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4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A738-62F5-4B42-B42A-04FD04B1B41F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C60BA-0CB8-DC4B-80D7-8DB1784B57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0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C60BA-0CB8-DC4B-80D7-8DB1784B5738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20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2627-1523-894C-AF2F-552765D39A5F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852D-7EC7-ED49-9177-32A2ED5E4600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E77F-BF07-5C43-A4E6-461B086AD0FB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EB7-C324-AB46-86F0-68A59B7FBDA5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FE6A-2A0A-674C-A5DD-8754DBE6C5C3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06C6-39C5-5943-B20C-F14A75181178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1C6E-9740-3F41-A17B-B04C4F5855D3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26D2-FC2C-7C41-A8DC-BCB7CC6425AE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4467-5B7E-AE44-82A7-55E9EC6EAB49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941E-DBD8-A44C-B789-C6A9A6BF17B2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F00-1D22-F44D-9FBE-060FACB4DF81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213-6D18-9746-9A05-B4140E2C802C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1D86-C2AF-0643-998B-7B4296A30675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DB6B-59F2-804B-9839-2DD03E98B915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9361-5E5F-D345-BA41-CD78DE896399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1A85-71F2-B84D-8029-8A8F10D4D8E6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410A-02AF-1E46-844A-2C83739D9192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p21.gouv.fr/" TargetMode="External"/><Relationship Id="rId4" Type="http://schemas.openxmlformats.org/officeDocument/2006/relationships/hyperlink" Target="http://www.courrierinternational.com/article/chronologie-interactive-cop21-laboutissement-de-37-ans-de-reflexion-sur-le-climat" TargetMode="External"/><Relationship Id="rId5" Type="http://schemas.openxmlformats.org/officeDocument/2006/relationships/hyperlink" Target="http://www.lemonde.fr/" TargetMode="External"/><Relationship Id="rId6" Type="http://schemas.openxmlformats.org/officeDocument/2006/relationships/hyperlink" Target="http://macop21.f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veloppement-durable.gouv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99803" y="1249658"/>
            <a:ext cx="9783668" cy="2896593"/>
          </a:xfrm>
        </p:spPr>
        <p:txBody>
          <a:bodyPr/>
          <a:lstStyle/>
          <a:p>
            <a:r>
              <a:rPr lang="fr-FR" sz="4800" dirty="0" smtClean="0"/>
              <a:t>Conférence des Nations Unies </a:t>
            </a:r>
            <a:br>
              <a:rPr lang="fr-FR" sz="4800" dirty="0" smtClean="0"/>
            </a:br>
            <a:r>
              <a:rPr lang="fr-FR" sz="4800" dirty="0" smtClean="0"/>
              <a:t>sur les changements climatiques</a:t>
            </a:r>
            <a:br>
              <a:rPr lang="fr-FR" sz="4800" dirty="0" smtClean="0"/>
            </a:br>
            <a:r>
              <a:rPr lang="fr-FR" sz="4800" dirty="0" smtClean="0"/>
              <a:t>(Cop 21)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12020" y="4146251"/>
            <a:ext cx="7766936" cy="1096899"/>
          </a:xfrm>
        </p:spPr>
        <p:txBody>
          <a:bodyPr/>
          <a:lstStyle/>
          <a:p>
            <a:r>
              <a:rPr lang="fr-FR" dirty="0" smtClean="0"/>
              <a:t>Exploiteur web </a:t>
            </a:r>
          </a:p>
          <a:p>
            <a:r>
              <a:rPr lang="fr-FR" dirty="0" err="1" smtClean="0"/>
              <a:t>Hongling</a:t>
            </a:r>
            <a:r>
              <a:rPr lang="fr-FR" dirty="0" smtClean="0"/>
              <a:t> MEN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2" y="4854731"/>
            <a:ext cx="2003269" cy="20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Chronologie </a:t>
            </a:r>
            <a:r>
              <a:rPr lang="fr-FR" dirty="0"/>
              <a:t>des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81100"/>
            <a:ext cx="8596668" cy="4660262"/>
          </a:xfrm>
        </p:spPr>
        <p:txBody>
          <a:bodyPr/>
          <a:lstStyle/>
          <a:p>
            <a:r>
              <a:rPr lang="fr-FR" dirty="0" smtClean="0"/>
              <a:t>En 199</a:t>
            </a:r>
            <a:r>
              <a:rPr lang="en-US" altLang="zh-CN" dirty="0" smtClean="0"/>
              <a:t>4</a:t>
            </a:r>
            <a:r>
              <a:rPr lang="fr-FR" dirty="0" smtClean="0"/>
              <a:t>, </a:t>
            </a:r>
            <a:r>
              <a:rPr lang="fr-FR" dirty="0"/>
              <a:t>&lt;</a:t>
            </a:r>
            <a:r>
              <a:rPr lang="fr-FR" dirty="0" smtClean="0"/>
              <a:t>United </a:t>
            </a:r>
            <a:r>
              <a:rPr lang="fr-FR" dirty="0"/>
              <a:t>Nations Framework Convention on </a:t>
            </a:r>
            <a:r>
              <a:rPr lang="fr-FR" dirty="0" err="1"/>
              <a:t>Climate</a:t>
            </a:r>
            <a:r>
              <a:rPr lang="fr-FR" dirty="0"/>
              <a:t> </a:t>
            </a:r>
            <a:r>
              <a:rPr lang="fr-FR" dirty="0" smtClean="0"/>
              <a:t>Change&gt;</a:t>
            </a:r>
          </a:p>
          <a:p>
            <a:r>
              <a:rPr lang="fr-FR" dirty="0" smtClean="0"/>
              <a:t>En </a:t>
            </a:r>
            <a:r>
              <a:rPr lang="fr-FR" dirty="0"/>
              <a:t>1995, cop 1 en Allemagne</a:t>
            </a:r>
          </a:p>
          <a:p>
            <a:r>
              <a:rPr lang="fr-FR" dirty="0"/>
              <a:t>En 1997, cop 3 au Japon, &lt;</a:t>
            </a:r>
            <a:r>
              <a:rPr lang="fr-FR" dirty="0" smtClean="0"/>
              <a:t>protocole </a:t>
            </a:r>
            <a:r>
              <a:rPr lang="fr-FR" dirty="0"/>
              <a:t>de Kyoto&gt; </a:t>
            </a:r>
            <a:endParaRPr lang="fr-FR" dirty="0" smtClean="0"/>
          </a:p>
          <a:p>
            <a:r>
              <a:rPr lang="fr-FR" dirty="0" smtClean="0"/>
              <a:t>En 2001, &lt;&gt;les </a:t>
            </a:r>
            <a:r>
              <a:rPr lang="fr-FR" dirty="0" err="1" smtClean="0"/>
              <a:t>Etats-Unies</a:t>
            </a:r>
            <a:r>
              <a:rPr lang="fr-FR" dirty="0" smtClean="0"/>
              <a:t> était retiré à &lt;protocole de Kyoto&gt;</a:t>
            </a:r>
            <a:endParaRPr lang="zh-CN" altLang="en-US" dirty="0" smtClean="0"/>
          </a:p>
          <a:p>
            <a:r>
              <a:rPr lang="en-US" dirty="0" smtClean="0"/>
              <a:t>En 2004, 189 pays </a:t>
            </a:r>
            <a:r>
              <a:rPr lang="en-US" dirty="0" err="1" smtClean="0"/>
              <a:t>engagés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fr-FR" dirty="0"/>
              <a:t>&lt;United Nations Framework Convention on </a:t>
            </a:r>
            <a:r>
              <a:rPr lang="fr-FR" dirty="0" err="1"/>
              <a:t>Climate</a:t>
            </a:r>
            <a:r>
              <a:rPr lang="fr-FR" dirty="0"/>
              <a:t> Change&gt;</a:t>
            </a:r>
          </a:p>
          <a:p>
            <a:r>
              <a:rPr lang="fr-FR" dirty="0"/>
              <a:t>En 2005, &lt;</a:t>
            </a:r>
            <a:r>
              <a:rPr lang="fr-FR" dirty="0" smtClean="0"/>
              <a:t>protocole </a:t>
            </a:r>
            <a:r>
              <a:rPr lang="fr-FR" dirty="0"/>
              <a:t>de Kyoto&gt; effectué </a:t>
            </a:r>
            <a:r>
              <a:rPr lang="fr-FR" dirty="0" smtClean="0"/>
              <a:t>jusqu’à </a:t>
            </a:r>
            <a:r>
              <a:rPr lang="fr-FR" dirty="0"/>
              <a:t>2012</a:t>
            </a:r>
          </a:p>
          <a:p>
            <a:r>
              <a:rPr lang="fr-FR" dirty="0" smtClean="0"/>
              <a:t>En </a:t>
            </a:r>
            <a:r>
              <a:rPr lang="fr-FR" dirty="0"/>
              <a:t>2012, prolonger &lt;</a:t>
            </a:r>
            <a:r>
              <a:rPr lang="fr-FR" dirty="0" smtClean="0"/>
              <a:t>protocole </a:t>
            </a:r>
            <a:r>
              <a:rPr lang="fr-FR" dirty="0"/>
              <a:t>de Kyoto&gt; jusqu’à 2020</a:t>
            </a:r>
          </a:p>
          <a:p>
            <a:r>
              <a:rPr lang="fr-FR" dirty="0"/>
              <a:t>En 2015, cop 21 à Paris, </a:t>
            </a:r>
            <a:r>
              <a:rPr lang="fr-FR" dirty="0" smtClean="0"/>
              <a:t>195 pays engagés, &lt;Accord de Paris&gt;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4467-5B7E-AE44-82A7-55E9EC6EAB49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Différents </a:t>
            </a:r>
            <a:r>
              <a:rPr lang="fr-FR" dirty="0"/>
              <a:t>arguments par acteurs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59175"/>
            <a:ext cx="9021302" cy="4782188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En dessous de 2 degrés en moyenne jusqu’à 2100 par rapport à la température moyenne en 1880</a:t>
            </a:r>
          </a:p>
          <a:p>
            <a:r>
              <a:rPr lang="fr-FR" dirty="0" smtClean="0"/>
              <a:t>Union européenne: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40</a:t>
            </a:r>
            <a:r>
              <a:rPr lang="fr-FR" dirty="0"/>
              <a:t>% d’économies d’énergies d’ici à 2030 et 45% d’énergies renouvelables </a:t>
            </a:r>
            <a:r>
              <a:rPr lang="fr-FR" dirty="0" smtClean="0"/>
              <a:t>d’ici </a:t>
            </a:r>
            <a:r>
              <a:rPr lang="fr-FR" dirty="0"/>
              <a:t>à </a:t>
            </a:r>
            <a:r>
              <a:rPr lang="fr-FR" dirty="0" smtClean="0"/>
              <a:t>2030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réduction </a:t>
            </a:r>
            <a:r>
              <a:rPr lang="fr-FR" dirty="0"/>
              <a:t>des émissions de gaz à effet de serre au-delà de 50% par rapport à </a:t>
            </a:r>
            <a:r>
              <a:rPr lang="fr-FR" dirty="0" smtClean="0"/>
              <a:t>1990</a:t>
            </a:r>
          </a:p>
          <a:p>
            <a:r>
              <a:rPr lang="fr-FR" dirty="0" smtClean="0"/>
              <a:t>Chine: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60%-65% de </a:t>
            </a:r>
            <a:r>
              <a:rPr lang="en-US" dirty="0" err="1" smtClean="0"/>
              <a:t>réduction</a:t>
            </a:r>
            <a:r>
              <a:rPr lang="en-US" dirty="0" smtClean="0"/>
              <a:t> du CO2 par rapport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l’année</a:t>
            </a:r>
            <a:r>
              <a:rPr lang="en-US" dirty="0" smtClean="0"/>
              <a:t> 2005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Atour de 4.5 </a:t>
            </a:r>
            <a:r>
              <a:rPr lang="fr-FR" dirty="0" err="1" smtClean="0"/>
              <a:t>millards</a:t>
            </a:r>
            <a:r>
              <a:rPr lang="fr-FR" dirty="0" smtClean="0"/>
              <a:t> mètre cube de volume de la for</a:t>
            </a:r>
            <a:r>
              <a:rPr lang="fr-FR" dirty="0" smtClean="0"/>
              <a:t>êt </a:t>
            </a:r>
            <a:r>
              <a:rPr lang="en-US" dirty="0"/>
              <a:t>par rapport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l’année</a:t>
            </a:r>
            <a:r>
              <a:rPr lang="en-US" dirty="0" smtClean="0"/>
              <a:t> 2005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Etats-Unis: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28% de réduction du gaz à effet de serre jusqu’à 2025 par rapport au niveau de</a:t>
            </a:r>
            <a:r>
              <a:rPr lang="zh-CN" altLang="en-US" dirty="0" smtClean="0"/>
              <a:t> 	</a:t>
            </a:r>
            <a:r>
              <a:rPr lang="fr-FR" dirty="0" smtClean="0"/>
              <a:t>l’année 2005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4467-5B7E-AE44-82A7-55E9EC6EAB49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</a:t>
            </a:r>
            <a:r>
              <a:rPr lang="fr-FR" dirty="0" smtClean="0"/>
              <a:t>onnées collectées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26071"/>
            <a:ext cx="9770810" cy="461529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Sites </a:t>
            </a:r>
            <a:r>
              <a:rPr lang="fr-FR" dirty="0" smtClean="0"/>
              <a:t>officiels français: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www.developpement-durable.gouv.fr/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hlinkClick r:id="rId3"/>
              </a:rPr>
              <a:t>http://www.cop21.gouv.fr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fr-FR" altLang="zh-CN" dirty="0">
                <a:hlinkClick r:id="rId4"/>
              </a:rPr>
              <a:t>http://</a:t>
            </a:r>
            <a:r>
              <a:rPr lang="fr-FR" altLang="zh-CN" dirty="0" smtClean="0">
                <a:hlinkClick r:id="rId4"/>
              </a:rPr>
              <a:t>www.courrierinternational.com/article/chronologie-interactive-cop21-laboutissement-de-37-ans-de-reflexion-sur-le-climat</a:t>
            </a:r>
            <a:r>
              <a:rPr lang="zh-CN" altLang="en-US" dirty="0" smtClean="0"/>
              <a:t> </a:t>
            </a:r>
            <a:r>
              <a:rPr lang="fr-FR" altLang="zh-CN" dirty="0"/>
              <a:t>(</a:t>
            </a:r>
            <a:r>
              <a:rPr lang="en-US" altLang="zh-CN" dirty="0" err="1" smtClean="0"/>
              <a:t>c</a:t>
            </a:r>
            <a:r>
              <a:rPr lang="en-US" altLang="zh-CN" dirty="0" err="1" smtClean="0"/>
              <a:t>hronologie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Sites vidéos: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Youtube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hlinkClick r:id="rId5"/>
              </a:rPr>
              <a:t>http://www.lemonde.fr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Blog: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hlinkClick r:id="rId6"/>
              </a:rPr>
              <a:t>http://macop21.fr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Sites chinois et vidéos chinoises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4467-5B7E-AE44-82A7-55E9EC6EAB49}" type="datetime1">
              <a:rPr lang="fr-FR" smtClean="0"/>
              <a:t>23/03/2016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Conférence des Nations Unies </a:t>
            </a:r>
          </a:p>
          <a:p>
            <a:r>
              <a:rPr lang="en-US" smtClean="0"/>
              <a:t>sur les changements climatiques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1256</TotalTime>
  <Words>174</Words>
  <Application>Microsoft Macintosh PowerPoint</Application>
  <PresentationFormat>Grand écran</PresentationFormat>
  <Paragraphs>50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Calibri</vt:lpstr>
      <vt:lpstr>Trebuchet MS</vt:lpstr>
      <vt:lpstr>Wingdings 3</vt:lpstr>
      <vt:lpstr>华文新魏</vt:lpstr>
      <vt:lpstr>Arial</vt:lpstr>
      <vt:lpstr>Facette</vt:lpstr>
      <vt:lpstr>Conférence des Nations Unies  sur les changements climatiques (Cop 21) </vt:lpstr>
      <vt:lpstr>Chronologie des événements</vt:lpstr>
      <vt:lpstr>Différents arguments par acteurs</vt:lpstr>
      <vt:lpstr>Données collectées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des Nations Unies  sur les changements climatiques (Cop 21) </dc:title>
  <dc:creator>Utilisateur de Microsoft Office</dc:creator>
  <cp:lastModifiedBy>Utilisateur de Microsoft Office</cp:lastModifiedBy>
  <cp:revision>27</cp:revision>
  <dcterms:created xsi:type="dcterms:W3CDTF">2016-03-22T23:25:54Z</dcterms:created>
  <dcterms:modified xsi:type="dcterms:W3CDTF">2016-03-23T20:22:41Z</dcterms:modified>
</cp:coreProperties>
</file>