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jpeg" ContentType="image/jpe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2/1/15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B3C28CB-0020-4E3A-9312-D38198B7F037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2511720" y="4648320"/>
            <a:ext cx="42242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Bartholomeus et al. 2013 Eco. Lett.</a:t>
            </a:r>
            <a:endParaRPr/>
          </a:p>
        </p:txBody>
      </p:sp>
      <p:pic>
        <p:nvPicPr>
          <p:cNvPr id="4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66880" y="1676520"/>
            <a:ext cx="3625920" cy="29714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121920" y="5269320"/>
            <a:ext cx="33573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Dostal et al. 2013 Eco. Lett.</a:t>
            </a:r>
            <a:endParaRPr/>
          </a:p>
        </p:txBody>
      </p:sp>
      <p:pic>
        <p:nvPicPr>
          <p:cNvPr id="4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14600" y="1143000"/>
            <a:ext cx="4333680" cy="41810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3776760" y="6488640"/>
            <a:ext cx="53262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Belshe, Schurr &amp; Bolker et al. 2013 Eco. Lett.</a:t>
            </a:r>
            <a:endParaRPr/>
          </a:p>
        </p:txBody>
      </p:sp>
      <p:pic>
        <p:nvPicPr>
          <p:cNvPr id="4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28800" y="0"/>
            <a:ext cx="4571640" cy="65199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90720" y="228600"/>
            <a:ext cx="6894360" cy="6019560"/>
          </a:xfrm>
          <a:prstGeom prst="rect">
            <a:avLst/>
          </a:prstGeom>
          <a:ln w="9360"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4764600" y="6488640"/>
            <a:ext cx="43948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Morueta-Holme et al. 2013 Eco. Lett.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129600" y="6426000"/>
            <a:ext cx="27050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Saltre et al. 2013 GEB</a:t>
            </a:r>
            <a:endParaRPr/>
          </a:p>
        </p:txBody>
      </p:sp>
      <p:pic>
        <p:nvPicPr>
          <p:cNvPr id="4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228600"/>
            <a:ext cx="7238520" cy="61974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" descr=""/>
          <p:cNvPicPr/>
          <p:nvPr/>
        </p:nvPicPr>
        <p:blipFill>
          <a:blip r:embed="rId1"/>
          <a:srcRect l="0" t="35116" r="0" b="0"/>
          <a:stretch>
            <a:fillRect/>
          </a:stretch>
        </p:blipFill>
        <p:spPr>
          <a:xfrm>
            <a:off x="914400" y="380880"/>
            <a:ext cx="6857640" cy="6288480"/>
          </a:xfrm>
          <a:prstGeom prst="rect">
            <a:avLst/>
          </a:prstGeom>
          <a:ln>
            <a:noFill/>
          </a:ln>
        </p:spPr>
      </p:pic>
      <p:sp>
        <p:nvSpPr>
          <p:cNvPr id="50" name="CustomShape 1"/>
          <p:cNvSpPr/>
          <p:nvPr/>
        </p:nvSpPr>
        <p:spPr>
          <a:xfrm>
            <a:off x="6162840" y="6488640"/>
            <a:ext cx="29548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Bhatt et al. 2013 Nature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62120" y="0"/>
            <a:ext cx="7314840" cy="2952360"/>
          </a:xfrm>
          <a:prstGeom prst="rect">
            <a:avLst/>
          </a:prstGeom>
          <a:ln w="9360">
            <a:noFill/>
          </a:ln>
        </p:spPr>
      </p:pic>
      <p:pic>
        <p:nvPicPr>
          <p:cNvPr id="52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586320" y="2895480"/>
            <a:ext cx="3804480" cy="3885840"/>
          </a:xfrm>
          <a:prstGeom prst="rect">
            <a:avLst/>
          </a:prstGeom>
          <a:ln w="9360">
            <a:noFill/>
          </a:ln>
        </p:spPr>
      </p:pic>
      <p:sp>
        <p:nvSpPr>
          <p:cNvPr id="53" name="CustomShape 1"/>
          <p:cNvSpPr/>
          <p:nvPr/>
        </p:nvSpPr>
        <p:spPr>
          <a:xfrm>
            <a:off x="-4320" y="6400800"/>
            <a:ext cx="25660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Qian et al. 2013 GEB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91440" y="6401880"/>
            <a:ext cx="32961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Vanderwell et al. 2013 GEB</a:t>
            </a:r>
            <a:endParaRPr/>
          </a:p>
        </p:txBody>
      </p:sp>
      <p:pic>
        <p:nvPicPr>
          <p:cNvPr id="5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3520" y="457200"/>
            <a:ext cx="8076960" cy="56998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