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24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テキスト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タイトルテキスト</a:t>
            </a:r>
          </a:p>
        </p:txBody>
      </p:sp>
      <p:sp>
        <p:nvSpPr>
          <p:cNvPr id="12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3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2387600" y="8953500"/>
            <a:ext cx="19621500" cy="584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</a:lstStyle>
          <a:p>
            <a:r>
              <a:t>–Johnny Appleseed</a:t>
            </a:r>
          </a:p>
        </p:txBody>
      </p:sp>
      <p:sp>
        <p:nvSpPr>
          <p:cNvPr id="94" name="“ここに引用を入力してください。”"/>
          <p:cNvSpPr txBox="1">
            <a:spLocks noGrp="1"/>
          </p:cNvSpPr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/>
            </a:lvl1pPr>
          </a:lstStyle>
          <a:p>
            <a:r>
              <a:t>“ここに引用を入力してください。”</a:t>
            </a:r>
          </a:p>
        </p:txBody>
      </p:sp>
      <p:sp>
        <p:nvSpPr>
          <p:cNvPr id="95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草が生えた砂丘から見たビーチと海"/>
          <p:cNvSpPr>
            <a:spLocks noGrp="1"/>
          </p:cNvSpPr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タイトルテキスト"/>
          <p:cNvSpPr txBox="1">
            <a:spLocks noGrp="1"/>
          </p:cNvSpPr>
          <p:nvPr>
            <p:ph type="title"/>
          </p:nvPr>
        </p:nvSpPr>
        <p:spPr>
          <a:xfrm>
            <a:off x="4381499" y="3438525"/>
            <a:ext cx="15621003" cy="3486150"/>
          </a:xfrm>
          <a:prstGeom prst="rect">
            <a:avLst/>
          </a:prstGeom>
        </p:spPr>
        <p:txBody>
          <a:bodyPr lIns="38100" tIns="38100" rIns="38100" bIns="38100" anchor="b"/>
          <a:lstStyle>
            <a:lvl1pPr>
              <a:defRPr sz="10800"/>
            </a:lvl1pPr>
          </a:lstStyle>
          <a:p>
            <a:r>
              <a:t>タイトルテキスト</a:t>
            </a:r>
          </a:p>
        </p:txBody>
      </p:sp>
      <p:sp>
        <p:nvSpPr>
          <p:cNvPr id="118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4381499" y="7019925"/>
            <a:ext cx="15621003" cy="1190626"/>
          </a:xfrm>
          <a:prstGeom prst="rect">
            <a:avLst/>
          </a:prstGeom>
        </p:spPr>
        <p:txBody>
          <a:bodyPr lIns="38100" tIns="38100" rIns="38100" bIns="38100"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0" algn="ctr">
              <a:spcBef>
                <a:spcPts val="0"/>
              </a:spcBef>
              <a:buSzTx/>
              <a:buNone/>
            </a:lvl2pPr>
            <a:lvl3pPr marL="0" indent="0" algn="ctr">
              <a:spcBef>
                <a:spcPts val="0"/>
              </a:spcBef>
              <a:buSzTx/>
              <a:buNone/>
            </a:lvl3pPr>
            <a:lvl4pPr marL="0" indent="0" algn="ctr">
              <a:spcBef>
                <a:spcPts val="0"/>
              </a:spcBef>
              <a:buSzTx/>
              <a:buNone/>
            </a:lvl4pPr>
            <a:lvl5pPr marL="0" indent="0" algn="ctr">
              <a:spcBef>
                <a:spcPts val="0"/>
              </a:spcBef>
              <a:buSzTx/>
              <a:buNone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19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1987441" y="11525250"/>
            <a:ext cx="399593" cy="410996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画像（横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草が生えた砂丘から見たビーチと海"/>
          <p:cNvSpPr>
            <a:spLocks noGrp="1"/>
          </p:cNvSpPr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タイトルテキスト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タイトルテキスト</a:t>
            </a:r>
          </a:p>
        </p:txBody>
      </p:sp>
      <p:sp>
        <p:nvSpPr>
          <p:cNvPr id="22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23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（中央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タイトルテキスト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31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画像（縦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前景に短いフェンスがあるビーチの上を低空飛行しているサギ"/>
          <p:cNvSpPr>
            <a:spLocks noGrp="1"/>
          </p:cNvSpPr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タイトルテキスト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タイトルテキスト</a:t>
            </a:r>
          </a:p>
        </p:txBody>
      </p:sp>
      <p:sp>
        <p:nvSpPr>
          <p:cNvPr id="40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1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（上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49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&amp;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57" name="本文レベル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58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、箇条書き、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2つの丘に挟まれた、海に続く砂の小道"/>
          <p:cNvSpPr>
            <a:spLocks noGrp="1"/>
          </p:cNvSpPr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67" name="本文レベル1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68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本文レベル1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76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画像（3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2つの丘に挟まれた、海に続く砂の小道"/>
          <p:cNvSpPr>
            <a:spLocks noGrp="1"/>
          </p:cNvSpPr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前景に短いフェンスがあるビーチの上を低空飛行しているサギ"/>
          <p:cNvSpPr>
            <a:spLocks noGrp="1"/>
          </p:cNvSpPr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草が生えた砂丘から見たビーチと海"/>
          <p:cNvSpPr>
            <a:spLocks noGrp="1"/>
          </p:cNvSpPr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テキスト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タイトルテキスト</a:t>
            </a:r>
          </a:p>
        </p:txBody>
      </p:sp>
      <p:sp>
        <p:nvSpPr>
          <p:cNvPr id="3" name="本文レベル1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G_5807.png" descr="IMG_580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2560" y="415536"/>
            <a:ext cx="9042401" cy="5321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IMG_5807.png" descr="IMG_580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44381" y="8756032"/>
            <a:ext cx="9042401" cy="5321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IMG_5807.png" descr="IMG_580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63126" y="96791"/>
            <a:ext cx="9042401" cy="5321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IMG_5807.png" descr="IMG_580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8181" y="8729471"/>
            <a:ext cx="9042401" cy="5321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Off val="-1357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15d0ac268970a1acのコピー2.png" descr="15d0ac268970a1acのコピー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0" y="19474"/>
            <a:ext cx="24314760" cy="13677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15d0ac268970a1acのコピー3.png" descr="15d0ac268970a1acのコピー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1568" y="4033481"/>
            <a:ext cx="4020053" cy="4407527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Hongo Micro Controller Club"/>
          <p:cNvSpPr txBox="1"/>
          <p:nvPr/>
        </p:nvSpPr>
        <p:spPr>
          <a:xfrm>
            <a:off x="5289550" y="1435099"/>
            <a:ext cx="13804901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sz="8000">
                <a:solidFill>
                  <a:srgbClr val="FFFFFF"/>
                </a:solidFill>
                <a:latin typeface="JF Dot Kappa 20 0213 Bold"/>
                <a:ea typeface="JF Dot Kappa 20 0213 Bold"/>
                <a:cs typeface="JF Dot Kappa 20 0213 Bold"/>
                <a:sym typeface="JF Dot Kappa 20 0213 Bold"/>
              </a:defRPr>
            </a:lvl1pPr>
          </a:lstStyle>
          <a:p>
            <a:r>
              <a:rPr dirty="0" err="1"/>
              <a:t>Hongo</a:t>
            </a:r>
            <a:r>
              <a:rPr dirty="0"/>
              <a:t> Micro Controller Club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Off val="-1357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15d0ac268970a1acのコピー2.png" descr="15d0ac268970a1acのコピー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0" y="19474"/>
            <a:ext cx="24314760" cy="13677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15d0ac268970a1acのコピー3.png" descr="15d0ac268970a1acのコピー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1568" y="4033481"/>
            <a:ext cx="4020053" cy="4407527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Hongo Micro Computer Club"/>
          <p:cNvSpPr txBox="1"/>
          <p:nvPr/>
        </p:nvSpPr>
        <p:spPr>
          <a:xfrm>
            <a:off x="5797550" y="1435099"/>
            <a:ext cx="12788901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sz="8000">
                <a:solidFill>
                  <a:srgbClr val="FFFFFF"/>
                </a:solidFill>
                <a:latin typeface="JF Dot Kappa 20 0213 Bold"/>
                <a:ea typeface="JF Dot Kappa 20 0213 Bold"/>
                <a:cs typeface="JF Dot Kappa 20 0213 Bold"/>
                <a:sym typeface="JF Dot Kappa 20 0213 Bold"/>
              </a:defRPr>
            </a:lvl1pPr>
          </a:lstStyle>
          <a:p>
            <a:r>
              <a:t>Hongo Micro Computer Club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Off val="-1357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15d0ac268970a1acのコピー2.png" descr="15d0ac268970a1acのコピー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0" y="19474"/>
            <a:ext cx="24314760" cy="13677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15d0ac268970a1acのコピー3.png" descr="15d0ac268970a1acのコピー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1568" y="4033481"/>
            <a:ext cx="4020053" cy="4407527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Hongo Mind Control Club"/>
          <p:cNvSpPr txBox="1"/>
          <p:nvPr/>
        </p:nvSpPr>
        <p:spPr>
          <a:xfrm>
            <a:off x="6305549" y="1435099"/>
            <a:ext cx="11772901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sz="8000">
                <a:solidFill>
                  <a:srgbClr val="FFFFFF"/>
                </a:solidFill>
                <a:latin typeface="JF Dot Kappa 20 0213 Bold"/>
                <a:ea typeface="JF Dot Kappa 20 0213 Bold"/>
                <a:cs typeface="JF Dot Kappa 20 0213 Bold"/>
                <a:sym typeface="JF Dot Kappa 20 0213 Bold"/>
              </a:defRPr>
            </a:lvl1pPr>
          </a:lstStyle>
          <a:p>
            <a:r>
              <a:t>Hongo Mind Control Club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15d0ac268970a1acのコピー2.png" descr="15d0ac268970a1acのコピー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0" y="19474"/>
            <a:ext cx="24314760" cy="13677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15d0ac268970a1acのコピー3.png" descr="15d0ac268970a1acのコピー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1568" y="4033481"/>
            <a:ext cx="4020053" cy="4407527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省エネモード中"/>
          <p:cNvSpPr txBox="1"/>
          <p:nvPr/>
        </p:nvSpPr>
        <p:spPr>
          <a:xfrm>
            <a:off x="8591549" y="1435099"/>
            <a:ext cx="7200901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sz="8000">
                <a:solidFill>
                  <a:srgbClr val="FFFFFF"/>
                </a:solidFill>
                <a:latin typeface="JF Dot Kappa 20 0213 Bold"/>
                <a:ea typeface="JF Dot Kappa 20 0213 Bold"/>
                <a:cs typeface="JF Dot Kappa 20 0213 Bold"/>
                <a:sym typeface="JF Dot Kappa 20 0213 Bold"/>
              </a:defRPr>
            </a:lvl1pPr>
          </a:lstStyle>
          <a:p>
            <a:r>
              <a:t>省エネモード中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hueOff val="-82419"/>
            <a:satOff val="-9513"/>
            <a:lumOff val="-16343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WindowsXP_RSoD.png" descr="WindowsXP_RSo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286" y="17325"/>
            <a:ext cx="20847769" cy="136813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15d0ac268970a1acのコピー2.png" descr="15d0ac268970a1acのコピー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72" y="-5061"/>
            <a:ext cx="24401989" cy="13726121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Fatal Error"/>
          <p:cNvSpPr txBox="1"/>
          <p:nvPr/>
        </p:nvSpPr>
        <p:spPr>
          <a:xfrm>
            <a:off x="8655049" y="690244"/>
            <a:ext cx="7073901" cy="134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sz="10000">
                <a:solidFill>
                  <a:srgbClr val="FFFFFF"/>
                </a:solidFill>
                <a:latin typeface="JF Dot Kappa 20 0213 Bold"/>
                <a:ea typeface="JF Dot Kappa 20 0213 Bold"/>
                <a:cs typeface="JF Dot Kappa 20 0213 Bold"/>
                <a:sym typeface="JF Dot Kappa 20 0213 Bold"/>
              </a:defRPr>
            </a:lvl1pPr>
          </a:lstStyle>
          <a:p>
            <a:r>
              <a:t>Fatal Error</a:t>
            </a:r>
          </a:p>
        </p:txBody>
      </p:sp>
      <p:pic>
        <p:nvPicPr>
          <p:cNvPr id="155" name="15d0ac268970a1acのコピー3.png" descr="15d0ac268970a1acのコピー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11781204" y="3641409"/>
            <a:ext cx="3761282" cy="41238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ヒラギノ角ゴ ProN W6"/>
            <a:ea typeface="ヒラギノ角ゴ ProN W6"/>
            <a:cs typeface="ヒラギノ角ゴ ProN W6"/>
            <a:sym typeface="ヒラギノ角ゴ ProN W6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ヒラギノ角ゴ ProN W6"/>
            <a:ea typeface="ヒラギノ角ゴ ProN W6"/>
            <a:cs typeface="ヒラギノ角ゴ ProN W6"/>
            <a:sym typeface="ヒラギノ角ゴ ProN W6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ユーザー設定</PresentationFormat>
  <Paragraphs>5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Helvetica Neue Light</vt:lpstr>
      <vt:lpstr>ヒラギノ角ゴ ProN W3</vt:lpstr>
      <vt:lpstr>ヒラギノ角ゴ ProN W6</vt:lpstr>
      <vt:lpstr>White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wattz</cp:lastModifiedBy>
  <cp:revision>1</cp:revision>
  <dcterms:modified xsi:type="dcterms:W3CDTF">2024-04-30T12:36:27Z</dcterms:modified>
</cp:coreProperties>
</file>