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150" d="100"/>
          <a:sy n="150" d="100"/>
        </p:scale>
        <p:origin x="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387778-713E-6082-3AE4-C54DED8D8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0CAEFD7-0B8E-9735-21EC-121494D5B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DC3F74-0798-A09A-E985-89563F2F0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4E47-55BC-44E8-AFC1-6521F0B82EC3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BE9644-571F-C0C4-CCBA-83E65AE8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72A80A-02EA-221F-039E-E24A772F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50A4-52D5-47C7-BB29-94BE8CF15A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11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7BDCE2-98E6-A9CE-3F47-A7A24B16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0F77F2-9712-680C-142C-7BFB1360E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BCF4CA-B1F7-6506-FE0E-02D5A16D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4E47-55BC-44E8-AFC1-6521F0B82EC3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C7776A-BF09-FDF7-C2B6-AE42108F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6442BA-317D-D6D9-9675-34250B48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50A4-52D5-47C7-BB29-94BE8CF15A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055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849A7A4-5C8A-FEEA-DA30-66DEEE2A1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2D1DE4-4E2C-3771-DD95-AB01380A7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EB241B-D3EB-A1AA-BAE4-53ED1EF8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4E47-55BC-44E8-AFC1-6521F0B82EC3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2DF1E4-0166-7E28-350F-FBE2495D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595132-8E6A-67A7-7FED-ED538E0F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50A4-52D5-47C7-BB29-94BE8CF15A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08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4F3DB9-DB1E-4691-9278-316FAC17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695E48-71C5-FAA5-E1D6-FA0CD45F5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3A5D45-9C7F-FD5A-02BF-8B7FBD82E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4E47-55BC-44E8-AFC1-6521F0B82EC3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FC90AE-43FF-7FDF-840E-AA3FE15E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1E6C3F-B226-3C9F-5E1C-A93ACE97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50A4-52D5-47C7-BB29-94BE8CF15A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23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6E664-4584-CD16-E71E-79316472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E1D46D-4059-FF1E-AED6-AF409B504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ECF226-868B-84BA-059B-1DCB06E5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4E47-55BC-44E8-AFC1-6521F0B82EC3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C89174-7BEC-AAC1-819B-FD1A661B1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A85E21-B3A1-18A0-576C-AB11EE01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50A4-52D5-47C7-BB29-94BE8CF15A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12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5BEA68-1E64-D726-5B1B-3EAD88BD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DC7B68-4904-6FD7-2A12-57B002C96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6EF7D6-81BD-9789-276A-956741AEF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FE5128-246F-79B6-26C4-4048F96D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4E47-55BC-44E8-AFC1-6521F0B82EC3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1575D2-4F40-01EB-B936-4B26B79C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BCA461-6E59-14D1-1F46-B53AFB35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50A4-52D5-47C7-BB29-94BE8CF15A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61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9D79FB-571C-1E36-EEE4-8F0EDA49C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15D8F8-0943-4A01-F879-35F8D4035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3D8CE1-3439-BDD4-DCD8-61A02FF54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A49F6A9-9B81-B69E-2A1D-F6A098E8B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0BFC49B-182E-51FB-AE35-D0F40CB0B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364304B-7EE6-C21A-D82F-152F5B9AC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4E47-55BC-44E8-AFC1-6521F0B82EC3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5B25644-E38E-DEC1-A6ED-D32FA0F1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101A1B2-A15B-603F-EA0A-91875049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50A4-52D5-47C7-BB29-94BE8CF15A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94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0E56F6-5DE3-5A88-FD31-3695582B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114C4A8-C924-751C-5AB2-1A915B3EB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4E47-55BC-44E8-AFC1-6521F0B82EC3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461C88B-39D0-F109-CB5A-01B28C5E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A90E637-1D91-CD3B-9517-D8D3325F4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50A4-52D5-47C7-BB29-94BE8CF15A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56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446FC71-ADE4-CB23-21F3-B77DB43E6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4E47-55BC-44E8-AFC1-6521F0B82EC3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D391A05-E8DE-44B7-3EF2-A0F6B8542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AF7D66-8C10-B395-9EFD-E563314D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50A4-52D5-47C7-BB29-94BE8CF15A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718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85BF41-872B-827F-CDF5-BA7D6BD7C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4BBCCB-F082-C895-FEDE-51836D266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71F55E-31FE-6163-F685-8B297AFFA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9BF4D2-860A-7E1B-A352-6D6AE747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4E47-55BC-44E8-AFC1-6521F0B82EC3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044205-3603-3409-FA71-217CF718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3B8382-2E35-8C66-8B56-01821CFA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50A4-52D5-47C7-BB29-94BE8CF15A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60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15A6B0-2832-7C4C-09A3-61FEEE0BC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6EF9A2B-1EAA-ECF3-D56B-387EAFDA5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C69816E-7A1B-83A2-5976-B9B2E6D1A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785ED8-EE40-EA5E-CB1B-16395A1C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4E47-55BC-44E8-AFC1-6521F0B82EC3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0C7A48-D51F-A206-DAFD-088848A2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DCAE1F-DC9F-4949-4E4E-56C40873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50A4-52D5-47C7-BB29-94BE8CF15A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02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66CA697-6D1C-41E8-0B28-02258FD7C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A89F39-5B7B-BABE-1614-BEE7955A3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6818E-3A12-E74D-1825-7C327F80A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74E47-55BC-44E8-AFC1-6521F0B82EC3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95EDA9-63A4-451B-87DC-FC8FE20E4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B5AA11-7B1C-AC34-FD13-0328F2DF7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D50A4-52D5-47C7-BB29-94BE8CF15A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03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A969654-124D-5B4D-BD15-B161C609A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43" y="112887"/>
            <a:ext cx="4069697" cy="303911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A997E4A-02E4-C6CE-4B96-F11AE9A6E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8497">
            <a:off x="1243217" y="3375152"/>
            <a:ext cx="4105154" cy="230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77A76BD-0B4D-CE38-C630-FA5F01F9CE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7" t="3609" r="12911" b="16678"/>
          <a:stretch/>
        </p:blipFill>
        <p:spPr>
          <a:xfrm rot="21393230">
            <a:off x="641727" y="4385983"/>
            <a:ext cx="3495555" cy="211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53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wattz</dc:creator>
  <cp:lastModifiedBy>wattz</cp:lastModifiedBy>
  <cp:revision>5</cp:revision>
  <dcterms:created xsi:type="dcterms:W3CDTF">2024-04-30T12:28:29Z</dcterms:created>
  <dcterms:modified xsi:type="dcterms:W3CDTF">2024-04-30T12:58:34Z</dcterms:modified>
</cp:coreProperties>
</file>