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8" r:id="rId3"/>
    <p:sldId id="259" r:id="rId4"/>
    <p:sldId id="265" r:id="rId5"/>
    <p:sldId id="283" r:id="rId6"/>
    <p:sldId id="284" r:id="rId7"/>
    <p:sldId id="266" r:id="rId8"/>
    <p:sldId id="298" r:id="rId9"/>
    <p:sldId id="300" r:id="rId10"/>
    <p:sldId id="301" r:id="rId11"/>
    <p:sldId id="285" r:id="rId12"/>
    <p:sldId id="286" r:id="rId13"/>
    <p:sldId id="303" r:id="rId14"/>
    <p:sldId id="304" r:id="rId15"/>
    <p:sldId id="291" r:id="rId16"/>
    <p:sldId id="272" r:id="rId17"/>
    <p:sldId id="292" r:id="rId18"/>
    <p:sldId id="305" r:id="rId19"/>
    <p:sldId id="306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33CC"/>
    <a:srgbClr val="003F78"/>
    <a:srgbClr val="003F77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>
      <p:cViewPr>
        <p:scale>
          <a:sx n="75" d="100"/>
          <a:sy n="75" d="100"/>
        </p:scale>
        <p:origin x="946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E1A5A-9746-4443-8D6B-D5AD155DC928}" type="doc">
      <dgm:prSet loTypeId="urn:microsoft.com/office/officeart/2005/8/layout/chevron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8E6686-5E64-488F-9452-B2510164DFA6}">
      <dgm:prSet phldrT="[Text]" custT="1"/>
      <dgm:spPr/>
      <dgm:t>
        <a:bodyPr/>
        <a:lstStyle/>
        <a:p>
          <a:r>
            <a:rPr lang="en-US" sz="2800" dirty="0">
              <a:latin typeface="Times New Roman" pitchFamily="18" charset="0"/>
              <a:cs typeface="Times New Roman" pitchFamily="18" charset="0"/>
            </a:rPr>
            <a:t>1</a:t>
          </a:r>
        </a:p>
      </dgm:t>
    </dgm:pt>
    <dgm:pt modelId="{E80355A9-DB09-4664-A58A-9E15D9517BC6}" type="parTrans" cxnId="{B738D66D-B540-4D55-B92E-1A8FBC5FB7F0}">
      <dgm:prSet/>
      <dgm:spPr/>
      <dgm:t>
        <a:bodyPr/>
        <a:lstStyle/>
        <a:p>
          <a:endParaRPr lang="en-US"/>
        </a:p>
      </dgm:t>
    </dgm:pt>
    <dgm:pt modelId="{02FDC772-B421-48FC-9936-C55643EC9D2F}" type="sibTrans" cxnId="{B738D66D-B540-4D55-B92E-1A8FBC5FB7F0}">
      <dgm:prSet/>
      <dgm:spPr/>
      <dgm:t>
        <a:bodyPr/>
        <a:lstStyle/>
        <a:p>
          <a:endParaRPr lang="en-US"/>
        </a:p>
      </dgm:t>
    </dgm:pt>
    <dgm:pt modelId="{794D2311-31AD-4813-88C2-B33D37C3FB8F}">
      <dgm:prSet phldrT="[Text]" custT="1"/>
      <dgm:spPr/>
      <dgm:t>
        <a:bodyPr/>
        <a:lstStyle/>
        <a:p>
          <a:r>
            <a:rPr 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IC </a:t>
          </a:r>
          <a:r>
            <a:rPr 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cơ</a:t>
          </a:r>
          <a:r>
            <a:rPr 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bản</a:t>
          </a:r>
          <a:endParaRPr lang="en-US" sz="2800" b="1" dirty="0">
            <a:solidFill>
              <a:srgbClr val="0033CC"/>
            </a:solidFill>
            <a:latin typeface="Times New Roman" pitchFamily="18" charset="0"/>
            <a:cs typeface="Times New Roman" pitchFamily="18" charset="0"/>
          </a:endParaRPr>
        </a:p>
      </dgm:t>
    </dgm:pt>
    <dgm:pt modelId="{CF72EB8F-4133-4C8B-9B43-40F2FCC9225D}" type="parTrans" cxnId="{0C48044E-87CA-4B82-B8DC-B3CF211007B0}">
      <dgm:prSet/>
      <dgm:spPr/>
      <dgm:t>
        <a:bodyPr/>
        <a:lstStyle/>
        <a:p>
          <a:endParaRPr lang="en-US"/>
        </a:p>
      </dgm:t>
    </dgm:pt>
    <dgm:pt modelId="{5F6121E6-617A-4F59-B98E-4F48C0E0BE3E}" type="sibTrans" cxnId="{0C48044E-87CA-4B82-B8DC-B3CF211007B0}">
      <dgm:prSet/>
      <dgm:spPr/>
      <dgm:t>
        <a:bodyPr/>
        <a:lstStyle/>
        <a:p>
          <a:endParaRPr lang="en-US"/>
        </a:p>
      </dgm:t>
    </dgm:pt>
    <dgm:pt modelId="{23A3634B-04DD-47A8-99E0-2FEB845FFD41}">
      <dgm:prSet phldrT="[Text]" custT="1"/>
      <dgm:spPr/>
      <dgm:t>
        <a:bodyPr/>
        <a:lstStyle/>
        <a:p>
          <a:r>
            <a:rPr lang="en-US" sz="2800" dirty="0">
              <a:latin typeface="Times New Roman" pitchFamily="18" charset="0"/>
              <a:cs typeface="Times New Roman" pitchFamily="18" charset="0"/>
            </a:rPr>
            <a:t>2</a:t>
          </a:r>
        </a:p>
      </dgm:t>
    </dgm:pt>
    <dgm:pt modelId="{2344D9BB-85AD-4F2C-BE63-04C2A45AFC3E}" type="parTrans" cxnId="{D335A39A-3134-43FE-9B7D-229F9BF22B14}">
      <dgm:prSet/>
      <dgm:spPr/>
      <dgm:t>
        <a:bodyPr/>
        <a:lstStyle/>
        <a:p>
          <a:endParaRPr lang="en-US"/>
        </a:p>
      </dgm:t>
    </dgm:pt>
    <dgm:pt modelId="{9BCF772C-F5B8-412E-BFB3-8EC1F631C97F}" type="sibTrans" cxnId="{D335A39A-3134-43FE-9B7D-229F9BF22B14}">
      <dgm:prSet/>
      <dgm:spPr/>
      <dgm:t>
        <a:bodyPr/>
        <a:lstStyle/>
        <a:p>
          <a:endParaRPr lang="en-US"/>
        </a:p>
      </dgm:t>
    </dgm:pt>
    <dgm:pt modelId="{0DB2979B-09B6-4CDC-85D4-0FFF2459D5EB}">
      <dgm:prSet phldrT="[Text]" custT="1"/>
      <dgm:spPr/>
      <dgm:t>
        <a:bodyPr/>
        <a:lstStyle/>
        <a:p>
          <a:r>
            <a:rPr 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LED 7 </a:t>
          </a:r>
          <a:r>
            <a:rPr 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đoạn</a:t>
          </a:r>
          <a:r>
            <a:rPr 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quét</a:t>
          </a:r>
          <a:r>
            <a:rPr 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LED</a:t>
          </a:r>
        </a:p>
      </dgm:t>
    </dgm:pt>
    <dgm:pt modelId="{A48E458D-0F2F-421E-9D51-69B208E528D4}" type="parTrans" cxnId="{251B5E08-D21F-4DE1-81C5-6EC6EB62E31D}">
      <dgm:prSet/>
      <dgm:spPr/>
      <dgm:t>
        <a:bodyPr/>
        <a:lstStyle/>
        <a:p>
          <a:endParaRPr lang="en-US"/>
        </a:p>
      </dgm:t>
    </dgm:pt>
    <dgm:pt modelId="{3AF8AC33-3D5E-448E-A153-205B72CD0582}" type="sibTrans" cxnId="{251B5E08-D21F-4DE1-81C5-6EC6EB62E31D}">
      <dgm:prSet/>
      <dgm:spPr/>
      <dgm:t>
        <a:bodyPr/>
        <a:lstStyle/>
        <a:p>
          <a:endParaRPr lang="en-US"/>
        </a:p>
      </dgm:t>
    </dgm:pt>
    <dgm:pt modelId="{569C3C40-40E7-4C6B-9CA3-0B1079E828ED}">
      <dgm:prSet phldrT="[Text]" custT="1"/>
      <dgm:spPr/>
      <dgm:t>
        <a:bodyPr/>
        <a:lstStyle/>
        <a:p>
          <a:r>
            <a:rPr lang="en-US" sz="2800" dirty="0">
              <a:latin typeface="Times New Roman" pitchFamily="18" charset="0"/>
              <a:cs typeface="Times New Roman" pitchFamily="18" charset="0"/>
            </a:rPr>
            <a:t>3</a:t>
          </a:r>
        </a:p>
      </dgm:t>
    </dgm:pt>
    <dgm:pt modelId="{2BCE5393-639E-41E5-9A5A-CED1520E4337}" type="sibTrans" cxnId="{EDDBE888-348A-4A5A-8B7C-4BFEFBCB8D13}">
      <dgm:prSet/>
      <dgm:spPr/>
      <dgm:t>
        <a:bodyPr/>
        <a:lstStyle/>
        <a:p>
          <a:endParaRPr lang="en-US"/>
        </a:p>
      </dgm:t>
    </dgm:pt>
    <dgm:pt modelId="{84DDF804-3524-436A-BCF2-030D30230613}" type="parTrans" cxnId="{EDDBE888-348A-4A5A-8B7C-4BFEFBCB8D13}">
      <dgm:prSet/>
      <dgm:spPr/>
      <dgm:t>
        <a:bodyPr/>
        <a:lstStyle/>
        <a:p>
          <a:endParaRPr lang="en-US"/>
        </a:p>
      </dgm:t>
    </dgm:pt>
    <dgm:pt modelId="{F33A9686-BFF0-4D19-955A-0FEBA078612F}">
      <dgm:prSet phldrT="[Text]" custT="1"/>
      <dgm:spPr/>
      <dgm:t>
        <a:bodyPr/>
        <a:lstStyle/>
        <a:p>
          <a:r>
            <a:rPr lang="en-US" sz="2800" dirty="0">
              <a:latin typeface="Times New Roman" pitchFamily="18" charset="0"/>
              <a:cs typeface="Times New Roman" pitchFamily="18" charset="0"/>
            </a:rPr>
            <a:t>4</a:t>
          </a:r>
        </a:p>
      </dgm:t>
    </dgm:pt>
    <dgm:pt modelId="{ACD389AD-0865-4960-8BCA-6AADDEAC8FA7}" type="sibTrans" cxnId="{EB26438D-341C-4017-9301-FA09CDE4271A}">
      <dgm:prSet/>
      <dgm:spPr/>
      <dgm:t>
        <a:bodyPr/>
        <a:lstStyle/>
        <a:p>
          <a:endParaRPr lang="en-US"/>
        </a:p>
      </dgm:t>
    </dgm:pt>
    <dgm:pt modelId="{F1FF5518-4A8A-481F-9BC4-4039A266E8E4}" type="parTrans" cxnId="{EB26438D-341C-4017-9301-FA09CDE4271A}">
      <dgm:prSet/>
      <dgm:spPr/>
      <dgm:t>
        <a:bodyPr/>
        <a:lstStyle/>
        <a:p>
          <a:endParaRPr lang="en-US"/>
        </a:p>
      </dgm:t>
    </dgm:pt>
    <dgm:pt modelId="{9321D6DC-8FC6-4D82-B7A2-4A1ABEF2E3AD}">
      <dgm:prSet phldrT="[Text]" custT="1"/>
      <dgm:spPr/>
      <dgm:t>
        <a:bodyPr/>
        <a:lstStyle/>
        <a:p>
          <a:r>
            <a:rPr 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hành</a:t>
          </a:r>
          <a:endParaRPr lang="en-US" sz="2800" b="1" dirty="0">
            <a:solidFill>
              <a:srgbClr val="0033CC"/>
            </a:solidFill>
            <a:latin typeface="Times New Roman" pitchFamily="18" charset="0"/>
            <a:cs typeface="Times New Roman" pitchFamily="18" charset="0"/>
          </a:endParaRPr>
        </a:p>
      </dgm:t>
    </dgm:pt>
    <dgm:pt modelId="{604A6A2E-1975-4530-A34B-41264FFC66E5}" type="sibTrans" cxnId="{61D06048-9CD6-42C0-A764-036C9F922529}">
      <dgm:prSet/>
      <dgm:spPr/>
      <dgm:t>
        <a:bodyPr/>
        <a:lstStyle/>
        <a:p>
          <a:endParaRPr lang="en-US"/>
        </a:p>
      </dgm:t>
    </dgm:pt>
    <dgm:pt modelId="{D9C73A2E-476A-4E32-943C-2C109B539937}" type="parTrans" cxnId="{61D06048-9CD6-42C0-A764-036C9F922529}">
      <dgm:prSet/>
      <dgm:spPr/>
      <dgm:t>
        <a:bodyPr/>
        <a:lstStyle/>
        <a:p>
          <a:endParaRPr lang="en-US"/>
        </a:p>
      </dgm:t>
    </dgm:pt>
    <dgm:pt modelId="{EAA1DE1B-601E-4C3F-984E-F98854FE4F57}">
      <dgm:prSet phldrT="[Text]" custT="1"/>
      <dgm:spPr/>
      <dgm:t>
        <a:bodyPr/>
        <a:lstStyle/>
        <a:p>
          <a:r>
            <a:rPr 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GUI </a:t>
          </a:r>
          <a:r>
            <a:rPr lang="en-US" sz="2800" b="1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sz="28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C#</a:t>
          </a:r>
        </a:p>
      </dgm:t>
    </dgm:pt>
    <dgm:pt modelId="{E14E576D-C0B0-443E-B3DA-1B62DB04F91C}" type="sibTrans" cxnId="{4E0DD7BA-622D-4927-A8CD-8FCA592599A0}">
      <dgm:prSet/>
      <dgm:spPr/>
      <dgm:t>
        <a:bodyPr/>
        <a:lstStyle/>
        <a:p>
          <a:endParaRPr lang="en-US"/>
        </a:p>
      </dgm:t>
    </dgm:pt>
    <dgm:pt modelId="{8EB5FEE0-74F7-431A-B2BB-192A252FA4ED}" type="parTrans" cxnId="{4E0DD7BA-622D-4927-A8CD-8FCA592599A0}">
      <dgm:prSet/>
      <dgm:spPr/>
      <dgm:t>
        <a:bodyPr/>
        <a:lstStyle/>
        <a:p>
          <a:endParaRPr lang="en-US"/>
        </a:p>
      </dgm:t>
    </dgm:pt>
    <dgm:pt modelId="{B4A06EB9-5ACE-4CD3-A947-1E4F254AD322}" type="pres">
      <dgm:prSet presAssocID="{606E1A5A-9746-4443-8D6B-D5AD155DC928}" presName="linearFlow" presStyleCnt="0">
        <dgm:presLayoutVars>
          <dgm:dir/>
          <dgm:animLvl val="lvl"/>
          <dgm:resizeHandles val="exact"/>
        </dgm:presLayoutVars>
      </dgm:prSet>
      <dgm:spPr/>
    </dgm:pt>
    <dgm:pt modelId="{43B77973-EF9F-41A5-8970-907470F14F9E}" type="pres">
      <dgm:prSet presAssocID="{AD8E6686-5E64-488F-9452-B2510164DFA6}" presName="composite" presStyleCnt="0"/>
      <dgm:spPr/>
    </dgm:pt>
    <dgm:pt modelId="{8742D427-43C2-4585-9F60-A3F9B77C5AAE}" type="pres">
      <dgm:prSet presAssocID="{AD8E6686-5E64-488F-9452-B2510164DFA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E0062E6-C84D-442F-8878-7A216A209EC8}" type="pres">
      <dgm:prSet presAssocID="{AD8E6686-5E64-488F-9452-B2510164DFA6}" presName="descendantText" presStyleLbl="alignAcc1" presStyleIdx="0" presStyleCnt="4">
        <dgm:presLayoutVars>
          <dgm:bulletEnabled val="1"/>
        </dgm:presLayoutVars>
      </dgm:prSet>
      <dgm:spPr/>
    </dgm:pt>
    <dgm:pt modelId="{E5ECB694-4135-496B-8CC5-8D3E7A68445C}" type="pres">
      <dgm:prSet presAssocID="{02FDC772-B421-48FC-9936-C55643EC9D2F}" presName="sp" presStyleCnt="0"/>
      <dgm:spPr/>
    </dgm:pt>
    <dgm:pt modelId="{F072B979-A622-4CA4-9C11-20823DDC8C6D}" type="pres">
      <dgm:prSet presAssocID="{23A3634B-04DD-47A8-99E0-2FEB845FFD41}" presName="composite" presStyleCnt="0"/>
      <dgm:spPr/>
    </dgm:pt>
    <dgm:pt modelId="{D8AA9ED9-E297-4ADF-B229-5E2484E556BA}" type="pres">
      <dgm:prSet presAssocID="{23A3634B-04DD-47A8-99E0-2FEB845FFD4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1B12C3E-E36E-4177-B55B-ABFCCC32027C}" type="pres">
      <dgm:prSet presAssocID="{23A3634B-04DD-47A8-99E0-2FEB845FFD41}" presName="descendantText" presStyleLbl="alignAcc1" presStyleIdx="1" presStyleCnt="4">
        <dgm:presLayoutVars>
          <dgm:bulletEnabled val="1"/>
        </dgm:presLayoutVars>
      </dgm:prSet>
      <dgm:spPr/>
    </dgm:pt>
    <dgm:pt modelId="{CAD12D28-AFE8-42E6-8414-75FE6ED7B42A}" type="pres">
      <dgm:prSet presAssocID="{9BCF772C-F5B8-412E-BFB3-8EC1F631C97F}" presName="sp" presStyleCnt="0"/>
      <dgm:spPr/>
    </dgm:pt>
    <dgm:pt modelId="{936F41C2-DEAE-4A34-85DE-7322D8B7B394}" type="pres">
      <dgm:prSet presAssocID="{569C3C40-40E7-4C6B-9CA3-0B1079E828ED}" presName="composite" presStyleCnt="0"/>
      <dgm:spPr/>
    </dgm:pt>
    <dgm:pt modelId="{090ADD92-D858-4E41-ADE2-4198EE41524D}" type="pres">
      <dgm:prSet presAssocID="{569C3C40-40E7-4C6B-9CA3-0B1079E828E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DC374D2-53AE-49DA-959B-79D03A5651B4}" type="pres">
      <dgm:prSet presAssocID="{569C3C40-40E7-4C6B-9CA3-0B1079E828ED}" presName="descendantText" presStyleLbl="alignAcc1" presStyleIdx="2" presStyleCnt="4">
        <dgm:presLayoutVars>
          <dgm:bulletEnabled val="1"/>
        </dgm:presLayoutVars>
      </dgm:prSet>
      <dgm:spPr/>
    </dgm:pt>
    <dgm:pt modelId="{802CCD90-5497-41EC-8B46-2EDB66545CA9}" type="pres">
      <dgm:prSet presAssocID="{2BCE5393-639E-41E5-9A5A-CED1520E4337}" presName="sp" presStyleCnt="0"/>
      <dgm:spPr/>
    </dgm:pt>
    <dgm:pt modelId="{4A853F9B-521E-48C1-AEB6-72DCDE2A2ACA}" type="pres">
      <dgm:prSet presAssocID="{F33A9686-BFF0-4D19-955A-0FEBA078612F}" presName="composite" presStyleCnt="0"/>
      <dgm:spPr/>
    </dgm:pt>
    <dgm:pt modelId="{B69015F8-A6DC-43E0-B953-7C208513C052}" type="pres">
      <dgm:prSet presAssocID="{F33A9686-BFF0-4D19-955A-0FEBA078612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7531381-281E-4A9C-83F4-80F7C2826872}" type="pres">
      <dgm:prSet presAssocID="{F33A9686-BFF0-4D19-955A-0FEBA078612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FB60701-97DB-43D6-B0D4-DC3ADBBF0D7F}" type="presOf" srcId="{F33A9686-BFF0-4D19-955A-0FEBA078612F}" destId="{B69015F8-A6DC-43E0-B953-7C208513C052}" srcOrd="0" destOrd="0" presId="urn:microsoft.com/office/officeart/2005/8/layout/chevron2"/>
    <dgm:cxn modelId="{251B5E08-D21F-4DE1-81C5-6EC6EB62E31D}" srcId="{23A3634B-04DD-47A8-99E0-2FEB845FFD41}" destId="{0DB2979B-09B6-4CDC-85D4-0FFF2459D5EB}" srcOrd="0" destOrd="0" parTransId="{A48E458D-0F2F-421E-9D51-69B208E528D4}" sibTransId="{3AF8AC33-3D5E-448E-A153-205B72CD0582}"/>
    <dgm:cxn modelId="{E5489A28-C6FF-4522-A540-5009A304BF59}" type="presOf" srcId="{23A3634B-04DD-47A8-99E0-2FEB845FFD41}" destId="{D8AA9ED9-E297-4ADF-B229-5E2484E556BA}" srcOrd="0" destOrd="0" presId="urn:microsoft.com/office/officeart/2005/8/layout/chevron2"/>
    <dgm:cxn modelId="{648C8F41-6BD4-4742-8EE1-AE602E04B737}" type="presOf" srcId="{9321D6DC-8FC6-4D82-B7A2-4A1ABEF2E3AD}" destId="{37531381-281E-4A9C-83F4-80F7C2826872}" srcOrd="0" destOrd="0" presId="urn:microsoft.com/office/officeart/2005/8/layout/chevron2"/>
    <dgm:cxn modelId="{61D06048-9CD6-42C0-A764-036C9F922529}" srcId="{F33A9686-BFF0-4D19-955A-0FEBA078612F}" destId="{9321D6DC-8FC6-4D82-B7A2-4A1ABEF2E3AD}" srcOrd="0" destOrd="0" parTransId="{D9C73A2E-476A-4E32-943C-2C109B539937}" sibTransId="{604A6A2E-1975-4530-A34B-41264FFC66E5}"/>
    <dgm:cxn modelId="{B738D66D-B540-4D55-B92E-1A8FBC5FB7F0}" srcId="{606E1A5A-9746-4443-8D6B-D5AD155DC928}" destId="{AD8E6686-5E64-488F-9452-B2510164DFA6}" srcOrd="0" destOrd="0" parTransId="{E80355A9-DB09-4664-A58A-9E15D9517BC6}" sibTransId="{02FDC772-B421-48FC-9936-C55643EC9D2F}"/>
    <dgm:cxn modelId="{0C48044E-87CA-4B82-B8DC-B3CF211007B0}" srcId="{AD8E6686-5E64-488F-9452-B2510164DFA6}" destId="{794D2311-31AD-4813-88C2-B33D37C3FB8F}" srcOrd="0" destOrd="0" parTransId="{CF72EB8F-4133-4C8B-9B43-40F2FCC9225D}" sibTransId="{5F6121E6-617A-4F59-B98E-4F48C0E0BE3E}"/>
    <dgm:cxn modelId="{97C4877E-0FFA-4F98-BFA6-B7D4AFF2CC87}" type="presOf" srcId="{AD8E6686-5E64-488F-9452-B2510164DFA6}" destId="{8742D427-43C2-4585-9F60-A3F9B77C5AAE}" srcOrd="0" destOrd="0" presId="urn:microsoft.com/office/officeart/2005/8/layout/chevron2"/>
    <dgm:cxn modelId="{EDDBE888-348A-4A5A-8B7C-4BFEFBCB8D13}" srcId="{606E1A5A-9746-4443-8D6B-D5AD155DC928}" destId="{569C3C40-40E7-4C6B-9CA3-0B1079E828ED}" srcOrd="2" destOrd="0" parTransId="{84DDF804-3524-436A-BCF2-030D30230613}" sibTransId="{2BCE5393-639E-41E5-9A5A-CED1520E4337}"/>
    <dgm:cxn modelId="{55ED0A8B-B8A8-4C31-BDDA-FDECCF9ED8C0}" type="presOf" srcId="{0DB2979B-09B6-4CDC-85D4-0FFF2459D5EB}" destId="{01B12C3E-E36E-4177-B55B-ABFCCC32027C}" srcOrd="0" destOrd="0" presId="urn:microsoft.com/office/officeart/2005/8/layout/chevron2"/>
    <dgm:cxn modelId="{EB26438D-341C-4017-9301-FA09CDE4271A}" srcId="{606E1A5A-9746-4443-8D6B-D5AD155DC928}" destId="{F33A9686-BFF0-4D19-955A-0FEBA078612F}" srcOrd="3" destOrd="0" parTransId="{F1FF5518-4A8A-481F-9BC4-4039A266E8E4}" sibTransId="{ACD389AD-0865-4960-8BCA-6AADDEAC8FA7}"/>
    <dgm:cxn modelId="{33E4918E-93E0-4333-B6B0-D9196D791161}" type="presOf" srcId="{794D2311-31AD-4813-88C2-B33D37C3FB8F}" destId="{7E0062E6-C84D-442F-8878-7A216A209EC8}" srcOrd="0" destOrd="0" presId="urn:microsoft.com/office/officeart/2005/8/layout/chevron2"/>
    <dgm:cxn modelId="{D335A39A-3134-43FE-9B7D-229F9BF22B14}" srcId="{606E1A5A-9746-4443-8D6B-D5AD155DC928}" destId="{23A3634B-04DD-47A8-99E0-2FEB845FFD41}" srcOrd="1" destOrd="0" parTransId="{2344D9BB-85AD-4F2C-BE63-04C2A45AFC3E}" sibTransId="{9BCF772C-F5B8-412E-BFB3-8EC1F631C97F}"/>
    <dgm:cxn modelId="{562D50BA-ECB0-4E26-90F0-18319CD23C25}" type="presOf" srcId="{569C3C40-40E7-4C6B-9CA3-0B1079E828ED}" destId="{090ADD92-D858-4E41-ADE2-4198EE41524D}" srcOrd="0" destOrd="0" presId="urn:microsoft.com/office/officeart/2005/8/layout/chevron2"/>
    <dgm:cxn modelId="{4E0DD7BA-622D-4927-A8CD-8FCA592599A0}" srcId="{569C3C40-40E7-4C6B-9CA3-0B1079E828ED}" destId="{EAA1DE1B-601E-4C3F-984E-F98854FE4F57}" srcOrd="0" destOrd="0" parTransId="{8EB5FEE0-74F7-431A-B2BB-192A252FA4ED}" sibTransId="{E14E576D-C0B0-443E-B3DA-1B62DB04F91C}"/>
    <dgm:cxn modelId="{D7D883D7-EEDD-4601-AE84-DB8578CA1AD1}" type="presOf" srcId="{606E1A5A-9746-4443-8D6B-D5AD155DC928}" destId="{B4A06EB9-5ACE-4CD3-A947-1E4F254AD322}" srcOrd="0" destOrd="0" presId="urn:microsoft.com/office/officeart/2005/8/layout/chevron2"/>
    <dgm:cxn modelId="{F472D4DF-FBD5-4391-B91A-33637FD93D62}" type="presOf" srcId="{EAA1DE1B-601E-4C3F-984E-F98854FE4F57}" destId="{8DC374D2-53AE-49DA-959B-79D03A5651B4}" srcOrd="0" destOrd="0" presId="urn:microsoft.com/office/officeart/2005/8/layout/chevron2"/>
    <dgm:cxn modelId="{CF87CF4B-8787-4565-99DD-F71B5DE5EE09}" type="presParOf" srcId="{B4A06EB9-5ACE-4CD3-A947-1E4F254AD322}" destId="{43B77973-EF9F-41A5-8970-907470F14F9E}" srcOrd="0" destOrd="0" presId="urn:microsoft.com/office/officeart/2005/8/layout/chevron2"/>
    <dgm:cxn modelId="{F98C59B7-293C-447B-9AD8-3E5EB1FB787D}" type="presParOf" srcId="{43B77973-EF9F-41A5-8970-907470F14F9E}" destId="{8742D427-43C2-4585-9F60-A3F9B77C5AAE}" srcOrd="0" destOrd="0" presId="urn:microsoft.com/office/officeart/2005/8/layout/chevron2"/>
    <dgm:cxn modelId="{8F7B949D-F015-4AB9-AA04-9282B64D09F5}" type="presParOf" srcId="{43B77973-EF9F-41A5-8970-907470F14F9E}" destId="{7E0062E6-C84D-442F-8878-7A216A209EC8}" srcOrd="1" destOrd="0" presId="urn:microsoft.com/office/officeart/2005/8/layout/chevron2"/>
    <dgm:cxn modelId="{44782493-8D69-4E83-934A-6356A7080221}" type="presParOf" srcId="{B4A06EB9-5ACE-4CD3-A947-1E4F254AD322}" destId="{E5ECB694-4135-496B-8CC5-8D3E7A68445C}" srcOrd="1" destOrd="0" presId="urn:microsoft.com/office/officeart/2005/8/layout/chevron2"/>
    <dgm:cxn modelId="{330D851F-2E9F-4609-B8A4-5D39C2760350}" type="presParOf" srcId="{B4A06EB9-5ACE-4CD3-A947-1E4F254AD322}" destId="{F072B979-A622-4CA4-9C11-20823DDC8C6D}" srcOrd="2" destOrd="0" presId="urn:microsoft.com/office/officeart/2005/8/layout/chevron2"/>
    <dgm:cxn modelId="{E23B5B14-98DA-450A-8BDC-2591421C4C12}" type="presParOf" srcId="{F072B979-A622-4CA4-9C11-20823DDC8C6D}" destId="{D8AA9ED9-E297-4ADF-B229-5E2484E556BA}" srcOrd="0" destOrd="0" presId="urn:microsoft.com/office/officeart/2005/8/layout/chevron2"/>
    <dgm:cxn modelId="{EC489FE7-82CE-4639-B00D-E52D5C9A9C0E}" type="presParOf" srcId="{F072B979-A622-4CA4-9C11-20823DDC8C6D}" destId="{01B12C3E-E36E-4177-B55B-ABFCCC32027C}" srcOrd="1" destOrd="0" presId="urn:microsoft.com/office/officeart/2005/8/layout/chevron2"/>
    <dgm:cxn modelId="{80D47A7B-CCF8-445B-B15D-D10ADDB05B94}" type="presParOf" srcId="{B4A06EB9-5ACE-4CD3-A947-1E4F254AD322}" destId="{CAD12D28-AFE8-42E6-8414-75FE6ED7B42A}" srcOrd="3" destOrd="0" presId="urn:microsoft.com/office/officeart/2005/8/layout/chevron2"/>
    <dgm:cxn modelId="{F50F0BFB-04B8-4DDB-847E-167A4364ECF2}" type="presParOf" srcId="{B4A06EB9-5ACE-4CD3-A947-1E4F254AD322}" destId="{936F41C2-DEAE-4A34-85DE-7322D8B7B394}" srcOrd="4" destOrd="0" presId="urn:microsoft.com/office/officeart/2005/8/layout/chevron2"/>
    <dgm:cxn modelId="{6D754D1B-94BD-47E1-BBD2-AEBB3B1D74E4}" type="presParOf" srcId="{936F41C2-DEAE-4A34-85DE-7322D8B7B394}" destId="{090ADD92-D858-4E41-ADE2-4198EE41524D}" srcOrd="0" destOrd="0" presId="urn:microsoft.com/office/officeart/2005/8/layout/chevron2"/>
    <dgm:cxn modelId="{E6F89A06-14A5-44A1-8D5D-5AACB492AA4B}" type="presParOf" srcId="{936F41C2-DEAE-4A34-85DE-7322D8B7B394}" destId="{8DC374D2-53AE-49DA-959B-79D03A5651B4}" srcOrd="1" destOrd="0" presId="urn:microsoft.com/office/officeart/2005/8/layout/chevron2"/>
    <dgm:cxn modelId="{97477B39-2A5F-4EE2-8014-A8D03123F8CD}" type="presParOf" srcId="{B4A06EB9-5ACE-4CD3-A947-1E4F254AD322}" destId="{802CCD90-5497-41EC-8B46-2EDB66545CA9}" srcOrd="5" destOrd="0" presId="urn:microsoft.com/office/officeart/2005/8/layout/chevron2"/>
    <dgm:cxn modelId="{A2766AD5-8180-4051-B0A2-02834A0D1CA1}" type="presParOf" srcId="{B4A06EB9-5ACE-4CD3-A947-1E4F254AD322}" destId="{4A853F9B-521E-48C1-AEB6-72DCDE2A2ACA}" srcOrd="6" destOrd="0" presId="urn:microsoft.com/office/officeart/2005/8/layout/chevron2"/>
    <dgm:cxn modelId="{14F3AC76-AC37-4F48-B069-FB65F7B7657F}" type="presParOf" srcId="{4A853F9B-521E-48C1-AEB6-72DCDE2A2ACA}" destId="{B69015F8-A6DC-43E0-B953-7C208513C052}" srcOrd="0" destOrd="0" presId="urn:microsoft.com/office/officeart/2005/8/layout/chevron2"/>
    <dgm:cxn modelId="{2660F47B-13A5-4D24-BC51-9FE64A2F498F}" type="presParOf" srcId="{4A853F9B-521E-48C1-AEB6-72DCDE2A2ACA}" destId="{37531381-281E-4A9C-83F4-80F7C28268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2D427-43C2-4585-9F60-A3F9B77C5AAE}">
      <dsp:nvSpPr>
        <dsp:cNvPr id="0" name=""/>
        <dsp:cNvSpPr/>
      </dsp:nvSpPr>
      <dsp:spPr>
        <a:xfrm rot="5400000">
          <a:off x="-185785" y="191522"/>
          <a:ext cx="1238567" cy="86699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1</a:t>
          </a:r>
        </a:p>
      </dsp:txBody>
      <dsp:txXfrm rot="-5400000">
        <a:off x="1" y="439236"/>
        <a:ext cx="866997" cy="371570"/>
      </dsp:txXfrm>
    </dsp:sp>
    <dsp:sp modelId="{7E0062E6-C84D-442F-8878-7A216A209EC8}">
      <dsp:nvSpPr>
        <dsp:cNvPr id="0" name=""/>
        <dsp:cNvSpPr/>
      </dsp:nvSpPr>
      <dsp:spPr>
        <a:xfrm rot="5400000">
          <a:off x="3805226" y="-2932492"/>
          <a:ext cx="805492" cy="668195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IC </a:t>
          </a:r>
          <a:r>
            <a:rPr lang="en-US" sz="2800" b="1" kern="1200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cơ</a:t>
          </a:r>
          <a:r>
            <a:rPr lang="en-US" sz="2800" b="1" kern="1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bản</a:t>
          </a:r>
          <a:endParaRPr lang="en-US" sz="2800" b="1" kern="1200" dirty="0">
            <a:solidFill>
              <a:srgbClr val="0033CC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866998" y="45057"/>
        <a:ext cx="6642629" cy="726850"/>
      </dsp:txXfrm>
    </dsp:sp>
    <dsp:sp modelId="{D8AA9ED9-E297-4ADF-B229-5E2484E556BA}">
      <dsp:nvSpPr>
        <dsp:cNvPr id="0" name=""/>
        <dsp:cNvSpPr/>
      </dsp:nvSpPr>
      <dsp:spPr>
        <a:xfrm rot="5400000">
          <a:off x="-185785" y="1283495"/>
          <a:ext cx="1238567" cy="86699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2</a:t>
          </a:r>
        </a:p>
      </dsp:txBody>
      <dsp:txXfrm rot="-5400000">
        <a:off x="1" y="1531209"/>
        <a:ext cx="866997" cy="371570"/>
      </dsp:txXfrm>
    </dsp:sp>
    <dsp:sp modelId="{01B12C3E-E36E-4177-B55B-ABFCCC32027C}">
      <dsp:nvSpPr>
        <dsp:cNvPr id="0" name=""/>
        <dsp:cNvSpPr/>
      </dsp:nvSpPr>
      <dsp:spPr>
        <a:xfrm rot="5400000">
          <a:off x="3805438" y="-1840730"/>
          <a:ext cx="805068" cy="668195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LED 7 </a:t>
          </a:r>
          <a:r>
            <a:rPr lang="en-US" sz="2800" b="1" kern="1200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đoạn</a:t>
          </a:r>
          <a:r>
            <a:rPr lang="en-US" sz="2800" b="1" kern="1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sz="2800" b="1" kern="1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quét</a:t>
          </a:r>
          <a:r>
            <a:rPr lang="en-US" sz="2800" b="1" kern="1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LED</a:t>
          </a:r>
        </a:p>
      </dsp:txBody>
      <dsp:txXfrm rot="-5400000">
        <a:off x="866997" y="1137011"/>
        <a:ext cx="6642650" cy="726468"/>
      </dsp:txXfrm>
    </dsp:sp>
    <dsp:sp modelId="{090ADD92-D858-4E41-ADE2-4198EE41524D}">
      <dsp:nvSpPr>
        <dsp:cNvPr id="0" name=""/>
        <dsp:cNvSpPr/>
      </dsp:nvSpPr>
      <dsp:spPr>
        <a:xfrm rot="5400000">
          <a:off x="-185785" y="2375469"/>
          <a:ext cx="1238567" cy="86699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3</a:t>
          </a:r>
        </a:p>
      </dsp:txBody>
      <dsp:txXfrm rot="-5400000">
        <a:off x="1" y="2623183"/>
        <a:ext cx="866997" cy="371570"/>
      </dsp:txXfrm>
    </dsp:sp>
    <dsp:sp modelId="{8DC374D2-53AE-49DA-959B-79D03A5651B4}">
      <dsp:nvSpPr>
        <dsp:cNvPr id="0" name=""/>
        <dsp:cNvSpPr/>
      </dsp:nvSpPr>
      <dsp:spPr>
        <a:xfrm rot="5400000">
          <a:off x="3805438" y="-748756"/>
          <a:ext cx="805068" cy="668195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GUI </a:t>
          </a:r>
          <a:r>
            <a:rPr lang="en-US" sz="2800" b="1" kern="1200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sz="2800" b="1" kern="1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C#</a:t>
          </a:r>
        </a:p>
      </dsp:txBody>
      <dsp:txXfrm rot="-5400000">
        <a:off x="866997" y="2228985"/>
        <a:ext cx="6642650" cy="726468"/>
      </dsp:txXfrm>
    </dsp:sp>
    <dsp:sp modelId="{B69015F8-A6DC-43E0-B953-7C208513C052}">
      <dsp:nvSpPr>
        <dsp:cNvPr id="0" name=""/>
        <dsp:cNvSpPr/>
      </dsp:nvSpPr>
      <dsp:spPr>
        <a:xfrm rot="5400000">
          <a:off x="-185785" y="3467443"/>
          <a:ext cx="1238567" cy="866997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itchFamily="18" charset="0"/>
              <a:cs typeface="Times New Roman" pitchFamily="18" charset="0"/>
            </a:rPr>
            <a:t>4</a:t>
          </a:r>
        </a:p>
      </dsp:txBody>
      <dsp:txXfrm rot="-5400000">
        <a:off x="1" y="3715157"/>
        <a:ext cx="866997" cy="371570"/>
      </dsp:txXfrm>
    </dsp:sp>
    <dsp:sp modelId="{37531381-281E-4A9C-83F4-80F7C2826872}">
      <dsp:nvSpPr>
        <dsp:cNvPr id="0" name=""/>
        <dsp:cNvSpPr/>
      </dsp:nvSpPr>
      <dsp:spPr>
        <a:xfrm rot="5400000">
          <a:off x="3805438" y="343217"/>
          <a:ext cx="805068" cy="668195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2800" b="1" kern="1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rgbClr val="0033CC"/>
              </a:solidFill>
              <a:latin typeface="Times New Roman" pitchFamily="18" charset="0"/>
              <a:cs typeface="Times New Roman" pitchFamily="18" charset="0"/>
            </a:rPr>
            <a:t>hành</a:t>
          </a:r>
          <a:endParaRPr lang="en-US" sz="2800" b="1" kern="1200" dirty="0">
            <a:solidFill>
              <a:srgbClr val="0033CC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866997" y="3320958"/>
        <a:ext cx="6642650" cy="726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48D0B-E55F-431C-8114-F49ABDADAA6A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BA89C-B121-4198-9DEC-B5152094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5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0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CDB7-B3A7-4B10-B943-006FBB78CC4F}" type="datetimeFigureOut">
              <a:rPr lang="en-US" smtClean="0"/>
              <a:t>01/06/2019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66CA-8FB1-49A5-8B40-A56D3A23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653.photobucket.com/albums/uu259/rockc4/FanLED/?action=view&amp;current=mat_1-Copy.png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yitforward.edu.vn/wordpress/tutorials/lap-trinh-csharp-va-ung-dung-voi-vi-dieu-khie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ayitforward.edu.vn/wordpress/wp-content/uploads/2010/05/PIF-designed-by-RB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hyperlink" Target="http://www.payitforward.edu.vn/wordpress/wp-content/uploads/2010/05/PIF-designed-by-RB.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hotobucke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Giới</a:t>
            </a:r>
            <a:r>
              <a:rPr lang="en-US" sz="3600" b="1" dirty="0"/>
              <a:t> </a:t>
            </a:r>
            <a:r>
              <a:rPr lang="en-US" sz="3600" b="1" dirty="0" err="1"/>
              <a:t>thiệu</a:t>
            </a:r>
            <a:r>
              <a:rPr lang="en-US" sz="3600" b="1" dirty="0"/>
              <a:t> RTC DS1307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7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EA4927-5DD1-4603-B6F3-387544AE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6" y="1688812"/>
            <a:ext cx="78486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AF7E6-A456-486F-BE47-522E773B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57" y="1877374"/>
            <a:ext cx="8208818" cy="3342396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075546A9-FA11-47DC-845D-C5A05FEA0B6C}"/>
              </a:ext>
            </a:extLst>
          </p:cNvPr>
          <p:cNvSpPr txBox="1">
            <a:spLocks/>
          </p:cNvSpPr>
          <p:nvPr/>
        </p:nvSpPr>
        <p:spPr>
          <a:xfrm>
            <a:off x="647700" y="5408332"/>
            <a:ext cx="7848600" cy="14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I2C: 0x68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LED 7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đoạn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7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762000" y="4533703"/>
            <a:ext cx="7848600" cy="1752509"/>
          </a:xfrm>
        </p:spPr>
        <p:txBody>
          <a:bodyPr>
            <a:normAutofit/>
          </a:bodyPr>
          <a:lstStyle/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sz="3200" dirty="0"/>
              <a:t>LED 7 </a:t>
            </a:r>
            <a:r>
              <a:rPr lang="en-US" sz="3200" dirty="0" err="1"/>
              <a:t>đoạn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ra </a:t>
            </a:r>
            <a:r>
              <a:rPr lang="en-US" sz="3200" dirty="0" err="1"/>
              <a:t>có</a:t>
            </a:r>
            <a:r>
              <a:rPr lang="en-US" sz="3200" dirty="0"/>
              <a:t> 8 con LED (</a:t>
            </a:r>
            <a:r>
              <a:rPr lang="en-US" sz="3200" dirty="0" err="1"/>
              <a:t>dp</a:t>
            </a:r>
            <a:r>
              <a:rPr lang="en-US" sz="3200" dirty="0"/>
              <a:t>)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Anode </a:t>
            </a:r>
            <a:r>
              <a:rPr lang="en-US" dirty="0" err="1"/>
              <a:t>và</a:t>
            </a:r>
            <a:r>
              <a:rPr lang="en-US" dirty="0"/>
              <a:t> Cathode </a:t>
            </a:r>
            <a:r>
              <a:rPr lang="en-US" dirty="0" err="1"/>
              <a:t>chung</a:t>
            </a:r>
            <a:endParaRPr lang="en-US" dirty="0"/>
          </a:p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a,b,c,d,e,f,g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tứng</a:t>
            </a:r>
            <a:r>
              <a:rPr lang="en-US" dirty="0"/>
              <a:t> BIT0,1,2,3,4,5,6</a:t>
            </a:r>
          </a:p>
          <a:p>
            <a:pPr marL="0" lvl="1" indent="0" algn="just">
              <a:buNone/>
            </a:pPr>
            <a:endParaRPr lang="en-US" sz="3200" dirty="0"/>
          </a:p>
        </p:txBody>
      </p:sp>
      <p:pic>
        <p:nvPicPr>
          <p:cNvPr id="6146" name="Picture 2" descr="Káº¿t quáº£ hÃ¬nh áº£nh cho led 7 seg">
            <a:extLst>
              <a:ext uri="{FF2B5EF4-FFF2-40B4-BE49-F238E27FC236}">
                <a16:creationId xmlns:a16="http://schemas.microsoft.com/office/drawing/2014/main" id="{E1911827-D473-43A3-AC03-A9949D789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1752600"/>
            <a:ext cx="36671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3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LED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7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825500" y="1524091"/>
            <a:ext cx="7848600" cy="4648109"/>
          </a:xfrm>
        </p:spPr>
        <p:txBody>
          <a:bodyPr>
            <a:normAutofit/>
          </a:bodyPr>
          <a:lstStyle/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sao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quét</a:t>
            </a:r>
            <a:r>
              <a:rPr lang="en-US" sz="3200" dirty="0"/>
              <a:t> LED ?</a:t>
            </a:r>
          </a:p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sz="3200" dirty="0" err="1"/>
              <a:t>Ưu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nh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?</a:t>
            </a:r>
            <a:endParaRPr lang="en-US" dirty="0"/>
          </a:p>
          <a:p>
            <a:pPr marL="0" lvl="1" indent="0" algn="just">
              <a:buNone/>
            </a:pPr>
            <a:endParaRPr lang="en-US" sz="3200" dirty="0"/>
          </a:p>
        </p:txBody>
      </p:sp>
      <p:pic>
        <p:nvPicPr>
          <p:cNvPr id="10242" name="Picture 2" descr="Káº¿t quáº£ hÃ¬nh áº£nh cho chicken thinking">
            <a:extLst>
              <a:ext uri="{FF2B5EF4-FFF2-40B4-BE49-F238E27FC236}">
                <a16:creationId xmlns:a16="http://schemas.microsoft.com/office/drawing/2014/main" id="{A5FE8538-AE05-4166-9C7C-831A5887B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21687"/>
            <a:ext cx="4000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3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LED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7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825500" y="1524091"/>
            <a:ext cx="7848600" cy="4648109"/>
          </a:xfrm>
        </p:spPr>
        <p:txBody>
          <a:bodyPr>
            <a:normAutofit/>
          </a:bodyPr>
          <a:lstStyle/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t</a:t>
            </a:r>
            <a:r>
              <a:rPr lang="vi-VN" sz="3200" dirty="0"/>
              <a:t>ư</a:t>
            </a:r>
            <a:r>
              <a:rPr lang="en-US" sz="3200" dirty="0" err="1"/>
              <a:t>ợng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/>
              <a:t>u </a:t>
            </a:r>
            <a:r>
              <a:rPr lang="en-US" sz="3200" dirty="0" err="1"/>
              <a:t>ảnh</a:t>
            </a:r>
            <a:endParaRPr lang="en-US" sz="3200" dirty="0"/>
          </a:p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sz="3200" dirty="0" err="1"/>
              <a:t>Dòng</a:t>
            </a:r>
            <a:r>
              <a:rPr lang="en-US" sz="3200" dirty="0"/>
              <a:t> </a:t>
            </a:r>
            <a:r>
              <a:rPr lang="en-US" sz="3200" dirty="0" err="1"/>
              <a:t>tiêu</a:t>
            </a:r>
            <a:r>
              <a:rPr lang="en-US" sz="3200" dirty="0"/>
              <a:t> </a:t>
            </a:r>
            <a:r>
              <a:rPr lang="en-US" sz="3200" dirty="0" err="1"/>
              <a:t>thụ</a:t>
            </a:r>
            <a:r>
              <a:rPr lang="en-US" sz="3200" dirty="0"/>
              <a:t> </a:t>
            </a:r>
            <a:r>
              <a:rPr lang="en-US" sz="3200" dirty="0" err="1"/>
              <a:t>giảm</a:t>
            </a:r>
            <a:r>
              <a:rPr lang="en-US" sz="3200" dirty="0"/>
              <a:t> </a:t>
            </a:r>
            <a:r>
              <a:rPr lang="en-US" sz="3200" dirty="0" err="1"/>
              <a:t>tùy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 err="1"/>
              <a:t>ợng</a:t>
            </a:r>
            <a:r>
              <a:rPr lang="en-US" sz="3200" dirty="0"/>
              <a:t> LED.</a:t>
            </a:r>
          </a:p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sz="3200" dirty="0" err="1"/>
              <a:t>Tuy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LED k </a:t>
            </a:r>
            <a:r>
              <a:rPr lang="en-US" sz="3200" dirty="0" err="1"/>
              <a:t>sáng</a:t>
            </a:r>
            <a:r>
              <a:rPr lang="en-US" sz="3200" dirty="0"/>
              <a:t> </a:t>
            </a:r>
            <a:r>
              <a:rPr lang="en-US" sz="3200" dirty="0" err="1"/>
              <a:t>hết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.</a:t>
            </a:r>
          </a:p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sz="3200" dirty="0" err="1"/>
              <a:t>Tiết</a:t>
            </a:r>
            <a:r>
              <a:rPr lang="en-US" sz="3200" dirty="0"/>
              <a:t> </a:t>
            </a:r>
            <a:r>
              <a:rPr lang="en-US" sz="3200" dirty="0" err="1"/>
              <a:t>kiệm</a:t>
            </a:r>
            <a:r>
              <a:rPr lang="en-US" sz="3200" dirty="0"/>
              <a:t> đ</a:t>
            </a:r>
            <a:r>
              <a:rPr lang="vi-VN" sz="3200" dirty="0"/>
              <a:t>ư</a:t>
            </a:r>
            <a:r>
              <a:rPr lang="en-US" sz="3200" dirty="0" err="1"/>
              <a:t>ợc</a:t>
            </a:r>
            <a:r>
              <a:rPr lang="en-US" sz="3200" dirty="0"/>
              <a:t> IO.</a:t>
            </a:r>
          </a:p>
          <a:p>
            <a:pPr marL="457200" lvl="1" indent="-457200" algn="just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pic>
        <p:nvPicPr>
          <p:cNvPr id="9218" name="Picture 2" descr="HÃ¬nh áº£nh cÃ³ liÃªn quan">
            <a:extLst>
              <a:ext uri="{FF2B5EF4-FFF2-40B4-BE49-F238E27FC236}">
                <a16:creationId xmlns:a16="http://schemas.microsoft.com/office/drawing/2014/main" id="{C318E81A-A2C0-4E6D-AA48-0E7FFB9D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622" y="3429000"/>
            <a:ext cx="2859578" cy="308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2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LED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7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1007567" y="1524182"/>
            <a:ext cx="7848600" cy="4648109"/>
          </a:xfrm>
        </p:spPr>
        <p:txBody>
          <a:bodyPr>
            <a:normAutofit/>
          </a:bodyPr>
          <a:lstStyle/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4 con LED:</a:t>
            </a:r>
          </a:p>
          <a:p>
            <a:pPr marL="857250" lvl="2" indent="-457200" algn="just">
              <a:buFont typeface="Wingdings" panose="05000000000000000000" pitchFamily="2" charset="2"/>
              <a:buChar char="§"/>
            </a:pPr>
            <a:r>
              <a:rPr lang="en-US" sz="2800" dirty="0" err="1"/>
              <a:t>Trong</a:t>
            </a:r>
            <a:r>
              <a:rPr lang="en-US" sz="2800" dirty="0"/>
              <a:t> 1s </a:t>
            </a:r>
            <a:r>
              <a:rPr lang="en-US" sz="2800" dirty="0" err="1"/>
              <a:t>mỗi</a:t>
            </a:r>
            <a:r>
              <a:rPr lang="en-US" sz="2800" dirty="0"/>
              <a:t> led </a:t>
            </a:r>
            <a:r>
              <a:rPr lang="en-US" sz="2800" dirty="0" err="1"/>
              <a:t>phải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quét</a:t>
            </a:r>
            <a:r>
              <a:rPr lang="en-US" sz="2800" dirty="0"/>
              <a:t> ~25 </a:t>
            </a:r>
            <a:r>
              <a:rPr lang="en-US" sz="2800" dirty="0" err="1"/>
              <a:t>lần</a:t>
            </a:r>
            <a:endParaRPr lang="en-US" sz="2800" dirty="0"/>
          </a:p>
          <a:p>
            <a:pPr marL="857250" lvl="2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À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gom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1 chu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quét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1/25s = 0.04s</a:t>
            </a:r>
          </a:p>
          <a:p>
            <a:pPr marL="857250" lvl="2" indent="-457200" algn="just">
              <a:buFont typeface="Wingdings" panose="05000000000000000000" pitchFamily="2" charset="2"/>
              <a:buChar char="§"/>
            </a:pP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con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0.04/4=0.01s </a:t>
            </a:r>
          </a:p>
          <a:p>
            <a:pPr marL="857250" lvl="2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lvl="1" indent="-457200" algn="just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pic>
        <p:nvPicPr>
          <p:cNvPr id="8196" name="Picture 4" descr="HÃ¬nh áº£nh cÃ³ liÃªn quan">
            <a:extLst>
              <a:ext uri="{FF2B5EF4-FFF2-40B4-BE49-F238E27FC236}">
                <a16:creationId xmlns:a16="http://schemas.microsoft.com/office/drawing/2014/main" id="{974D163F-280C-4FCE-A8D4-B5AADCCC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200978"/>
            <a:ext cx="51054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5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0526" y="693204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C# </a:t>
            </a:r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GUI Super BASIC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8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dirty="0"/>
              <a:t>Giao tiếp Máy tính với ngoại vi (Vi điều khiển) qua cổng COM, thu thập dữ liệu, vẽ đồ thị, lưu trữ dữ liệu trong file text,…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4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Thực</a:t>
            </a:r>
            <a:r>
              <a:rPr lang="en-US" sz="3600" b="1" dirty="0"/>
              <a:t> </a:t>
            </a:r>
            <a:r>
              <a:rPr lang="en-US" sz="3600" b="1" dirty="0" err="1"/>
              <a:t>hành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8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led 7seg: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18466"/>
            <a:ext cx="7187846" cy="37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6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Thực</a:t>
            </a:r>
            <a:r>
              <a:rPr lang="en-US" sz="3600" b="1" dirty="0"/>
              <a:t> </a:t>
            </a:r>
            <a:r>
              <a:rPr lang="en-US" sz="3600" b="1" dirty="0" err="1"/>
              <a:t>hành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8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led 7seg: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56" y="2209800"/>
            <a:ext cx="744208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Thực</a:t>
            </a:r>
            <a:r>
              <a:rPr lang="en-US" sz="3600" b="1" dirty="0"/>
              <a:t> </a:t>
            </a:r>
            <a:r>
              <a:rPr lang="en-US" sz="3600" b="1" dirty="0" err="1"/>
              <a:t>hành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8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led 7seg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Quét</a:t>
            </a:r>
            <a:r>
              <a:rPr lang="en-US" dirty="0"/>
              <a:t> LED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4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Ds1307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7seg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Biến</a:t>
            </a:r>
            <a:r>
              <a:rPr lang="en-US" dirty="0"/>
              <a:t> chicken board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SmartWatch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48AA-6394-424E-B33E-47A99009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77D-CF9F-4743-A106-8F81FF12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Káº¿t quáº£ hÃ¬nh áº£nh cho chicken happy birthday">
            <a:extLst>
              <a:ext uri="{FF2B5EF4-FFF2-40B4-BE49-F238E27FC236}">
                <a16:creationId xmlns:a16="http://schemas.microsoft.com/office/drawing/2014/main" id="{3149479C-63A8-4A62-AD73-2EB0FD32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457200"/>
            <a:ext cx="8458200" cy="6096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payitforward.edu.vn/wordpress/wp-content/uploads/2010/05/PIF-designed-by-RB-300x200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79" b="7637"/>
          <a:stretch/>
        </p:blipFill>
        <p:spPr bwMode="auto">
          <a:xfrm>
            <a:off x="5715000" y="457200"/>
            <a:ext cx="2175164" cy="175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27" y="4127500"/>
            <a:ext cx="6472237" cy="16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232" y="2855805"/>
            <a:ext cx="84582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Too much to learn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81606" y="4372107"/>
            <a:ext cx="27045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33CC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06/01/2019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5279886"/>
            <a:ext cx="4740085" cy="7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27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7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ayitforward.edu.vn/wordpress/wp-content/uploads/2010/05/PIF-designed-by-RB-300x200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79" b="7637"/>
          <a:stretch/>
        </p:blipFill>
        <p:spPr bwMode="auto">
          <a:xfrm>
            <a:off x="7249282" y="5410200"/>
            <a:ext cx="188400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013116"/>
              </p:ext>
            </p:extLst>
          </p:nvPr>
        </p:nvGraphicFramePr>
        <p:xfrm>
          <a:off x="1036252" y="1066800"/>
          <a:ext cx="754894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4110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Giới</a:t>
            </a:r>
            <a:r>
              <a:rPr lang="en-US" sz="3600" b="1" dirty="0"/>
              <a:t> </a:t>
            </a:r>
            <a:r>
              <a:rPr lang="en-US" sz="3600" b="1" dirty="0" err="1"/>
              <a:t>thiệu</a:t>
            </a:r>
            <a:r>
              <a:rPr lang="en-US" sz="3600" b="1" dirty="0"/>
              <a:t> 74HC245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8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495799" y="1685191"/>
            <a:ext cx="441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in/out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PWM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LED….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6CC70-4B9F-42C8-B407-992B0DC88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8" r="9191"/>
          <a:stretch/>
        </p:blipFill>
        <p:spPr>
          <a:xfrm>
            <a:off x="728782" y="2133600"/>
            <a:ext cx="3495435" cy="30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2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0526" y="687180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Giới</a:t>
            </a:r>
            <a:r>
              <a:rPr lang="en-US" sz="3600" b="1" dirty="0"/>
              <a:t> </a:t>
            </a:r>
            <a:r>
              <a:rPr lang="en-US" sz="3600" b="1" dirty="0" err="1"/>
              <a:t>thiệu</a:t>
            </a:r>
            <a:r>
              <a:rPr lang="en-US" sz="3600" b="1" dirty="0"/>
              <a:t> 74HC14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8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13339" y="2165121"/>
            <a:ext cx="6096000" cy="25277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IC </a:t>
            </a:r>
            <a:r>
              <a:rPr lang="en-US" sz="2800" dirty="0" err="1"/>
              <a:t>đệm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đảo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Gồm</a:t>
            </a:r>
            <a:r>
              <a:rPr lang="en-US" sz="2800" dirty="0"/>
              <a:t> 6 Op-amp Schmitt-Trigger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1026" name="Picture 2" descr="Káº¿t quáº£ hÃ¬nh áº£nh cho 74hc14">
            <a:extLst>
              <a:ext uri="{FF2B5EF4-FFF2-40B4-BE49-F238E27FC236}">
                <a16:creationId xmlns:a16="http://schemas.microsoft.com/office/drawing/2014/main" id="{82A1EBEA-E49A-45EA-BB77-967CBF16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4" y="1974055"/>
            <a:ext cx="3245032" cy="290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15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Giới</a:t>
            </a:r>
            <a:r>
              <a:rPr lang="en-US" sz="3600" b="1" dirty="0"/>
              <a:t> </a:t>
            </a:r>
            <a:r>
              <a:rPr lang="en-US" sz="3600" b="1" dirty="0" err="1"/>
              <a:t>thiệu</a:t>
            </a:r>
            <a:r>
              <a:rPr lang="en-US" sz="3600" b="1" dirty="0"/>
              <a:t> 74HC14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8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26974-6889-4432-A9DA-25392E674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5880" y="1828800"/>
            <a:ext cx="3657600" cy="2660661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99084D3C-3E5A-4220-BA57-3163A78024DC}"/>
              </a:ext>
            </a:extLst>
          </p:cNvPr>
          <p:cNvSpPr txBox="1">
            <a:spLocks/>
          </p:cNvSpPr>
          <p:nvPr/>
        </p:nvSpPr>
        <p:spPr>
          <a:xfrm>
            <a:off x="2595880" y="4877407"/>
            <a:ext cx="6096000" cy="2527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Đáp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74HC14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111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Giới</a:t>
            </a:r>
            <a:r>
              <a:rPr lang="en-US" sz="3600" b="1" dirty="0"/>
              <a:t> </a:t>
            </a:r>
            <a:r>
              <a:rPr lang="en-US" sz="3600" b="1" dirty="0" err="1"/>
              <a:t>thiệu</a:t>
            </a:r>
            <a:r>
              <a:rPr lang="en-US" sz="3600" b="1" dirty="0"/>
              <a:t> 74HC595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7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pic>
        <p:nvPicPr>
          <p:cNvPr id="2050" name="Picture 2" descr="HÃ¬nh áº£nh cÃ³ liÃªn quan">
            <a:extLst>
              <a:ext uri="{FF2B5EF4-FFF2-40B4-BE49-F238E27FC236}">
                <a16:creationId xmlns:a16="http://schemas.microsoft.com/office/drawing/2014/main" id="{FA57DEB5-F1EC-4A8D-9F5E-5C797DDE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6" y="1600200"/>
            <a:ext cx="334439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EA4927-5DD1-4603-B6F3-387544AE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722" y="2057400"/>
            <a:ext cx="78486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IC </a:t>
            </a:r>
            <a:r>
              <a:rPr lang="en-US" sz="2800" dirty="0" err="1"/>
              <a:t>dịch</a:t>
            </a:r>
            <a:r>
              <a:rPr lang="en-US" sz="2800" dirty="0"/>
              <a:t> bit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port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Vdk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ghép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IC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76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Giới</a:t>
            </a:r>
            <a:r>
              <a:rPr lang="en-US" sz="3600" b="1" dirty="0"/>
              <a:t> </a:t>
            </a:r>
            <a:r>
              <a:rPr lang="en-US" sz="3600" b="1" dirty="0" err="1"/>
              <a:t>thiệu</a:t>
            </a:r>
            <a:r>
              <a:rPr lang="en-US" sz="3600" b="1" dirty="0"/>
              <a:t> 74HC595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7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EA4927-5DD1-4603-B6F3-387544AE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6" y="1688812"/>
            <a:ext cx="78486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SDA (Data):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SHCP (CLK):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clock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STCP (LATCH/STR):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chân đưa xung clock vào 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8bit.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4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182" y="546388"/>
            <a:ext cx="7086600" cy="762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1453397" y="2280403"/>
            <a:ext cx="3735228" cy="859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-80254"/>
            <a:ext cx="4246418" cy="6445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80426"/>
            <a:ext cx="7162800" cy="7604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Giới</a:t>
            </a:r>
            <a:r>
              <a:rPr lang="en-US" sz="3600" b="1" dirty="0"/>
              <a:t> </a:t>
            </a:r>
            <a:r>
              <a:rPr lang="en-US" sz="3600" b="1" dirty="0" err="1"/>
              <a:t>thiệu</a:t>
            </a:r>
            <a:r>
              <a:rPr lang="en-US" sz="3600" b="1" dirty="0"/>
              <a:t> RTC DS1307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326" y="680425"/>
            <a:ext cx="753074" cy="760429"/>
          </a:xfrm>
          <a:prstGeom prst="rect">
            <a:avLst/>
          </a:prstGeom>
          <a:solidFill>
            <a:srgbClr val="003F77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EA4927-5DD1-4603-B6F3-387544AE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6" y="1688812"/>
            <a:ext cx="78486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I2C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fastmode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32Khz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Káº¿t quáº£ hÃ¬nh áº£nh cho ds1307">
            <a:extLst>
              <a:ext uri="{FF2B5EF4-FFF2-40B4-BE49-F238E27FC236}">
                <a16:creationId xmlns:a16="http://schemas.microsoft.com/office/drawing/2014/main" id="{EA9BE500-F832-4E69-9AD7-8C3AAC98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13760"/>
            <a:ext cx="4114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8571"/>
      </p:ext>
    </p:extLst>
  </p:cSld>
  <p:clrMapOvr>
    <a:masterClrMapping/>
  </p:clrMapOvr>
</p:sld>
</file>

<file path=ppt/theme/theme1.xml><?xml version="1.0" encoding="utf-8"?>
<a:theme xmlns:a="http://schemas.openxmlformats.org/drawingml/2006/main" name="U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UART</Template>
  <TotalTime>1462</TotalTime>
  <Words>430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UART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 to PIF!</dc:title>
  <dc:creator>minht57</dc:creator>
  <cp:lastModifiedBy>Thanh Tam Nguyen</cp:lastModifiedBy>
  <cp:revision>230</cp:revision>
  <dcterms:created xsi:type="dcterms:W3CDTF">2010-09-24T10:38:31Z</dcterms:created>
  <dcterms:modified xsi:type="dcterms:W3CDTF">2019-01-05T18:47:10Z</dcterms:modified>
</cp:coreProperties>
</file>