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08004" cy="345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5" Type="http://schemas.openxmlformats.org/officeDocument/2006/relationships/tableStyles" Target="tableStyles.xml"/><Relationship Id="rId14" Type="http://schemas.openxmlformats.org/officeDocument/2006/relationships/presProps" Target="presProps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slide" Target="slide1.xml"/><Relationship Id="rId5" Type="http://schemas.openxmlformats.org/officeDocument/2006/relationships/slide" Target="slide9.xml"/><Relationship Id="rId4" Type="http://schemas.openxmlformats.org/officeDocument/2006/relationships/image" Target="../media/image65.png"/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slide" Target="slide10.xml"/><Relationship Id="rId6" Type="http://schemas.openxmlformats.org/officeDocument/2006/relationships/image" Target="../media/image73.png"/><Relationship Id="rId5" Type="http://schemas.openxmlformats.org/officeDocument/2006/relationships/slide" Target="slide1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slide" Target="slide11.xml"/><Relationship Id="rId6" Type="http://schemas.openxmlformats.org/officeDocument/2006/relationships/image" Target="../media/image81.png"/><Relationship Id="rId5" Type="http://schemas.openxmlformats.org/officeDocument/2006/relationships/slide" Target="slide1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slide" Target="slide1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image" Target="../media/image22.png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slide" Target="slide1.xml"/><Relationship Id="rId6" Type="http://schemas.openxmlformats.org/officeDocument/2006/relationships/slide" Target="slide4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image" Target="../media/image37.png"/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slide" Target="slide6.xml"/><Relationship Id="rId7" Type="http://schemas.openxmlformats.org/officeDocument/2006/relationships/image" Target="../media/image46.png"/><Relationship Id="rId6" Type="http://schemas.openxmlformats.org/officeDocument/2006/relationships/slide" Target="slide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jpe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1" Type="http://schemas.openxmlformats.org/officeDocument/2006/relationships/slide" Target="slide1.xml"/><Relationship Id="rId10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7" Type="http://schemas.openxmlformats.org/officeDocument/2006/relationships/slide" Target="slide8.xml"/><Relationship Id="rId6" Type="http://schemas.openxmlformats.org/officeDocument/2006/relationships/image" Target="../media/image62.png"/><Relationship Id="rId5" Type="http://schemas.openxmlformats.org/officeDocument/2006/relationships/image" Target="../media/image61.jpe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/>
          <p:nvPr/>
        </p:nvSpPr>
        <p:spPr>
          <a:xfrm>
            <a:off x="359994" y="1204506"/>
            <a:ext cx="3888104" cy="370204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  <a:tabLst/>
            </a:pPr>
            <a:endParaRPr lang="Arial" altLang="Arial" sz="500" dirty="0"/>
          </a:p>
          <a:p>
            <a:pPr indent="1371250" algn="l" rtl="0" eaLnBrk="0">
              <a:lnSpc>
                <a:spcPct val="89000"/>
              </a:lnSpc>
              <a:spcBef>
                <a:spcPts val="4"/>
              </a:spcBef>
              <a:tabLst/>
            </a:pP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4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140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400" spc="-32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40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</a:t>
            </a:r>
            <a:r>
              <a:rPr sz="14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</a:t>
            </a:r>
            <a:endParaRPr lang="Arial" altLang="Arial" sz="1400" dirty="0"/>
          </a:p>
        </p:txBody>
      </p:sp>
      <p:sp>
        <p:nvSpPr>
          <p:cNvPr id="2" name="textbox 2"/>
          <p:cNvSpPr/>
          <p:nvPr/>
        </p:nvSpPr>
        <p:spPr>
          <a:xfrm>
            <a:off x="1799312" y="1799666"/>
            <a:ext cx="1014730" cy="503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70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2000"/>
              </a:lnSpc>
              <a:tabLst/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January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14,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2022</a:t>
            </a:r>
            <a:endParaRPr lang="Arial" altLang="Arial" sz="1000" dirty="0"/>
          </a:p>
          <a:p>
            <a:pPr indent="97260" algn="l" rtl="0" eaLnBrk="0">
              <a:lnSpc>
                <a:spcPts val="2663"/>
              </a:lnSpc>
              <a:tabLst/>
            </a:pP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ongren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Jiang</a:t>
            </a:r>
            <a:endParaRPr lang="Arial" altLang="Arial" sz="1000" dirty="0"/>
          </a:p>
        </p:txBody>
      </p:sp>
      <p:pic>
        <p:nvPicPr>
          <p:cNvPr id="3" name="picture 3">
            <a:hlinkClick r:id="rId3" tooltip="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20822" y="3348456"/>
            <a:ext cx="1774519" cy="10754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1947329" y="981224"/>
            <a:ext cx="722630" cy="130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11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8000"/>
              </a:lnSpc>
              <a:tabLst/>
            </a:pPr>
            <a:r>
              <a:rPr sz="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7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7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7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7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lang="Arial" altLang="Arial" sz="7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4432133" y="3387681"/>
            <a:ext cx="52599" cy="52029"/>
            <a:chOff x="0" y="0"/>
            <a:chExt cx="52599" cy="52029"/>
          </a:xfrm>
        </p:grpSpPr>
        <p:sp>
          <p:nvSpPr>
            <p:cNvPr id="5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" name="path"/>
          <p:cNvSpPr/>
          <p:nvPr/>
        </p:nvSpPr>
        <p:spPr>
          <a:xfrm>
            <a:off x="4337275" y="3383695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158109" y="3383695"/>
            <a:ext cx="203202" cy="5586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858884" y="3392576"/>
            <a:ext cx="203202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457347" y="3392576"/>
            <a:ext cx="203202" cy="381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3828989" y="3382429"/>
            <a:ext cx="58392" cy="58392"/>
            <a:chOff x="0" y="0"/>
            <a:chExt cx="58392" cy="58392"/>
          </a:xfrm>
        </p:grpSpPr>
        <p:sp>
          <p:nvSpPr>
            <p:cNvPr id="11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756584" y="3392576"/>
            <a:ext cx="203202" cy="38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3529751" y="3382429"/>
            <a:ext cx="58392" cy="58392"/>
            <a:chOff x="0" y="0"/>
            <a:chExt cx="58392" cy="58392"/>
          </a:xfrm>
        </p:grpSpPr>
        <p:sp>
          <p:nvSpPr>
            <p:cNvPr id="14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rect"/>
          <p:cNvSpPr/>
          <p:nvPr/>
        </p:nvSpPr>
        <p:spPr>
          <a:xfrm>
            <a:off x="4128214" y="3382429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171" name="textbox 171"/>
          <p:cNvSpPr/>
          <p:nvPr/>
        </p:nvSpPr>
        <p:spPr>
          <a:xfrm>
            <a:off x="351173" y="1312164"/>
            <a:ext cx="3609340" cy="513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774"/>
              </a:lnSpc>
              <a:tabLst/>
            </a:pPr>
            <a:endParaRPr lang="Arial" altLang="Arial" sz="100" dirty="0"/>
          </a:p>
          <a:p>
            <a:pPr marL="12700" indent="2216" algn="l" rtl="0" eaLnBrk="0">
              <a:lnSpc>
                <a:spcPct val="107000"/>
              </a:lnSpc>
              <a:tabLst/>
            </a:pP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ough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ough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(3)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processes.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PACF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graphs.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aphs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ype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process?</a:t>
            </a:r>
            <a:endParaRPr lang="Arial" altLang="Arial" sz="1000" dirty="0"/>
          </a:p>
        </p:txBody>
      </p:sp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173" name="picture 173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174" name="textbox 174"/>
          <p:cNvSpPr/>
          <p:nvPr/>
        </p:nvSpPr>
        <p:spPr>
          <a:xfrm>
            <a:off x="171342" y="53171"/>
            <a:ext cx="774065" cy="193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267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5000"/>
              </a:lnSpc>
              <a:tabLst/>
            </a:pP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300" spc="-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300" dirty="0"/>
          </a:p>
        </p:txBody>
      </p:sp>
      <p:sp>
        <p:nvSpPr>
          <p:cNvPr id="175" name="textbox 175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176" name="textbox 176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grpSp>
        <p:nvGrpSpPr>
          <p:cNvPr id="50" name="group 50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177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8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79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0" name="picture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181" name="picture 1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182" name="picture 1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52" name="group 52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183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4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85" name="picture 1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186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7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1845933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8602" y="273265"/>
            <a:ext cx="1889760" cy="1341119"/>
          </a:xfrm>
          <a:prstGeom prst="rect">
            <a:avLst/>
          </a:prstGeom>
        </p:spPr>
      </p:pic>
      <p:pic>
        <p:nvPicPr>
          <p:cNvPr id="191" name="picture 1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59141" y="1867153"/>
            <a:ext cx="1889760" cy="1341119"/>
          </a:xfrm>
          <a:prstGeom prst="rect">
            <a:avLst/>
          </a:prstGeom>
        </p:spPr>
      </p:pic>
      <p:sp>
        <p:nvSpPr>
          <p:cNvPr id="192" name="textbox 192"/>
          <p:cNvSpPr/>
          <p:nvPr/>
        </p:nvSpPr>
        <p:spPr>
          <a:xfrm>
            <a:off x="2303995" y="3333686"/>
            <a:ext cx="2304414" cy="122554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lang="Arial" altLang="Arial" sz="100" dirty="0"/>
          </a:p>
          <a:p>
            <a:pPr indent="115440" algn="l" rtl="0" eaLnBrk="0">
              <a:lnSpc>
                <a:spcPts val="730"/>
              </a:lnSpc>
              <a:spcBef>
                <a:spcPts val="1"/>
              </a:spcBef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193" name="textbox 193"/>
          <p:cNvSpPr/>
          <p:nvPr/>
        </p:nvSpPr>
        <p:spPr>
          <a:xfrm>
            <a:off x="0" y="3333686"/>
            <a:ext cx="2304414" cy="1225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74000"/>
              </a:lnSpc>
              <a:tabLst/>
            </a:pPr>
            <a:endParaRPr lang="Arial" altLang="Arial" sz="100" dirty="0"/>
          </a:p>
          <a:p>
            <a:pPr indent="1714129" algn="l" rtl="0" eaLnBrk="0">
              <a:lnSpc>
                <a:spcPts val="604"/>
              </a:lnSpc>
              <a:spcBef>
                <a:spcPts val="1"/>
              </a:spcBef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pic>
        <p:nvPicPr>
          <p:cNvPr id="194" name="picture 194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195" name="textbox 195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4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300" dirty="0"/>
          </a:p>
        </p:txBody>
      </p:sp>
      <p:grpSp>
        <p:nvGrpSpPr>
          <p:cNvPr id="56" name="group 56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196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7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8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9" name="picture 1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201" name="picture 2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202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3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04" name="picture 2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60" name="group 60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205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6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07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1845933"/>
          </a:xfrm>
          <a:prstGeom prst="rect">
            <a:avLst/>
          </a:prstGeom>
        </p:spPr>
      </p:pic>
      <p:pic>
        <p:nvPicPr>
          <p:cNvPr id="209" name="picture 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38821" y="1867153"/>
            <a:ext cx="1930400" cy="1341119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8602" y="273265"/>
            <a:ext cx="1889760" cy="1341119"/>
          </a:xfrm>
          <a:prstGeom prst="rect">
            <a:avLst/>
          </a:prstGeom>
        </p:spPr>
      </p:pic>
      <p:sp>
        <p:nvSpPr>
          <p:cNvPr id="211" name="textbox 211"/>
          <p:cNvSpPr/>
          <p:nvPr/>
        </p:nvSpPr>
        <p:spPr>
          <a:xfrm>
            <a:off x="2303995" y="3333686"/>
            <a:ext cx="2304414" cy="122554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lang="Arial" altLang="Arial" sz="100" dirty="0"/>
          </a:p>
          <a:p>
            <a:pPr indent="115440" algn="l" rtl="0" eaLnBrk="0">
              <a:lnSpc>
                <a:spcPts val="730"/>
              </a:lnSpc>
              <a:spcBef>
                <a:spcPts val="1"/>
              </a:spcBef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212" name="textbox 212"/>
          <p:cNvSpPr/>
          <p:nvPr/>
        </p:nvSpPr>
        <p:spPr>
          <a:xfrm>
            <a:off x="0" y="3333686"/>
            <a:ext cx="2304414" cy="1225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74000"/>
              </a:lnSpc>
              <a:tabLst/>
            </a:pPr>
            <a:endParaRPr lang="Arial" altLang="Arial" sz="100" dirty="0"/>
          </a:p>
          <a:p>
            <a:pPr indent="1714129" algn="l" rtl="0" eaLnBrk="0">
              <a:lnSpc>
                <a:spcPts val="604"/>
              </a:lnSpc>
              <a:spcBef>
                <a:spcPts val="1"/>
              </a:spcBef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pic>
        <p:nvPicPr>
          <p:cNvPr id="213" name="picture 213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214" name="textbox 214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4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lang="Arial" altLang="Arial" sz="1300" dirty="0"/>
          </a:p>
        </p:txBody>
      </p:sp>
      <p:grpSp>
        <p:nvGrpSpPr>
          <p:cNvPr id="62" name="group 62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215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6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17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18" name="picture 2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219" name="picture 2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64" name="group 64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221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2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23" name="picture 2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66" name="group 66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224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5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349926" y="1312164"/>
            <a:ext cx="3831590" cy="513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774"/>
              </a:lnSpc>
              <a:tabLst/>
            </a:pPr>
            <a:endParaRPr lang="Arial" altLang="Arial" sz="100" dirty="0"/>
          </a:p>
          <a:p>
            <a:pPr marL="12700" indent="6511" algn="l" rtl="0" eaLnBrk="0">
              <a:lnSpc>
                <a:spcPct val="107000"/>
              </a:lnSpc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rmal,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OLS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hese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ues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e?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Why?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em1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csv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empirically.</a:t>
            </a:r>
            <a:endParaRPr lang="Arial" altLang="Arial" sz="1000" dirty="0"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20" name="picture 20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21" name="textbox 21"/>
          <p:cNvSpPr/>
          <p:nvPr/>
        </p:nvSpPr>
        <p:spPr>
          <a:xfrm>
            <a:off x="171342" y="53171"/>
            <a:ext cx="774065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17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tabLst/>
            </a:pP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300" spc="-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300" dirty="0"/>
          </a:p>
        </p:txBody>
      </p:sp>
      <p:sp>
        <p:nvSpPr>
          <p:cNvPr id="22" name="textbox 22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23" name="textbox 23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24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30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33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352281" y="1072019"/>
            <a:ext cx="3647440" cy="1743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687"/>
              </a:lnSpc>
              <a:tabLst/>
            </a:pPr>
            <a:endParaRPr lang="Arial" altLang="Arial" sz="100" dirty="0"/>
          </a:p>
          <a:p>
            <a:pPr indent="812250" algn="l" rtl="0" eaLnBrk="0">
              <a:lnSpc>
                <a:spcPct val="91000"/>
              </a:lnSpc>
              <a:tabLst/>
            </a:pP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µ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3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µ</a:t>
            </a:r>
            <a:r>
              <a:rPr sz="1200" spc="3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000" dirty="0"/>
          </a:p>
          <a:p>
            <a:pPr algn="l" rtl="0" eaLnBrk="0">
              <a:lnSpc>
                <a:spcPct val="136000"/>
              </a:lnSpc>
              <a:tabLst/>
            </a:pPr>
            <a:endParaRPr lang="Arial" altLang="Arial" sz="1000" dirty="0"/>
          </a:p>
          <a:p>
            <a:pPr indent="2683837" algn="l" rtl="0" eaLnBrk="0">
              <a:lnSpc>
                <a:spcPct val="109000"/>
              </a:lnSpc>
              <a:spcBef>
                <a:spcPts val="315"/>
              </a:spcBef>
              <a:tabLst/>
            </a:pPr>
            <a:r>
              <a:rPr sz="1600" spc="-10" dirty="0" u="sng" baseline="19533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000" spc="-7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spc="-5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700" dirty="0"/>
          </a:p>
          <a:p>
            <a:pPr marL="12700" indent="2671137" algn="l" rtl="0" eaLnBrk="0">
              <a:lnSpc>
                <a:spcPct val="115000"/>
              </a:lnSpc>
              <a:spcBef>
                <a:spcPts val="133"/>
              </a:spcBef>
              <a:tabLst/>
            </a:pPr>
            <a:r>
              <a:rPr sz="10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200" spc="-2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200" spc="-1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anc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OLS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</a:t>
            </a:r>
            <a:r>
              <a:rPr sz="1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</a:t>
            </a:r>
            <a:r>
              <a:rPr sz="1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n:</a:t>
            </a:r>
            <a:endParaRPr lang="Arial" altLang="Arial" sz="1000" dirty="0"/>
          </a:p>
          <a:p>
            <a:pPr marL="504858" indent="84913" algn="l" rtl="0" eaLnBrk="0">
              <a:lnSpc>
                <a:spcPct val="198000"/>
              </a:lnSpc>
              <a:spcBef>
                <a:spcPts val="106"/>
              </a:spcBef>
              <a:tabLst/>
            </a:pP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9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endParaRPr lang="Arial" altLang="Arial" sz="1000" dirty="0"/>
          </a:p>
        </p:txBody>
      </p:sp>
      <p:sp>
        <p:nvSpPr>
          <p:cNvPr id="38" name="textbox 38"/>
          <p:cNvSpPr/>
          <p:nvPr/>
        </p:nvSpPr>
        <p:spPr>
          <a:xfrm>
            <a:off x="3106638" y="1531318"/>
            <a:ext cx="69850" cy="128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3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700" dirty="0"/>
          </a:p>
        </p:txBody>
      </p:sp>
      <p:sp>
        <p:nvSpPr>
          <p:cNvPr id="39" name="textbox 39"/>
          <p:cNvSpPr/>
          <p:nvPr/>
        </p:nvSpPr>
        <p:spPr>
          <a:xfrm>
            <a:off x="3106745" y="1442723"/>
            <a:ext cx="74930" cy="128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3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tabLst/>
            </a:pP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700" dirty="0"/>
          </a:p>
        </p:txBody>
      </p:sp>
      <p:sp>
        <p:nvSpPr>
          <p:cNvPr id="40" name="textbox 40"/>
          <p:cNvSpPr/>
          <p:nvPr/>
        </p:nvSpPr>
        <p:spPr>
          <a:xfrm>
            <a:off x="349926" y="588696"/>
            <a:ext cx="3796665" cy="366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125"/>
              </a:lnSpc>
              <a:tabLst/>
            </a:pPr>
            <a:endParaRPr lang="Arial" altLang="Arial" sz="100" dirty="0"/>
          </a:p>
          <a:p>
            <a:pPr marL="12700" indent="2355" algn="l" rtl="0" eaLnBrk="0">
              <a:lnSpc>
                <a:spcPct val="112000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ariance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lti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ion:</a:t>
            </a:r>
            <a:endParaRPr lang="Arial" altLang="Arial" sz="1000" dirty="0"/>
          </a:p>
        </p:txBody>
      </p:sp>
      <p:sp>
        <p:nvSpPr>
          <p:cNvPr id="41" name="textbox 41"/>
          <p:cNvSpPr/>
          <p:nvPr/>
        </p:nvSpPr>
        <p:spPr>
          <a:xfrm>
            <a:off x="1378525" y="979540"/>
            <a:ext cx="1619250" cy="734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indent="1413559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700" spc="-5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700" dirty="0"/>
          </a:p>
          <a:p>
            <a:pPr indent="1408701" algn="l" rtl="0" eaLnBrk="0">
              <a:lnSpc>
                <a:spcPct val="84000"/>
              </a:lnSpc>
              <a:spcBef>
                <a:spcPts val="781"/>
              </a:spcBef>
              <a:tabLst/>
            </a:pP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700" dirty="0"/>
          </a:p>
          <a:p>
            <a:pPr algn="l" rtl="0" eaLnBrk="0">
              <a:lnSpc>
                <a:spcPct val="12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200" dirty="0"/>
          </a:p>
          <a:p>
            <a:pPr indent="12700" algn="l" rtl="0" eaLnBrk="0">
              <a:lnSpc>
                <a:spcPct val="91000"/>
              </a:lnSpc>
              <a:spcBef>
                <a:spcPts val="1"/>
              </a:spcBef>
              <a:tabLst/>
            </a:pP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r[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4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spc="40" dirty="0" baseline="-8681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endParaRPr lang="Microsoft YaHei" altLang="Microsoft YaHei" sz="1000" dirty="0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43" name="picture 43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300" dirty="0"/>
          </a:p>
        </p:txBody>
      </p:sp>
      <p:sp>
        <p:nvSpPr>
          <p:cNvPr id="45" name="textbox 45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46" name="textbox 46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47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sp>
        <p:nvSpPr>
          <p:cNvPr id="51" name="textbox 51"/>
          <p:cNvSpPr/>
          <p:nvPr/>
        </p:nvSpPr>
        <p:spPr>
          <a:xfrm>
            <a:off x="2696178" y="979540"/>
            <a:ext cx="99694" cy="205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753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110000"/>
              </a:lnSpc>
              <a:tabLst/>
            </a:pPr>
            <a:r>
              <a:rPr sz="1000" spc="0" dirty="0" u="sng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endParaRPr lang="Arial" altLang="Arial" sz="1000" dirty="0"/>
          </a:p>
        </p:txBody>
      </p:sp>
      <p:sp>
        <p:nvSpPr>
          <p:cNvPr id="52" name="textbox 52"/>
          <p:cNvSpPr/>
          <p:nvPr/>
        </p:nvSpPr>
        <p:spPr>
          <a:xfrm>
            <a:off x="2696179" y="1168300"/>
            <a:ext cx="99694" cy="193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1319"/>
              </a:lnSpc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endParaRPr lang="Arial" altLang="Arial" sz="1000" dirty="0"/>
          </a:p>
        </p:txBody>
      </p:sp>
      <p:pic>
        <p:nvPicPr>
          <p:cNvPr id="53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55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58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9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349233" y="844169"/>
            <a:ext cx="3908425" cy="1539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774"/>
              </a:lnSpc>
              <a:tabLst/>
            </a:pPr>
            <a:endParaRPr lang="Arial" altLang="Arial" sz="100" dirty="0"/>
          </a:p>
          <a:p>
            <a:pPr marL="13393" indent="2355" algn="l" rtl="0" eaLnBrk="0">
              <a:lnSpc>
                <a:spcPct val="107000"/>
              </a:lnSpc>
              <a:tabLst/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Therefore,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abov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ough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.ipynb,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t:</a:t>
            </a:r>
            <a:endParaRPr lang="Arial" altLang="Arial" sz="1000" dirty="0"/>
          </a:p>
          <a:p>
            <a:pPr indent="1046247" algn="l" rtl="0" eaLnBrk="0">
              <a:lnSpc>
                <a:spcPct val="91000"/>
              </a:lnSpc>
              <a:spcBef>
                <a:spcPts val="219"/>
              </a:spcBef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r[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200" spc="30" dirty="0" baseline="-13022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)]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≈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65795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000" dirty="0"/>
          </a:p>
          <a:p>
            <a:pPr indent="1212705" algn="l" rtl="0" eaLnBrk="0">
              <a:lnSpc>
                <a:spcPts val="2002"/>
              </a:lnSpc>
              <a:spcBef>
                <a:spcPts val="14"/>
              </a:spcBef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r[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≈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65137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lang="Arial" altLang="Arial" sz="1000" dirty="0"/>
          </a:p>
          <a:p>
            <a:pPr indent="15747" algn="l" rtl="0" eaLnBrk="0">
              <a:lnSpc>
                <a:spcPct val="94000"/>
              </a:lnSpc>
              <a:spcBef>
                <a:spcPts val="904"/>
              </a:spcBef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same.</a:t>
            </a:r>
            <a:endParaRPr lang="Arial" altLang="Arial" sz="1000" dirty="0"/>
          </a:p>
          <a:p>
            <a:pPr marL="15609" indent="-2909" algn="l" rtl="0" eaLnBrk="0">
              <a:lnSpc>
                <a:spcPct val="104000"/>
              </a:lnSpc>
              <a:spcBef>
                <a:spcPts val="226"/>
              </a:spcBef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images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visually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difference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between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expec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vectors</a:t>
            </a:r>
            <a:endParaRPr lang="Arial" altLang="Arial" sz="1000" dirty="0"/>
          </a:p>
        </p:txBody>
      </p:sp>
      <p:pic>
        <p:nvPicPr>
          <p:cNvPr id="6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64" name="picture 64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65" name="textbox 65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300" dirty="0"/>
          </a:p>
        </p:txBody>
      </p:sp>
      <p:sp>
        <p:nvSpPr>
          <p:cNvPr id="66" name="textbox 66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67" name="textbox 67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68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9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1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74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5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76" name="picture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77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2478431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3757" y="273304"/>
            <a:ext cx="2819400" cy="1973579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351173" y="2681313"/>
            <a:ext cx="3536950" cy="341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501"/>
              </a:lnSpc>
              <a:tabLst/>
            </a:pPr>
            <a:endParaRPr lang="Arial" altLang="Arial" sz="100" dirty="0"/>
          </a:p>
          <a:p>
            <a:pPr marL="13808" indent="-1108" algn="l" rtl="0" eaLnBrk="0">
              <a:lnSpc>
                <a:spcPct val="104000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see,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difference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mall.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Therefore,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equal.</a:t>
            </a:r>
            <a:endParaRPr lang="Arial" altLang="Arial" sz="1000" dirty="0"/>
          </a:p>
        </p:txBody>
      </p:sp>
      <p:pic>
        <p:nvPicPr>
          <p:cNvPr id="83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84" name="picture 84">
            <a:hlinkClick r:id="rId6" tooltip="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85" name="textbox 85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endParaRPr lang="Arial" altLang="Arial" sz="1300" dirty="0"/>
          </a:p>
        </p:txBody>
      </p:sp>
      <p:sp>
        <p:nvSpPr>
          <p:cNvPr id="86" name="textbox 86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87" name="textbox 87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88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1" name="picture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94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5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96" name="picture 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97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8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101" name="textbox 101"/>
          <p:cNvSpPr/>
          <p:nvPr/>
        </p:nvSpPr>
        <p:spPr>
          <a:xfrm>
            <a:off x="349233" y="899185"/>
            <a:ext cx="3908425" cy="1545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774"/>
              </a:lnSpc>
              <a:tabLst/>
            </a:pPr>
            <a:endParaRPr lang="Arial" altLang="Arial" sz="100" dirty="0"/>
          </a:p>
          <a:p>
            <a:pPr marL="12700" indent="11083" algn="l" rtl="0" eaLnBrk="0">
              <a:lnSpc>
                <a:spcPct val="107000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csv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error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vec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Look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it’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does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rrors?</a:t>
            </a:r>
            <a:endParaRPr lang="Arial" altLang="Arial" sz="1000" dirty="0"/>
          </a:p>
          <a:p>
            <a:pPr marL="12700" indent="11083" algn="l" rtl="0" eaLnBrk="0">
              <a:lnSpc>
                <a:spcPct val="105000"/>
              </a:lnSpc>
              <a:spcBef>
                <a:spcPts val="222"/>
              </a:spcBef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rr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rs.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?</a:t>
            </a:r>
            <a:endParaRPr lang="Arial" altLang="Arial" sz="1000" dirty="0"/>
          </a:p>
          <a:p>
            <a:pPr marL="15747" indent="-3047" algn="l" rtl="0" eaLnBrk="0">
              <a:lnSpc>
                <a:spcPct val="113000"/>
              </a:lnSpc>
              <a:spcBef>
                <a:spcPts val="60"/>
              </a:spcBef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fitted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eters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eter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how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hey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e?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does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king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lity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ump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case?</a:t>
            </a:r>
            <a:endParaRPr lang="Arial" altLang="Arial" sz="1000" dirty="0"/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103" name="picture 103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171342" y="53171"/>
            <a:ext cx="774065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174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tabLst/>
            </a:pP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300" spc="-3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300" dirty="0"/>
          </a:p>
        </p:txBody>
      </p:sp>
      <p:sp>
        <p:nvSpPr>
          <p:cNvPr id="105" name="textbox 105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106" name="textbox 106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107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8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113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15" name="picture 1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116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7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352281" y="358216"/>
            <a:ext cx="3143885" cy="15544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fitti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sult:</a:t>
            </a:r>
            <a:endParaRPr lang="Arial" altLang="Arial" sz="1000" dirty="0"/>
          </a:p>
          <a:p>
            <a:pPr indent="1697174" algn="l" rtl="0" eaLnBrk="0">
              <a:lnSpc>
                <a:spcPts val="1302"/>
              </a:lnSpc>
              <a:spcBef>
                <a:spcPts val="1119"/>
              </a:spcBef>
              <a:tabLst>
                <a:tab pos="1742439" algn="l"/>
              </a:tabLst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spc="40" dirty="0" baseline="1077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β</a:t>
            </a:r>
            <a:r>
              <a:rPr sz="1600" spc="30" dirty="0" baseline="10777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ˆ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lang="Arial" altLang="Arial" sz="1000" dirty="0"/>
          </a:p>
          <a:p>
            <a:pPr indent="1558831" algn="l" rtl="0" eaLnBrk="0">
              <a:lnSpc>
                <a:spcPts val="2450"/>
              </a:lnSpc>
              <a:tabLst/>
            </a:pPr>
            <a:r>
              <a:rPr sz="1600" spc="-10" dirty="0" baseline="-4175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βˆ</a:t>
            </a:r>
            <a:r>
              <a:rPr sz="100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≈</a:t>
            </a:r>
            <a:r>
              <a:rPr sz="100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-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.605205</a:t>
            </a:r>
            <a:endParaRPr lang="Arial" altLang="Arial" sz="1000" dirty="0"/>
          </a:p>
          <a:p>
            <a:pPr indent="1571768" algn="l" rtl="0" eaLnBrk="0">
              <a:lnSpc>
                <a:spcPts val="2002"/>
              </a:lnSpc>
              <a:tabLst/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≈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0.119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36</a:t>
            </a:r>
            <a:endParaRPr lang="Arial" altLang="Arial" sz="1000" dirty="0"/>
          </a:p>
          <a:p>
            <a:pPr indent="1253182" algn="l" rtl="0" eaLnBrk="0">
              <a:lnSpc>
                <a:spcPts val="1328"/>
              </a:lnSpc>
              <a:spcBef>
                <a:spcPts val="902"/>
              </a:spcBef>
              <a:tabLst>
                <a:tab pos="1298575" algn="l"/>
              </a:tabLst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605205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19836</a:t>
            </a: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500" dirty="0"/>
          </a:p>
          <a:p>
            <a:pPr indent="20735" algn="l" rtl="0" eaLnBrk="0">
              <a:lnSpc>
                <a:spcPct val="94000"/>
              </a:lnSpc>
              <a:spcBef>
                <a:spcPts val="4"/>
              </a:spcBef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oint:</a:t>
            </a:r>
            <a:endParaRPr lang="Arial" altLang="Arial" sz="1000" dirty="0"/>
          </a:p>
        </p:txBody>
      </p:sp>
      <p:pic>
        <p:nvPicPr>
          <p:cNvPr id="121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25967" y="1502054"/>
            <a:ext cx="79497" cy="139792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969972" y="682168"/>
            <a:ext cx="79484" cy="139792"/>
          </a:xfrm>
          <a:prstGeom prst="rect">
            <a:avLst/>
          </a:prstGeom>
        </p:spPr>
      </p:pic>
      <p:pic>
        <p:nvPicPr>
          <p:cNvPr id="123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28661" y="1901088"/>
            <a:ext cx="2134986" cy="1390856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2303995" y="3333686"/>
            <a:ext cx="2304414" cy="122554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lang="Arial" altLang="Arial" sz="100" dirty="0"/>
          </a:p>
          <a:p>
            <a:pPr indent="115440" algn="l" rtl="0" eaLnBrk="0">
              <a:lnSpc>
                <a:spcPts val="730"/>
              </a:lnSpc>
              <a:spcBef>
                <a:spcPts val="1"/>
              </a:spcBef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125" name="textbox 125"/>
          <p:cNvSpPr/>
          <p:nvPr/>
        </p:nvSpPr>
        <p:spPr>
          <a:xfrm>
            <a:off x="0" y="3333686"/>
            <a:ext cx="2304414" cy="1225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74000"/>
              </a:lnSpc>
              <a:tabLst/>
            </a:pPr>
            <a:endParaRPr lang="Arial" altLang="Arial" sz="100" dirty="0"/>
          </a:p>
          <a:p>
            <a:pPr indent="1714129" algn="l" rtl="0" eaLnBrk="0">
              <a:lnSpc>
                <a:spcPts val="604"/>
              </a:lnSpc>
              <a:spcBef>
                <a:spcPts val="1"/>
              </a:spcBef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  <p:pic>
        <p:nvPicPr>
          <p:cNvPr id="126" name="picture 126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127" name="textbox 127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300" dirty="0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128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9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1" name="picture 1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133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35" name="picture 1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136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7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"/>
          <p:cNvSpPr/>
          <p:nvPr/>
        </p:nvSpPr>
        <p:spPr>
          <a:xfrm>
            <a:off x="4145777" y="3234818"/>
            <a:ext cx="58392" cy="58392"/>
          </a:xfrm>
          <a:prstGeom prst="rect">
            <a:avLst/>
          </a:prstGeom>
          <a:solidFill>
            <a:srgbClr val="ADADE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4421439" y="3240068"/>
            <a:ext cx="52599" cy="52029"/>
            <a:chOff x="0" y="0"/>
            <a:chExt cx="52599" cy="52029"/>
          </a:xfrm>
        </p:grpSpPr>
        <p:sp>
          <p:nvSpPr>
            <p:cNvPr id="140" name="path"/>
            <p:cNvSpPr/>
            <p:nvPr/>
          </p:nvSpPr>
          <p:spPr>
            <a:xfrm>
              <a:off x="26910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1" name="path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2" name="path"/>
          <p:cNvSpPr/>
          <p:nvPr/>
        </p:nvSpPr>
        <p:spPr>
          <a:xfrm>
            <a:off x="4326582" y="3236083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miter lim="1000000"/>
            <a:solidFill>
              <a:srgbClr val="ADADE0">
                <a:alpha val="100000"/>
              </a:srgbClr>
            </a:solidFill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3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60445" y="3236083"/>
            <a:ext cx="203202" cy="55861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31425" y="3244963"/>
            <a:ext cx="203202" cy="38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 rot="21600000">
            <a:off x="3603830" y="3234818"/>
            <a:ext cx="58392" cy="58392"/>
            <a:chOff x="0" y="0"/>
            <a:chExt cx="58392" cy="58392"/>
          </a:xfrm>
        </p:grpSpPr>
        <p:sp>
          <p:nvSpPr>
            <p:cNvPr id="145" name="path"/>
            <p:cNvSpPr/>
            <p:nvPr/>
          </p:nvSpPr>
          <p:spPr>
            <a:xfrm>
              <a:off x="16495" y="12700"/>
              <a:ext cx="38100" cy="7591"/>
            </a:xfrm>
            <a:custGeom>
              <a:avLst/>
              <a:gdLst/>
              <a:ahLst/>
              <a:cxnLst/>
              <a:rect l="0" t="0" r="0" b="0"/>
              <a:pathLst>
                <a:path w="60" h="11">
                  <a:moveTo>
                    <a:pt x="0" y="5"/>
                  </a:moveTo>
                  <a:lnTo>
                    <a:pt x="60" y="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6" name="path"/>
            <p:cNvSpPr/>
            <p:nvPr/>
          </p:nvSpPr>
          <p:spPr>
            <a:xfrm>
              <a:off x="0" y="0"/>
              <a:ext cx="58392" cy="58392"/>
            </a:xfrm>
            <a:custGeom>
              <a:avLst/>
              <a:gdLst/>
              <a:ahLst/>
              <a:cxnLst/>
              <a:rect l="0" t="0" r="0" b="0"/>
              <a:pathLst>
                <a:path w="91" h="91">
                  <a:moveTo>
                    <a:pt x="5" y="5"/>
                  </a:moveTo>
                  <a:lnTo>
                    <a:pt x="65" y="5"/>
                  </a:lnTo>
                  <a:moveTo>
                    <a:pt x="25" y="45"/>
                  </a:moveTo>
                  <a:lnTo>
                    <a:pt x="85" y="45"/>
                  </a:lnTo>
                  <a:moveTo>
                    <a:pt x="5" y="65"/>
                  </a:moveTo>
                  <a:lnTo>
                    <a:pt x="65" y="65"/>
                  </a:lnTo>
                  <a:moveTo>
                    <a:pt x="25" y="85"/>
                  </a:moveTo>
                  <a:lnTo>
                    <a:pt x="85" y="8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47" name="picture 1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89465" y="3244963"/>
            <a:ext cx="203202" cy="38100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 rot="21600000">
            <a:off x="3874797" y="3234818"/>
            <a:ext cx="58392" cy="58392"/>
            <a:chOff x="0" y="0"/>
            <a:chExt cx="58392" cy="58392"/>
          </a:xfrm>
        </p:grpSpPr>
        <p:sp>
          <p:nvSpPr>
            <p:cNvPr id="148" name="path"/>
            <p:cNvSpPr/>
            <p:nvPr/>
          </p:nvSpPr>
          <p:spPr>
            <a:xfrm>
              <a:off x="0" y="0"/>
              <a:ext cx="58392" cy="32991"/>
            </a:xfrm>
            <a:custGeom>
              <a:avLst/>
              <a:gdLst/>
              <a:ahLst/>
              <a:cxnLst/>
              <a:rect l="0" t="0" r="0" b="0"/>
              <a:pathLst>
                <a:path w="91" h="5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  <a:moveTo>
                    <a:pt x="25" y="45"/>
                  </a:moveTo>
                  <a:lnTo>
                    <a:pt x="85" y="45"/>
                  </a:lnTo>
                </a:path>
              </a:pathLst>
            </a:custGeom>
            <a:noFill/>
            <a:ln w="7591" cap="flat">
              <a:miter lim="1000000"/>
              <a:solidFill>
                <a:srgbClr val="ADADE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9" name="path"/>
            <p:cNvSpPr/>
            <p:nvPr/>
          </p:nvSpPr>
          <p:spPr>
            <a:xfrm>
              <a:off x="0" y="38100"/>
              <a:ext cx="58392" cy="20291"/>
            </a:xfrm>
            <a:custGeom>
              <a:avLst/>
              <a:gdLst/>
              <a:ahLst/>
              <a:cxnLst/>
              <a:rect l="0" t="0" r="0" b="0"/>
              <a:pathLst>
                <a:path w="91" h="31">
                  <a:moveTo>
                    <a:pt x="5" y="5"/>
                  </a:moveTo>
                  <a:lnTo>
                    <a:pt x="65" y="5"/>
                  </a:lnTo>
                  <a:moveTo>
                    <a:pt x="25" y="25"/>
                  </a:moveTo>
                  <a:lnTo>
                    <a:pt x="85" y="25"/>
                  </a:lnTo>
                </a:path>
              </a:pathLst>
            </a:custGeom>
            <a:noFill/>
            <a:ln w="7591" cap="flat">
              <a:miter lim="1000000"/>
              <a:solidFill>
                <a:srgbClr val="D6D6F0">
                  <a:alpha val="100000"/>
                </a:srgbClr>
              </a:solidFill>
              <a:prstDash val="solid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50" name="picture 1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02393" y="3244963"/>
            <a:ext cx="203202" cy="38100"/>
          </a:xfrm>
          <a:prstGeom prst="rect">
            <a:avLst/>
          </a:prstGeom>
        </p:spPr>
      </p:pic>
      <p:pic>
        <p:nvPicPr>
          <p:cNvPr id="151" name="picture 1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59994" y="1016127"/>
            <a:ext cx="3994150" cy="2266950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360317" y="452652"/>
            <a:ext cx="2355214" cy="575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12"/>
              </a:lnSpc>
              <a:tabLst/>
            </a:pPr>
            <a:endParaRPr lang="Arial" altLang="Arial" sz="100" dirty="0"/>
          </a:p>
          <a:p>
            <a:pPr indent="1556417" algn="l" rtl="0" eaLnBrk="0">
              <a:lnSpc>
                <a:spcPct val="94000"/>
              </a:lnSpc>
              <a:tabLst/>
            </a:pP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endParaRPr lang="Microsoft YaHei" altLang="Microsoft YaHei" sz="10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200" dirty="0"/>
          </a:p>
          <a:p>
            <a:pPr indent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Here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graphs:</a:t>
            </a:r>
            <a:endParaRPr lang="Arial" altLang="Arial" sz="1000" dirty="0"/>
          </a:p>
        </p:txBody>
      </p:sp>
      <p:pic>
        <p:nvPicPr>
          <p:cNvPr id="153" name="picture 1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23183" y="465352"/>
            <a:ext cx="79484" cy="139792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sp>
        <p:nvSpPr>
          <p:cNvPr id="155" name="textbox 155"/>
          <p:cNvSpPr/>
          <p:nvPr/>
        </p:nvSpPr>
        <p:spPr>
          <a:xfrm>
            <a:off x="352281" y="46621"/>
            <a:ext cx="2007235" cy="1708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7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5000"/>
              </a:lnSpc>
              <a:tabLst/>
            </a:pP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dua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equa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follows</a:t>
            </a:r>
            <a:endParaRPr lang="Arial" altLang="Arial" sz="1000" dirty="0"/>
          </a:p>
        </p:txBody>
      </p:sp>
      <p:sp>
        <p:nvSpPr>
          <p:cNvPr id="156" name="rect"/>
          <p:cNvSpPr/>
          <p:nvPr/>
        </p:nvSpPr>
        <p:spPr>
          <a:xfrm>
            <a:off x="0" y="0"/>
            <a:ext cx="4608060" cy="50610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  <a:noFill/>
            <a:prstDash val="solid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7" name="picture 157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158" name="textbox 158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11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159" name="textbox 159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4608004" cy="311252"/>
          </a:xfrm>
          <a:prstGeom prst="rect">
            <a:avLst/>
          </a:prstGeom>
        </p:spPr>
      </p:pic>
      <p:sp>
        <p:nvSpPr>
          <p:cNvPr id="161" name="textbox 161"/>
          <p:cNvSpPr/>
          <p:nvPr/>
        </p:nvSpPr>
        <p:spPr>
          <a:xfrm>
            <a:off x="352281" y="1173239"/>
            <a:ext cx="3816984" cy="1754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774"/>
              </a:lnSpc>
              <a:tabLst/>
            </a:pPr>
            <a:endParaRPr lang="Arial" altLang="Arial" sz="100" dirty="0"/>
          </a:p>
          <a:p>
            <a:pPr marL="13808" indent="-1108" algn="l" rtl="0" eaLnBrk="0">
              <a:lnSpc>
                <a:spcPct val="107000"/>
              </a:lnSpc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rr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MLE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following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answers: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mption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normality:</a:t>
            </a:r>
            <a:endParaRPr lang="Arial" altLang="Arial" sz="1000" dirty="0"/>
          </a:p>
          <a:p>
            <a:pPr indent="1173685" algn="l" rtl="0" eaLnBrk="0">
              <a:lnSpc>
                <a:spcPct val="92000"/>
              </a:lnSpc>
              <a:spcBef>
                <a:spcPts val="1317"/>
              </a:spcBef>
              <a:tabLst>
                <a:tab pos="1252855" algn="l"/>
              </a:tabLst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605190x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1000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836</a:t>
            </a:r>
            <a:endParaRPr lang="Arial" altLang="Arial" sz="1000" dirty="0"/>
          </a:p>
          <a:p>
            <a:pPr indent="21151" algn="l" rtl="0" eaLnBrk="0">
              <a:lnSpc>
                <a:spcPts val="2450"/>
              </a:lnSpc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t-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tribution:</a:t>
            </a:r>
            <a:endParaRPr lang="Arial" altLang="Arial" sz="1000" dirty="0"/>
          </a:p>
          <a:p>
            <a:pPr indent="1173685" algn="l" rtl="0" eaLnBrk="0">
              <a:lnSpc>
                <a:spcPct val="92000"/>
              </a:lnSpc>
              <a:spcBef>
                <a:spcPts val="1347"/>
              </a:spcBef>
              <a:tabLst>
                <a:tab pos="1252855" algn="l"/>
              </a:tabLst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594180x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1000" spc="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835</a:t>
            </a:r>
            <a:endParaRPr lang="Arial" altLang="Arial" sz="1000" dirty="0"/>
          </a:p>
          <a:p>
            <a:pPr indent="12700" algn="l" rtl="0" eaLnBrk="0">
              <a:lnSpc>
                <a:spcPts val="2450"/>
              </a:lnSpc>
              <a:tabLst/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ults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similar.</a:t>
            </a:r>
            <a:endParaRPr lang="Arial" altLang="Arial" sz="1000" dirty="0"/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25967" y="2463851"/>
            <a:ext cx="79497" cy="139792"/>
          </a:xfrm>
          <a:prstGeom prst="rect">
            <a:avLst/>
          </a:prstGeom>
        </p:spPr>
      </p:pic>
      <p:pic>
        <p:nvPicPr>
          <p:cNvPr id="163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25967" y="1841348"/>
            <a:ext cx="79497" cy="139792"/>
          </a:xfrm>
          <a:prstGeom prst="rect">
            <a:avLst/>
          </a:prstGeom>
        </p:spPr>
      </p:pic>
      <p:sp>
        <p:nvSpPr>
          <p:cNvPr id="164" name="textbox 164"/>
          <p:cNvSpPr/>
          <p:nvPr/>
        </p:nvSpPr>
        <p:spPr>
          <a:xfrm>
            <a:off x="352281" y="574776"/>
            <a:ext cx="3883025" cy="5384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518"/>
              </a:lnSpc>
              <a:tabLst/>
            </a:pPr>
            <a:endParaRPr lang="Arial" altLang="Arial" sz="100" dirty="0"/>
          </a:p>
          <a:p>
            <a:pPr marL="20735" indent="-8035" algn="l" rtl="0" eaLnBrk="0">
              <a:lnSpc>
                <a:spcPct val="101000"/>
              </a:lnSpc>
              <a:tabLst/>
            </a:pP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oo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ll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erefore,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t:</a:t>
            </a:r>
            <a:endParaRPr lang="Arial" altLang="Arial" sz="1000" dirty="0"/>
          </a:p>
          <a:p>
            <a:pPr indent="1425188" algn="l" rtl="0" eaLnBrk="0">
              <a:lnSpc>
                <a:spcPts val="1318"/>
              </a:lnSpc>
              <a:spcBef>
                <a:spcPts val="286"/>
              </a:spcBef>
              <a:tabLst/>
            </a:pP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Pva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ue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≈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.0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000" dirty="0"/>
          </a:p>
        </p:txBody>
      </p:sp>
      <p:pic>
        <p:nvPicPr>
          <p:cNvPr id="165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3333686"/>
            <a:ext cx="4607991" cy="122313"/>
          </a:xfrm>
          <a:prstGeom prst="rect">
            <a:avLst/>
          </a:prstGeom>
        </p:spPr>
      </p:pic>
      <p:pic>
        <p:nvPicPr>
          <p:cNvPr id="166" name="picture 166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951416" y="3200844"/>
            <a:ext cx="1633232" cy="120192"/>
          </a:xfrm>
          <a:prstGeom prst="rect">
            <a:avLst/>
          </a:prstGeom>
        </p:spPr>
      </p:pic>
      <p:sp>
        <p:nvSpPr>
          <p:cNvPr id="167" name="textbox 167"/>
          <p:cNvSpPr/>
          <p:nvPr/>
        </p:nvSpPr>
        <p:spPr>
          <a:xfrm>
            <a:off x="159681" y="41511"/>
            <a:ext cx="70294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130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swer</a:t>
            </a:r>
            <a:r>
              <a:rPr sz="130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300" dirty="0"/>
          </a:p>
        </p:txBody>
      </p:sp>
      <p:sp>
        <p:nvSpPr>
          <p:cNvPr id="168" name="textbox 168"/>
          <p:cNvSpPr/>
          <p:nvPr/>
        </p:nvSpPr>
        <p:spPr>
          <a:xfrm>
            <a:off x="2406736" y="3339973"/>
            <a:ext cx="565150" cy="1187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730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  <a:latin typeface="Arial"/>
                <a:ea typeface="Arial"/>
                <a:cs typeface="Arial"/>
              </a:rPr>
              <a:t>P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eek0</a:t>
            </a:r>
            <a:r>
              <a:rPr sz="500" spc="1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500" dirty="0"/>
          </a:p>
        </p:txBody>
      </p:sp>
      <p:sp>
        <p:nvSpPr>
          <p:cNvPr id="169" name="textbox 169"/>
          <p:cNvSpPr/>
          <p:nvPr/>
        </p:nvSpPr>
        <p:spPr>
          <a:xfrm>
            <a:off x="1701429" y="3347568"/>
            <a:ext cx="507365" cy="1022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ts val="604"/>
              </a:lnSpc>
              <a:tabLst/>
            </a:pPr>
            <a:r>
              <a:rPr sz="50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r>
              <a:rPr sz="50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500" spc="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500" spc="5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lang="Arial" altLang="Arial" sz="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E94486CC-9CD1-11EB-B3E1-52540006F7B4}" pid="2" name="CRO">
    <vt:lpwstr>wqlLaW5nc29mdCBQREYgdG8gV1BTIDc1</vt:lpwstr>
  </op:property>
  <op:property fmtid="{E94486CC-9CD1-11EB-B3E1-52540006F7B4}" pid="3" name="Created">
    <vt:filetime>2022-01-14T16:45:33</vt:filetime>
  </op:property>
</op:Properties>
</file>