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5" r:id="rId4"/>
    <p:sldId id="272" r:id="rId5"/>
    <p:sldId id="266" r:id="rId6"/>
    <p:sldId id="269" r:id="rId7"/>
    <p:sldId id="271" r:id="rId8"/>
    <p:sldId id="267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97B"/>
    <a:srgbClr val="0DA0FB"/>
    <a:srgbClr val="16D8F2"/>
    <a:srgbClr val="2CC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6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5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7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8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6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5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CD16-C69D-4F3A-B53F-2EBE7CFC0CF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wifter/member/login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wifter/member/terms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wifter/member/registerNor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wifter/member/registerDoc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wifter/member/findId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wifter/member/findPw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wifter/member/changePw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wifter/member/deleteUser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wifter/member/myPag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77060"/>
              </p:ext>
            </p:extLst>
          </p:nvPr>
        </p:nvGraphicFramePr>
        <p:xfrm>
          <a:off x="1375288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/member/login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로그인 페이지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로그인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자동 로그인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소셜 회원 로그인 기능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http://swiftER/member/login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자동로그인 기능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체크 시 브라우저 종료 후 로그인 하더라도 로그인 상태 유지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ID/PW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찾기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dirty="0" smtClean="0"/>
                        <a:t>- </a:t>
                      </a:r>
                      <a:r>
                        <a:rPr lang="en-US" altLang="ko-KR" sz="900" dirty="0" smtClean="0"/>
                        <a:t>ID/PW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찾기 링크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회원가입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회원가입 링크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SNS </a:t>
                      </a:r>
                      <a:r>
                        <a:rPr lang="ko-KR" altLang="en-US" sz="1100" dirty="0" smtClean="0"/>
                        <a:t>계정 로그인 기능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본인의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SNS </a:t>
                      </a:r>
                      <a:r>
                        <a:rPr lang="ko-KR" altLang="en-US" sz="900" baseline="0" dirty="0" smtClean="0"/>
                        <a:t>계정으로 로그인</a:t>
                      </a:r>
                      <a:endParaRPr lang="en-US" altLang="ko-KR" sz="9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 smtClean="0"/>
                        <a:t>SNS </a:t>
                      </a:r>
                      <a:r>
                        <a:rPr lang="ko-KR" altLang="en-US" sz="900" dirty="0" smtClean="0"/>
                        <a:t>계정 연동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 smtClean="0"/>
                        <a:t>2</a:t>
                      </a:r>
                      <a:r>
                        <a:rPr lang="ko-KR" altLang="en-US" sz="900" smtClean="0"/>
                        <a:t>차 개발 시 진행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4967" y="2309897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6423" y="2376396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아이디 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64182" y="2764477"/>
            <a:ext cx="1920240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아이디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64182" y="3076010"/>
            <a:ext cx="1920240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비밀번호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64182" y="3429108"/>
            <a:ext cx="1920240" cy="269667"/>
          </a:xfrm>
          <a:prstGeom prst="roundRect">
            <a:avLst/>
          </a:prstGeom>
          <a:solidFill>
            <a:srgbClr val="0DA0F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로그인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279" y="3762941"/>
            <a:ext cx="1409897" cy="1905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64182" y="4022839"/>
            <a:ext cx="1920240" cy="250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처음이시라면</a:t>
            </a:r>
            <a:r>
              <a:rPr lang="en-US" altLang="ko-KR" sz="900" dirty="0" smtClean="0">
                <a:solidFill>
                  <a:schemeClr val="tx1"/>
                </a:solidFill>
              </a:rPr>
              <a:t>? </a:t>
            </a:r>
            <a:r>
              <a:rPr lang="ko-KR" altLang="en-US" sz="900" dirty="0" smtClean="0">
                <a:solidFill>
                  <a:srgbClr val="0DA0FB"/>
                </a:solidFill>
              </a:rPr>
              <a:t>지금 가입하기</a:t>
            </a:r>
            <a:endParaRPr lang="ko-KR" altLang="en-US" sz="900" dirty="0">
              <a:solidFill>
                <a:srgbClr val="0DA0FB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502" y="4597484"/>
            <a:ext cx="2035230" cy="78096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4645379" y="4342791"/>
            <a:ext cx="1336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5379" y="4419600"/>
            <a:ext cx="1336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sns</a:t>
            </a:r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계정으로 로그인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6618" y="2809354"/>
            <a:ext cx="7777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00" dirty="0" smtClean="0"/>
              <a:t>로그인 상태 유지</a:t>
            </a:r>
            <a:endParaRPr lang="ko-KR" altLang="en-US" sz="600" dirty="0"/>
          </a:p>
        </p:txBody>
      </p:sp>
      <p:sp>
        <p:nvSpPr>
          <p:cNvPr id="16" name="갈매기형 수장 15"/>
          <p:cNvSpPr/>
          <p:nvPr/>
        </p:nvSpPr>
        <p:spPr>
          <a:xfrm rot="5400000">
            <a:off x="5479932" y="2868203"/>
            <a:ext cx="72000" cy="720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3765" y="2801278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4351759" y="3739244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48" name="타원 47"/>
          <p:cNvSpPr/>
          <p:nvPr/>
        </p:nvSpPr>
        <p:spPr>
          <a:xfrm>
            <a:off x="6120071" y="403494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52" name="타원 51"/>
          <p:cNvSpPr/>
          <p:nvPr/>
        </p:nvSpPr>
        <p:spPr>
          <a:xfrm>
            <a:off x="4082934" y="484803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3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915997"/>
              </p:ext>
            </p:extLst>
          </p:nvPr>
        </p:nvGraphicFramePr>
        <p:xfrm>
          <a:off x="1375288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/member/terms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이용약관 페이지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이용약관</a:t>
                      </a:r>
                      <a:r>
                        <a:rPr lang="en-US" altLang="ko-KR" sz="1100" b="0" dirty="0" smtClean="0"/>
                        <a:t>,</a:t>
                      </a:r>
                      <a:r>
                        <a:rPr lang="en-US" altLang="ko-KR" sz="1100" b="0" baseline="0" dirty="0" smtClean="0"/>
                        <a:t> </a:t>
                      </a:r>
                      <a:r>
                        <a:rPr lang="ko-KR" altLang="en-US" sz="1100" b="0" baseline="0" dirty="0" smtClean="0"/>
                        <a:t>개인정보 수집 동의 체크</a:t>
                      </a:r>
                      <a:endParaRPr lang="ko-KR" altLang="en-US" sz="1100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http://swiftER/member/terms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이용약관 및 개인정보 수집 및 이용 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내용 출력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체크 박스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동의 체크 박스 체크 시 이동 가능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err="1" smtClean="0"/>
                        <a:t>의사회원과</a:t>
                      </a:r>
                      <a:r>
                        <a:rPr lang="ko-KR" altLang="en-US" sz="900" dirty="0" smtClean="0"/>
                        <a:t> 일반회원 각각 페이지로 링크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4967" y="2309897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11484" y="4445935"/>
            <a:ext cx="2604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6742043" y="4287074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35" y="2497524"/>
            <a:ext cx="1080000" cy="10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49692" y="2786135"/>
            <a:ext cx="135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고객님</a:t>
            </a:r>
            <a:endParaRPr lang="en-US" altLang="ko-KR" dirty="0" smtClean="0"/>
          </a:p>
          <a:p>
            <a:r>
              <a:rPr lang="ko-KR" altLang="en-US" dirty="0" smtClean="0"/>
              <a:t>환영합니다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998422" y="3696278"/>
            <a:ext cx="2626822" cy="57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 약관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8419" y="3531049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이용 약관</a:t>
            </a:r>
            <a:endParaRPr lang="ko-KR" altLang="en-US" sz="700" dirty="0"/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6487218" y="4297720"/>
            <a:ext cx="108000" cy="108000"/>
            <a:chOff x="4789051" y="3899222"/>
            <a:chExt cx="914400" cy="914400"/>
          </a:xfrm>
        </p:grpSpPr>
        <p:sp>
          <p:nvSpPr>
            <p:cNvPr id="24" name="직사각형 23"/>
            <p:cNvSpPr/>
            <p:nvPr/>
          </p:nvSpPr>
          <p:spPr>
            <a:xfrm>
              <a:off x="4789051" y="3899222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갈매기형 수장 24"/>
            <p:cNvSpPr/>
            <p:nvPr/>
          </p:nvSpPr>
          <p:spPr>
            <a:xfrm rot="5400000">
              <a:off x="5013266" y="4131425"/>
              <a:ext cx="484632" cy="484632"/>
            </a:xfrm>
            <a:prstGeom prst="chevr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75670" y="423950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동의</a:t>
            </a:r>
            <a:endParaRPr lang="ko-KR" altLang="en-US" sz="7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4011484" y="5539404"/>
            <a:ext cx="2604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998422" y="4615179"/>
            <a:ext cx="2626822" cy="719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 수집 및 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8419" y="4425007"/>
            <a:ext cx="13901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개인정보 수집 및 이용 동의서</a:t>
            </a:r>
            <a:endParaRPr lang="ko-KR" altLang="en-US" sz="700" dirty="0"/>
          </a:p>
        </p:txBody>
      </p:sp>
      <p:grpSp>
        <p:nvGrpSpPr>
          <p:cNvPr id="35" name="그룹 34"/>
          <p:cNvGrpSpPr>
            <a:grpSpLocks noChangeAspect="1"/>
          </p:cNvGrpSpPr>
          <p:nvPr/>
        </p:nvGrpSpPr>
        <p:grpSpPr>
          <a:xfrm>
            <a:off x="6487218" y="5357942"/>
            <a:ext cx="108000" cy="108000"/>
            <a:chOff x="4789051" y="3899222"/>
            <a:chExt cx="914400" cy="914400"/>
          </a:xfrm>
        </p:grpSpPr>
        <p:sp>
          <p:nvSpPr>
            <p:cNvPr id="36" name="직사각형 35"/>
            <p:cNvSpPr/>
            <p:nvPr/>
          </p:nvSpPr>
          <p:spPr>
            <a:xfrm>
              <a:off x="4789051" y="3899222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갈매기형 수장 36"/>
            <p:cNvSpPr/>
            <p:nvPr/>
          </p:nvSpPr>
          <p:spPr>
            <a:xfrm rot="5400000">
              <a:off x="5013266" y="4131425"/>
              <a:ext cx="484632" cy="484632"/>
            </a:xfrm>
            <a:prstGeom prst="chevr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175670" y="530803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동의</a:t>
            </a:r>
            <a:endParaRPr lang="ko-KR" altLang="en-US" sz="7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000766" y="5680558"/>
            <a:ext cx="606155" cy="2696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</a:rPr>
              <a:t>일반 회원 가입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750778" y="5631102"/>
            <a:ext cx="215288" cy="215286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345084" y="5680558"/>
            <a:ext cx="606155" cy="2696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 smtClean="0">
                <a:solidFill>
                  <a:schemeClr val="tx1"/>
                </a:solidFill>
              </a:rPr>
              <a:t>의사회원</a:t>
            </a:r>
            <a:r>
              <a:rPr lang="ko-KR" altLang="en-US" sz="600" b="1" dirty="0" smtClean="0">
                <a:solidFill>
                  <a:schemeClr val="tx1"/>
                </a:solidFill>
              </a:rPr>
              <a:t> 가입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52683"/>
              </p:ext>
            </p:extLst>
          </p:nvPr>
        </p:nvGraphicFramePr>
        <p:xfrm>
          <a:off x="1330037" y="1165693"/>
          <a:ext cx="9767454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485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8773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6710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33952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689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4835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2408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36878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/member/</a:t>
                      </a:r>
                      <a:r>
                        <a:rPr lang="en-US" altLang="ko-KR" sz="1000" b="0" dirty="0" err="1" smtClean="0"/>
                        <a:t>registerNor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일반 회원가입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일반 회원 가입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http://swiftER/member/registerNor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PW </a:t>
                      </a:r>
                      <a:r>
                        <a:rPr lang="ko-KR" altLang="en-US" sz="1100" dirty="0" smtClean="0"/>
                        <a:t>재확인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700" dirty="0" smtClean="0"/>
                        <a:t>-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먼저 입력한 비밀번호와 대조 후 일치하면 </a:t>
                      </a:r>
                      <a:r>
                        <a:rPr lang="en-US" altLang="ko-KR" sz="700" baseline="0" dirty="0" smtClean="0"/>
                        <a:t>＇</a:t>
                      </a:r>
                      <a:r>
                        <a:rPr lang="ko-KR" altLang="en-US" sz="700" baseline="0" dirty="0" smtClean="0"/>
                        <a:t>비밀번호가 일치합니다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틀리면 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비밀번호가 일치 하지 않습니다 출력</a:t>
                      </a:r>
                      <a:r>
                        <a:rPr lang="en-US" altLang="ko-KR" sz="700" baseline="0" dirty="0" smtClean="0"/>
                        <a:t>＇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생년월일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/>
                        <a:t>캘린더 형식으로 입력</a:t>
                      </a:r>
                      <a:endParaRPr lang="en-US" altLang="ko-KR" sz="7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700" baseline="0" dirty="0" err="1" smtClean="0"/>
                        <a:t>Datepicker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위젯 사용</a:t>
                      </a:r>
                      <a:endParaRPr lang="en-US" altLang="ko-KR" sz="7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인증번호 받기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이메일 인증 기능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우편번호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주소 입력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동네 게시판 글 작성을 위해 필수 입력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4967" y="2011681"/>
            <a:ext cx="3873731" cy="3969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05498" y="208545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일반회원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가입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67461" y="2548346"/>
            <a:ext cx="123229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67462" y="2873939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90315" y="2548346"/>
            <a:ext cx="464447" cy="269667"/>
          </a:xfrm>
          <a:prstGeom prst="roundRect">
            <a:avLst/>
          </a:prstGeom>
          <a:solidFill>
            <a:schemeClr val="bg1"/>
          </a:solidFill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90315" y="2873939"/>
            <a:ext cx="464448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67462" y="3199532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90315" y="3199532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재확인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67462" y="3974020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90315" y="3974020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별명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7462" y="4294983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90315" y="4294983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생년월일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67462" y="4615946"/>
            <a:ext cx="967535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90315" y="4615946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E-mail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46407" y="4615946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인증번호 받기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67462" y="4941539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90315" y="4941539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휴대전화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497186" y="5591283"/>
            <a:ext cx="1920240" cy="269667"/>
          </a:xfrm>
          <a:prstGeom prst="roundRect">
            <a:avLst/>
          </a:prstGeom>
          <a:solidFill>
            <a:srgbClr val="0DA0F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가입하기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67462" y="5270352"/>
            <a:ext cx="1949964" cy="13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90315" y="5270352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주소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67462" y="5403552"/>
            <a:ext cx="1949964" cy="13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62007" y="5267084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우편번호 입력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799225" y="321834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5812156" y="430541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48" name="타원 47"/>
          <p:cNvSpPr/>
          <p:nvPr/>
        </p:nvSpPr>
        <p:spPr>
          <a:xfrm>
            <a:off x="6942217" y="452475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9" name="타원 48"/>
          <p:cNvSpPr/>
          <p:nvPr/>
        </p:nvSpPr>
        <p:spPr>
          <a:xfrm>
            <a:off x="6910646" y="523055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5725839" y="4615946"/>
            <a:ext cx="483768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13213" y="4615946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인증번호 입력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998420" y="3550928"/>
            <a:ext cx="253330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467462" y="3646817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90315" y="3646817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이름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86642"/>
              </p:ext>
            </p:extLst>
          </p:nvPr>
        </p:nvGraphicFramePr>
        <p:xfrm>
          <a:off x="1375288" y="1165693"/>
          <a:ext cx="9722203" cy="515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/member/</a:t>
                      </a:r>
                      <a:r>
                        <a:rPr lang="en-US" altLang="ko-KR" sz="1000" b="0" dirty="0" err="1" smtClean="0"/>
                        <a:t>registerDoc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의사 회원가입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의사 회원 가입</a:t>
                      </a:r>
                      <a:r>
                        <a:rPr lang="en-US" altLang="ko-KR" sz="1100" b="0" dirty="0" smtClean="0"/>
                        <a:t>(</a:t>
                      </a:r>
                      <a:r>
                        <a:rPr lang="ko-KR" altLang="en-US" sz="1100" b="0" dirty="0" smtClean="0"/>
                        <a:t>의사 판별을 위한 파일 첨부</a:t>
                      </a:r>
                      <a:r>
                        <a:rPr lang="en-US" altLang="ko-KR" sz="1100" b="0" dirty="0" smtClean="0"/>
                        <a:t>)</a:t>
                      </a:r>
                      <a:endParaRPr lang="ko-KR" altLang="en-US" sz="1100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hlinkClick r:id="rId2"/>
                        </a:rPr>
                        <a:t>http://swiftER/member/registerDoc</a:t>
                      </a:r>
                      <a:endParaRPr lang="ko-KR" alt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6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PW </a:t>
                      </a:r>
                      <a:r>
                        <a:rPr lang="ko-KR" altLang="en-US" sz="1100" dirty="0" smtClean="0"/>
                        <a:t>재확인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700" dirty="0" smtClean="0"/>
                        <a:t>-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먼저 입력한 비밀번호와 대조 후 일치하면 </a:t>
                      </a:r>
                      <a:r>
                        <a:rPr lang="en-US" altLang="ko-KR" sz="700" baseline="0" dirty="0" smtClean="0"/>
                        <a:t>＇</a:t>
                      </a:r>
                      <a:r>
                        <a:rPr lang="ko-KR" altLang="en-US" sz="700" baseline="0" dirty="0" smtClean="0"/>
                        <a:t>비밀번호가 일치합니다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틀리면 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비밀번호가 일치 하지 않습니다 출력</a:t>
                      </a:r>
                      <a:r>
                        <a:rPr lang="en-US" altLang="ko-KR" sz="700" baseline="0" dirty="0" smtClean="0"/>
                        <a:t>＇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56661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의사분류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/>
                        <a:t>첫번째 칸 </a:t>
                      </a:r>
                      <a:r>
                        <a:rPr lang="en-US" altLang="ko-KR" sz="700" baseline="0" dirty="0" smtClean="0"/>
                        <a:t>: </a:t>
                      </a:r>
                      <a:r>
                        <a:rPr lang="ko-KR" altLang="en-US" sz="700" baseline="0" dirty="0" smtClean="0"/>
                        <a:t>일반의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수련의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전공의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전문의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전임의</a:t>
                      </a:r>
                      <a:endParaRPr lang="en-US" altLang="ko-KR" sz="7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/>
                        <a:t>전공의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전문의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전임의 </a:t>
                      </a:r>
                      <a:r>
                        <a:rPr lang="ko-KR" altLang="en-US" sz="700" baseline="0" dirty="0" err="1" smtClean="0"/>
                        <a:t>선택시</a:t>
                      </a:r>
                      <a:r>
                        <a:rPr lang="ko-KR" altLang="en-US" sz="700" baseline="0" dirty="0" smtClean="0"/>
                        <a:t> 세부 과 출력</a:t>
                      </a:r>
                      <a:endParaRPr lang="en-US" altLang="ko-KR" sz="7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/>
                        <a:t>자격 증명을 위한 파일 </a:t>
                      </a:r>
                      <a:r>
                        <a:rPr lang="ko-KR" altLang="en-US" sz="700" baseline="0" dirty="0" smtClean="0"/>
                        <a:t>첨부</a:t>
                      </a:r>
                      <a:r>
                        <a:rPr lang="en-US" altLang="ko-KR" sz="700" baseline="0" dirty="0" smtClean="0"/>
                        <a:t>(2</a:t>
                      </a:r>
                      <a:r>
                        <a:rPr lang="ko-KR" altLang="en-US" sz="700" baseline="0" dirty="0" smtClean="0"/>
                        <a:t>차</a:t>
                      </a:r>
                      <a:r>
                        <a:rPr lang="en-US" altLang="ko-KR" sz="700" baseline="0" dirty="0" smtClean="0"/>
                        <a:t>)</a:t>
                      </a:r>
                      <a:endParaRPr lang="en-US" altLang="ko-KR" sz="7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56661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생년월일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/>
                        <a:t>캘린더 형식으로 입력</a:t>
                      </a:r>
                      <a:endParaRPr lang="en-US" altLang="ko-KR" sz="7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700" baseline="0" dirty="0" err="1" smtClean="0"/>
                        <a:t>Datepicker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위젯 사용</a:t>
                      </a:r>
                      <a:endParaRPr lang="en-US" altLang="ko-KR" sz="7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29204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인증번호 받기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이메일 인증 기능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우편번호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주소 입력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동네 게시판 글 작성을 위해 필수 입력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4967" y="2011681"/>
            <a:ext cx="3873731" cy="3969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05498" y="208545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의사회원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가입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67461" y="2548346"/>
            <a:ext cx="123229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67462" y="2873939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90315" y="2548346"/>
            <a:ext cx="464447" cy="269667"/>
          </a:xfrm>
          <a:prstGeom prst="roundRect">
            <a:avLst/>
          </a:prstGeom>
          <a:solidFill>
            <a:schemeClr val="bg1"/>
          </a:solidFill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90315" y="2873939"/>
            <a:ext cx="464448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67462" y="3199532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90315" y="3199532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재확인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67463" y="3974020"/>
            <a:ext cx="602648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전문의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90315" y="3974020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의사분류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7462" y="4294983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90315" y="4294983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생년월일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67462" y="4615946"/>
            <a:ext cx="967535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90315" y="4615946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E-mail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46407" y="4615946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인증번호 받기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67462" y="4941539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90315" y="4941539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휴대전화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497186" y="5591283"/>
            <a:ext cx="1920240" cy="269667"/>
          </a:xfrm>
          <a:prstGeom prst="roundRect">
            <a:avLst/>
          </a:prstGeom>
          <a:solidFill>
            <a:srgbClr val="0DA0F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가입하기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67462" y="5270352"/>
            <a:ext cx="1949964" cy="13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90315" y="5270352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주소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67462" y="5403552"/>
            <a:ext cx="1949964" cy="13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62007" y="5267084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우편번호 입력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799225" y="321834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5812156" y="430541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48" name="타원 47"/>
          <p:cNvSpPr/>
          <p:nvPr/>
        </p:nvSpPr>
        <p:spPr>
          <a:xfrm>
            <a:off x="6942217" y="452475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49" name="타원 48"/>
          <p:cNvSpPr/>
          <p:nvPr/>
        </p:nvSpPr>
        <p:spPr>
          <a:xfrm>
            <a:off x="6910646" y="523055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5725839" y="4615946"/>
            <a:ext cx="483768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13213" y="4615946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인증번호 입력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998420" y="3550928"/>
            <a:ext cx="253330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467462" y="3646817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90315" y="3646817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이름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909436" y="3986235"/>
            <a:ext cx="247822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5097105" y="3974020"/>
            <a:ext cx="602648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내과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39378" y="3970322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파일 첨부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22238"/>
              </p:ext>
            </p:extLst>
          </p:nvPr>
        </p:nvGraphicFramePr>
        <p:xfrm>
          <a:off x="1375288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/member/</a:t>
                      </a:r>
                      <a:r>
                        <a:rPr lang="en-US" altLang="ko-KR" sz="1100" b="0" dirty="0" err="1" smtClean="0"/>
                        <a:t>findId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ID </a:t>
                      </a:r>
                      <a:r>
                        <a:rPr lang="ko-KR" altLang="en-US" sz="1100" b="0" dirty="0" smtClean="0"/>
                        <a:t>찾기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아이디 찾기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인증번호를 통한 인증 후 </a:t>
                      </a:r>
                      <a:r>
                        <a:rPr lang="en-US" altLang="ko-KR" sz="1100" b="0" dirty="0" smtClean="0"/>
                        <a:t>ID </a:t>
                      </a:r>
                      <a:r>
                        <a:rPr lang="ko-KR" altLang="en-US" sz="1100" b="0" dirty="0" smtClean="0"/>
                        <a:t>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http://swiftER/member/findId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이메일 인증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인증번호 받기를 누를 시 이메일로 인증번호 발송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이메일 인증 확인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이메일 인증번호를 확인 하여 일치할 시 </a:t>
                      </a:r>
                      <a:r>
                        <a:rPr lang="en-US" altLang="ko-KR" sz="900" baseline="0" dirty="0" smtClean="0"/>
                        <a:t>ID</a:t>
                      </a:r>
                      <a:r>
                        <a:rPr lang="ko-KR" altLang="en-US" sz="900" baseline="0" dirty="0" smtClean="0"/>
                        <a:t> 출력</a:t>
                      </a:r>
                      <a:endParaRPr lang="en-US" altLang="ko-KR" sz="9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56068" y="2226706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6923" y="261452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95849" y="3526477"/>
            <a:ext cx="138857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347431" y="386823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6344672" y="419387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42503" y="352647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이름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95850" y="3849782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42503" y="3849782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E-mail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31075" y="3849782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인증번호 받기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05498" y="3015657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아래에 정보를 입력하여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Id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를 찾으십시오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95850" y="4173087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42503" y="417308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인증번호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31075" y="4173087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확인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45" y="4740521"/>
            <a:ext cx="1080000" cy="10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6441" y="4461717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PW</a:t>
            </a:r>
            <a:r>
              <a:rPr lang="ko-KR" altLang="en-US" sz="900" dirty="0" smtClean="0"/>
              <a:t>찾기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003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29618"/>
              </p:ext>
            </p:extLst>
          </p:nvPr>
        </p:nvGraphicFramePr>
        <p:xfrm>
          <a:off x="1383601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/member/</a:t>
                      </a:r>
                      <a:r>
                        <a:rPr lang="en-US" altLang="ko-KR" sz="1100" b="0" dirty="0" err="1" smtClean="0"/>
                        <a:t>findPw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비밀번호 찾기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비밀번호 찾기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인증번호를 통한 인증 후 </a:t>
                      </a:r>
                      <a:r>
                        <a:rPr lang="en-US" altLang="ko-KR" sz="1100" b="0" dirty="0" smtClean="0"/>
                        <a:t>PW </a:t>
                      </a:r>
                      <a:r>
                        <a:rPr lang="ko-KR" altLang="en-US" sz="1100" b="0" dirty="0" smtClean="0"/>
                        <a:t>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http://swiftER/member/findPw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이메일 인증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인증번호 받기를 누를 시 이메일로 인증번호 발송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이메일 인증 확인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이메일 인증번호를 확인 하여 일치할 비밀번호 재설정 페이지로 이동</a:t>
                      </a:r>
                      <a:endParaRPr lang="en-US" altLang="ko-KR" sz="9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56068" y="2226706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6923" y="261452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PW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95849" y="3526477"/>
            <a:ext cx="138857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336376" y="3883034"/>
            <a:ext cx="197430" cy="181891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6328049" y="419387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42503" y="352647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95850" y="3849782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42503" y="3849782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E-mail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31075" y="3849782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인증번호 받기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2494" y="3015657"/>
            <a:ext cx="1895302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아래에 정보를 입력하여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PW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변경 권한을 획득하십시오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95850" y="4173087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42503" y="417308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인증번호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31075" y="4173087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확인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45" y="4757149"/>
            <a:ext cx="1080000" cy="108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96441" y="4461717"/>
            <a:ext cx="982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ID</a:t>
            </a:r>
            <a:r>
              <a:rPr lang="ko-KR" altLang="en-US" sz="900" dirty="0" smtClean="0"/>
              <a:t>찾기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23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61348"/>
              </p:ext>
            </p:extLst>
          </p:nvPr>
        </p:nvGraphicFramePr>
        <p:xfrm>
          <a:off x="1383601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/member/</a:t>
                      </a:r>
                      <a:r>
                        <a:rPr lang="en-US" altLang="ko-KR" sz="1100" b="0" dirty="0" err="1" smtClean="0"/>
                        <a:t>changePw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비밀번호 변경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비밀번호 분실 시 비밀번호 변경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http://swiftER/member/changePw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PW </a:t>
                      </a:r>
                      <a:r>
                        <a:rPr lang="ko-KR" altLang="en-US" sz="1100" dirty="0" smtClean="0"/>
                        <a:t>재확인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700" dirty="0" smtClean="0"/>
                        <a:t>-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먼저 입력한 비밀번호와 대조 후 일치하면 </a:t>
                      </a:r>
                      <a:r>
                        <a:rPr lang="en-US" altLang="ko-KR" sz="700" baseline="0" dirty="0" smtClean="0"/>
                        <a:t>＇</a:t>
                      </a:r>
                      <a:r>
                        <a:rPr lang="ko-KR" altLang="en-US" sz="700" baseline="0" dirty="0" smtClean="0"/>
                        <a:t>비밀번호가 일치합니다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틀리면 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비밀번호가 일치 하지 않습니다 출력</a:t>
                      </a:r>
                      <a:r>
                        <a:rPr lang="en-US" altLang="ko-KR" sz="700" baseline="0" dirty="0" smtClean="0"/>
                        <a:t>＇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비밀번호 변경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비밀번호를 변경하고 로그인 페이지로 </a:t>
                      </a:r>
                      <a:r>
                        <a:rPr lang="ko-KR" altLang="en-US" sz="900" baseline="0" dirty="0" err="1" smtClean="0"/>
                        <a:t>리다이렉트</a:t>
                      </a:r>
                      <a:endParaRPr lang="en-US" altLang="ko-KR" sz="9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56068" y="2226706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6923" y="261452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PW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95849" y="3526477"/>
            <a:ext cx="138857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336376" y="3883034"/>
            <a:ext cx="197430" cy="181891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6328049" y="419387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42503" y="352647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2494" y="3015657"/>
            <a:ext cx="1895302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변경하실 비밀번호를 입력하십시오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45" y="4757149"/>
            <a:ext cx="1080000" cy="108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96441" y="4461717"/>
            <a:ext cx="982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ID</a:t>
            </a:r>
            <a:r>
              <a:rPr lang="ko-KR" altLang="en-US" sz="900" dirty="0" smtClean="0"/>
              <a:t>찾기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4895849" y="3846381"/>
            <a:ext cx="138857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42503" y="3846381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재확인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47556" y="4152319"/>
            <a:ext cx="1920240" cy="269667"/>
          </a:xfrm>
          <a:prstGeom prst="roundRect">
            <a:avLst/>
          </a:prstGeom>
          <a:solidFill>
            <a:srgbClr val="0DA0F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변경하기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86429"/>
              </p:ext>
            </p:extLst>
          </p:nvPr>
        </p:nvGraphicFramePr>
        <p:xfrm>
          <a:off x="1383601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/member/</a:t>
                      </a:r>
                      <a:r>
                        <a:rPr lang="en-US" altLang="ko-KR" sz="1000" b="0" dirty="0" err="1" smtClean="0"/>
                        <a:t>deleteUser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회원 탈퇴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비밀번호 확인을 통해 탈퇴 절차 진행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http://swiftER/member/deleteUser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PW </a:t>
                      </a:r>
                      <a:r>
                        <a:rPr lang="ko-KR" altLang="en-US" sz="1100" dirty="0" smtClean="0"/>
                        <a:t>재확인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700" dirty="0" smtClean="0"/>
                        <a:t>-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먼저 입력한 비밀번호와 대조 후 일치하면 </a:t>
                      </a:r>
                      <a:r>
                        <a:rPr lang="en-US" altLang="ko-KR" sz="700" baseline="0" dirty="0" smtClean="0"/>
                        <a:t>＇</a:t>
                      </a:r>
                      <a:r>
                        <a:rPr lang="ko-KR" altLang="en-US" sz="700" baseline="0" dirty="0" smtClean="0"/>
                        <a:t>비밀번호가 일치합니다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틀리면 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비밀번호가 일치 하지 않습니다 출력</a:t>
                      </a:r>
                      <a:r>
                        <a:rPr lang="en-US" altLang="ko-KR" sz="700" baseline="0" dirty="0" smtClean="0"/>
                        <a:t>＇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이메일 인증 확인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이메일 인증번호를 확인 하여 일치할 비밀번호 재설정 페이지로 이동</a:t>
                      </a:r>
                      <a:endParaRPr lang="en-US" altLang="ko-KR" sz="9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56068" y="2226706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6923" y="261452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회원탈퇴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95849" y="3526477"/>
            <a:ext cx="138857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336376" y="4182290"/>
            <a:ext cx="197430" cy="181891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42503" y="352647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95850" y="3849782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42503" y="3849782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비밀번호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2494" y="3015657"/>
            <a:ext cx="1895302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회원탈퇴를 위한 정보를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입력해주세요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95850" y="4173087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42503" y="417308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비밀번호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확인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45" y="4757149"/>
            <a:ext cx="1080000" cy="10800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4355868" y="4460751"/>
            <a:ext cx="1920240" cy="269667"/>
          </a:xfrm>
          <a:prstGeom prst="roundRect">
            <a:avLst/>
          </a:prstGeom>
          <a:solidFill>
            <a:srgbClr val="0DA0F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탈퇴하기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1055"/>
              </p:ext>
            </p:extLst>
          </p:nvPr>
        </p:nvGraphicFramePr>
        <p:xfrm>
          <a:off x="1383601" y="1165693"/>
          <a:ext cx="9722203" cy="4944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31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/member/</a:t>
                      </a:r>
                      <a:r>
                        <a:rPr lang="en-US" altLang="ko-KR" sz="1100" b="0" dirty="0" err="1" smtClean="0"/>
                        <a:t>myPage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/>
                        <a:t>마이페이지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/>
                        <a:t>마이페이지</a:t>
                      </a:r>
                      <a:r>
                        <a:rPr lang="en-US" altLang="ko-KR" sz="1100" b="0" dirty="0" smtClean="0"/>
                        <a:t>(</a:t>
                      </a:r>
                      <a:r>
                        <a:rPr lang="ko-KR" altLang="en-US" sz="1100" b="0" dirty="0" smtClean="0"/>
                        <a:t>내 정보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내가 작성한 글 목록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내가 작성한 병원 리뷰 목록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달력</a:t>
                      </a:r>
                      <a:r>
                        <a:rPr lang="en-US" altLang="ko-KR" sz="1100" b="0" dirty="0" smtClean="0"/>
                        <a:t>)</a:t>
                      </a:r>
                      <a:endParaRPr lang="ko-KR" altLang="en-US" sz="1100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81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http://swiftER/member/myPage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8995">
                <a:tc rowSpan="6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0203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내정보</a:t>
                      </a:r>
                      <a:endParaRPr lang="ko-KR" altLang="en-US" sz="9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err="1" smtClean="0"/>
                        <a:t>내정보</a:t>
                      </a:r>
                      <a:r>
                        <a:rPr lang="ko-KR" altLang="en-US" sz="800" baseline="0" dirty="0" smtClean="0"/>
                        <a:t> 출력</a:t>
                      </a:r>
                      <a:r>
                        <a:rPr lang="en-US" altLang="ko-KR" sz="800" baseline="0" dirty="0" smtClean="0"/>
                        <a:t>( </a:t>
                      </a:r>
                      <a:r>
                        <a:rPr lang="ko-KR" altLang="en-US" sz="800" baseline="0" dirty="0" smtClean="0"/>
                        <a:t>별명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가입일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이메일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휴대전화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주소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구까지 출력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회원정보수정 버튼 추가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회원탈퇴 버튼 추가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67052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/>
                        <a:t>내가 작성한 글 목록</a:t>
                      </a:r>
                      <a:endParaRPr lang="en-US" altLang="ko-KR" sz="9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모든 게시판에서 작성한 글 상위 </a:t>
                      </a:r>
                      <a:r>
                        <a:rPr lang="en-US" altLang="ko-KR" sz="800" baseline="0" dirty="0" smtClean="0"/>
                        <a:t>5</a:t>
                      </a:r>
                      <a:r>
                        <a:rPr lang="ko-KR" altLang="en-US" sz="800" baseline="0" dirty="0" smtClean="0"/>
                        <a:t>개 출력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err="1" smtClean="0"/>
                        <a:t>더보기</a:t>
                      </a:r>
                      <a:r>
                        <a:rPr lang="ko-KR" altLang="en-US" sz="800" baseline="0" dirty="0" smtClean="0"/>
                        <a:t> 버튼 추가</a:t>
                      </a:r>
                      <a:endParaRPr lang="en-US" altLang="ko-KR" sz="8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66089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/>
                        <a:t>내가 작성한 병원 리뷰 목록</a:t>
                      </a:r>
                      <a:endParaRPr lang="en-US" altLang="ko-KR" sz="9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내가 작성한 병원 리뷰 상위 </a:t>
                      </a:r>
                      <a:r>
                        <a:rPr lang="en-US" altLang="ko-KR" sz="800" baseline="0" dirty="0" smtClean="0"/>
                        <a:t>5</a:t>
                      </a:r>
                      <a:r>
                        <a:rPr lang="ko-KR" altLang="en-US" sz="800" baseline="0" dirty="0" smtClean="0"/>
                        <a:t>개 출력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err="1" smtClean="0"/>
                        <a:t>더보기</a:t>
                      </a:r>
                      <a:r>
                        <a:rPr lang="ko-KR" altLang="en-US" sz="800" baseline="0" dirty="0" smtClean="0"/>
                        <a:t> 버튼 추가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작성하기 버튼 추가</a:t>
                      </a:r>
                      <a:endParaRPr lang="en-US" altLang="ko-KR" sz="800" baseline="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3568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/>
                        <a:t>달력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작성한 리뷰의 </a:t>
                      </a:r>
                      <a:r>
                        <a:rPr lang="en-US" altLang="ko-KR" sz="800" dirty="0" err="1" smtClean="0"/>
                        <a:t>rdate</a:t>
                      </a:r>
                      <a:r>
                        <a:rPr lang="ko-KR" altLang="en-US" sz="800" dirty="0" smtClean="0"/>
                        <a:t>를 이용해 달력에 </a:t>
                      </a:r>
                      <a:r>
                        <a:rPr lang="ko-KR" altLang="en-US" sz="800" dirty="0" smtClean="0"/>
                        <a:t>표시</a:t>
                      </a:r>
                      <a:r>
                        <a:rPr lang="en-US" altLang="ko-KR" sz="800" dirty="0" smtClean="0"/>
                        <a:t>(2</a:t>
                      </a:r>
                      <a:r>
                        <a:rPr lang="ko-KR" altLang="en-US" sz="800" dirty="0" smtClean="0"/>
                        <a:t>차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달력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날짜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병원명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질병명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smtClean="0"/>
                        <a:t>출력</a:t>
                      </a:r>
                      <a:r>
                        <a:rPr lang="en-US" altLang="ko-KR" sz="800" dirty="0" smtClean="0"/>
                        <a:t>(2</a:t>
                      </a:r>
                      <a:r>
                        <a:rPr lang="ko-KR" altLang="en-US" sz="800" dirty="0" smtClean="0"/>
                        <a:t>차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  <a:tr h="60081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/>
                        <a:t>병원 방문 기록 추가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내가 방문한 병원 추가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날짜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병원명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질병명</a:t>
                      </a:r>
                      <a:r>
                        <a:rPr lang="ko-KR" altLang="en-US" sz="800" baseline="0" smtClean="0"/>
                        <a:t> </a:t>
                      </a:r>
                      <a:r>
                        <a:rPr lang="ko-KR" altLang="en-US" sz="800" baseline="0" smtClean="0"/>
                        <a:t>추가하기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4219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383601" y="1911928"/>
            <a:ext cx="7752085" cy="4184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3601" y="1911928"/>
            <a:ext cx="7752085" cy="556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6291" y="2003367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20983" y="2618509"/>
            <a:ext cx="7298574" cy="3350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7688" y="3705683"/>
            <a:ext cx="2053244" cy="1730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달력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77688" y="2759825"/>
            <a:ext cx="2053244" cy="909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내정보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별명      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이메일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휴대전화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주소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7688" y="5436524"/>
            <a:ext cx="2053244" cy="472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07279" y="5436524"/>
            <a:ext cx="1523653" cy="472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병원명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질병명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47062" y="2759825"/>
            <a:ext cx="3740728" cy="1474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내가 작성한 글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88943" y="3264896"/>
            <a:ext cx="605793" cy="1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회원정보수정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47062" y="4294977"/>
            <a:ext cx="1872000" cy="1614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병원 방문 기록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04238" y="5667269"/>
            <a:ext cx="605793" cy="1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작성하기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19003" y="2890821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680631" y="3036732"/>
            <a:ext cx="605793" cy="177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가입일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060138" y="3355880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604238" y="4372508"/>
            <a:ext cx="605793" cy="1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더보기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604238" y="2841735"/>
            <a:ext cx="605793" cy="1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더보기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419003" y="3818931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88943" y="3458998"/>
            <a:ext cx="605793" cy="1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회원탈퇴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18503" y="3878228"/>
            <a:ext cx="461665" cy="6762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aside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415790" y="4294977"/>
            <a:ext cx="1872000" cy="1614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내가 작성한 병원 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543731" y="4444151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50" name="타원 49"/>
          <p:cNvSpPr/>
          <p:nvPr/>
        </p:nvSpPr>
        <p:spPr>
          <a:xfrm>
            <a:off x="4708707" y="443792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4422371" y="2610196"/>
            <a:ext cx="0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422371" y="2618509"/>
            <a:ext cx="0" cy="3350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836</Words>
  <Application>Microsoft Office PowerPoint</Application>
  <PresentationFormat>와이드스크린</PresentationFormat>
  <Paragraphs>318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284</cp:revision>
  <dcterms:created xsi:type="dcterms:W3CDTF">2022-08-30T01:08:25Z</dcterms:created>
  <dcterms:modified xsi:type="dcterms:W3CDTF">2023-03-30T00:48:23Z</dcterms:modified>
</cp:coreProperties>
</file>