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Bahnschrift" panose="020B0502040204020203" pitchFamily="34" charset="0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7" y="1663430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2839" y="4511074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발표 보고서</a:t>
            </a:r>
            <a:endParaRPr lang="ko-KR" altLang="en-US" sz="4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7" y="190329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35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6" y="2561204"/>
            <a:ext cx="3368888" cy="2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앉은 자리에서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질병 및 응급실 정보를 검색하고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교류가 가능한 포털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관련 정보 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71475" y="1186698"/>
            <a:ext cx="1508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개발환경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8" y="220233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686" y="1951730"/>
            <a:ext cx="5101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Java17, Spring Boot 3.0.4</a:t>
            </a:r>
          </a:p>
          <a:p>
            <a:r>
              <a:rPr lang="en-US" altLang="ko-KR" sz="1600" dirty="0" smtClean="0"/>
              <a:t>HTML/CSS, jQuery 3.5</a:t>
            </a:r>
          </a:p>
          <a:p>
            <a:r>
              <a:rPr lang="en-US" altLang="ko-KR" sz="1600" dirty="0" smtClean="0"/>
              <a:t>JavaScript(ES6), </a:t>
            </a:r>
            <a:r>
              <a:rPr lang="en-US" altLang="ko-KR" sz="1600" dirty="0" err="1" smtClean="0"/>
              <a:t>Thymeleaf</a:t>
            </a:r>
            <a:r>
              <a:rPr lang="en-US" altLang="ko-KR" sz="1600" dirty="0" smtClean="0"/>
              <a:t> 3.0.15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35" y="327277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3686" y="3288162"/>
            <a:ext cx="510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Apache Tomcat 9.0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4803" y="409045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3686" y="4105848"/>
            <a:ext cx="510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MySQL 8.0,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 5.5.68(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3480" y="5143434"/>
            <a:ext cx="18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라이브러리</a:t>
            </a:r>
            <a:r>
              <a:rPr lang="en-US" altLang="ko-KR" dirty="0" smtClean="0">
                <a:latin typeface="+mj-lt"/>
              </a:rPr>
              <a:t>/API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3686" y="4897213"/>
            <a:ext cx="6341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공공 데이터</a:t>
            </a:r>
            <a:r>
              <a:rPr lang="en-US" altLang="ko-KR" sz="1600" dirty="0" smtClean="0"/>
              <a:t>, Web Socket/Stomp protocol</a:t>
            </a:r>
          </a:p>
          <a:p>
            <a:r>
              <a:rPr lang="en-US" altLang="ko-KR" sz="1600" dirty="0" err="1"/>
              <a:t>j</a:t>
            </a:r>
            <a:r>
              <a:rPr lang="en-US" altLang="ko-KR" sz="1600" dirty="0" err="1" smtClean="0"/>
              <a:t>soup</a:t>
            </a:r>
            <a:r>
              <a:rPr lang="en-US" altLang="ko-KR" sz="1600" dirty="0" smtClean="0"/>
              <a:t> 1.15.4, </a:t>
            </a:r>
            <a:r>
              <a:rPr lang="en-US" altLang="ko-KR" sz="1600" dirty="0" err="1" smtClean="0"/>
              <a:t>Kakao</a:t>
            </a:r>
            <a:r>
              <a:rPr lang="en-US" altLang="ko-KR" sz="1600" dirty="0" smtClean="0"/>
              <a:t> Map Web API</a:t>
            </a:r>
          </a:p>
          <a:p>
            <a:r>
              <a:rPr lang="en-US" altLang="ko-KR" sz="1600" dirty="0" smtClean="0"/>
              <a:t>Java Mail Sender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910" y="1781836"/>
            <a:ext cx="3527772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메시징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증상 정보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자동 완성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검색 결과 알고리즘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현황 분석 보드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글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처리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5090" y="1837593"/>
            <a:ext cx="3527772" cy="281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정보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회원 가입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정보 인증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찾기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적용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이메일 전송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API, Java Mail Sender: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33095" y="1859837"/>
            <a:ext cx="352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 및 결과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데이터 실시간 검색 및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맵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위치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상세 페이지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리뷰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73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6749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652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028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470" y="1836818"/>
            <a:ext cx="352777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6965" y="1926928"/>
            <a:ext cx="3527772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결과 기능 구현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645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8021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25082"/>
            <a:ext cx="0" cy="42703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8516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회원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97655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증상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96794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응급실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95933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커뮤니티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195072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고객센터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4211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관리자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8516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8516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회원약관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8516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8516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아이디 찾기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8516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비밀번호 재설정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8516" y="587311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j-ea"/>
                <a:ea typeface="+mj-ea"/>
              </a:rPr>
              <a:t>마이페이지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>
            <a:endCxn id="37" idx="2"/>
          </p:cNvCxnSpPr>
          <p:nvPr/>
        </p:nvCxnSpPr>
        <p:spPr>
          <a:xfrm>
            <a:off x="3173462" y="2092569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49765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765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 결과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2" name="직선 연결선 41"/>
          <p:cNvCxnSpPr>
            <a:endCxn id="44" idx="2"/>
          </p:cNvCxnSpPr>
          <p:nvPr/>
        </p:nvCxnSpPr>
        <p:spPr>
          <a:xfrm>
            <a:off x="5072601" y="2092569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96794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96794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상세 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endCxn id="52" idx="2"/>
          </p:cNvCxnSpPr>
          <p:nvPr/>
        </p:nvCxnSpPr>
        <p:spPr>
          <a:xfrm>
            <a:off x="6971739" y="2092569"/>
            <a:ext cx="0" cy="2092739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295932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자유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95932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질문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95932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내가 사는 동네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6" name="직선 연결선 55"/>
          <p:cNvCxnSpPr>
            <a:endCxn id="60" idx="2"/>
          </p:cNvCxnSpPr>
          <p:nvPr/>
        </p:nvCxnSpPr>
        <p:spPr>
          <a:xfrm>
            <a:off x="8870876" y="2092569"/>
            <a:ext cx="0" cy="279612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195069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95069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195069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자주 묻는 질문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195069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</a:rPr>
              <a:t>1:1 </a:t>
            </a: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문의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>
            <a:endCxn id="68" idx="2"/>
          </p:cNvCxnSpPr>
          <p:nvPr/>
        </p:nvCxnSpPr>
        <p:spPr>
          <a:xfrm>
            <a:off x="10770012" y="2092569"/>
            <a:ext cx="0" cy="349951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09420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현황 보드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9420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094205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병원 리뷰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094205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커뮤니티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094205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고객센터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97651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+mj-ea"/>
                <a:ea typeface="+mj-ea"/>
              </a:rPr>
              <a:t>메세지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96784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약국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>
            <a:endCxn id="46" idx="2"/>
          </p:cNvCxnSpPr>
          <p:nvPr/>
        </p:nvCxnSpPr>
        <p:spPr>
          <a:xfrm>
            <a:off x="5083780" y="4697974"/>
            <a:ext cx="0" cy="685967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407973" y="4961577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973952"/>
            <a:ext cx="6816436" cy="5884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메세징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https://www.youtube.com/watch?v=_OgSrllc70U</a:t>
            </a:r>
            <a:r>
              <a:rPr lang="en-US" altLang="ko-KR" dirty="0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7" y="190329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소감</a:t>
            </a:r>
            <a:endParaRPr lang="ko-KR" altLang="en-US" sz="35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370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맑은 고딕</vt:lpstr>
      <vt:lpstr>Arial</vt:lpstr>
      <vt:lpstr>나눔고딕 ExtraBold</vt:lpstr>
      <vt:lpstr>Bahnschrift</vt:lpstr>
      <vt:lpstr>문체부 돋음체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java1</cp:lastModifiedBy>
  <cp:revision>70</cp:revision>
  <dcterms:created xsi:type="dcterms:W3CDTF">2023-05-14T14:46:53Z</dcterms:created>
  <dcterms:modified xsi:type="dcterms:W3CDTF">2023-05-17T04:27:11Z</dcterms:modified>
</cp:coreProperties>
</file>