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87" r:id="rId3"/>
    <p:sldId id="275" r:id="rId4"/>
    <p:sldId id="281" r:id="rId5"/>
    <p:sldId id="276" r:id="rId6"/>
    <p:sldId id="278" r:id="rId7"/>
    <p:sldId id="288" r:id="rId8"/>
    <p:sldId id="284" r:id="rId9"/>
    <p:sldId id="289" r:id="rId10"/>
    <p:sldId id="286" r:id="rId11"/>
    <p:sldId id="277" r:id="rId12"/>
    <p:sldId id="282" r:id="rId13"/>
    <p:sldId id="283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>
      <p:cViewPr varScale="1">
        <p:scale>
          <a:sx n="79" d="100"/>
          <a:sy n="79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6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05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7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8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6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8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5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CD16-C69D-4F3A-B53F-2EBE7CFC0CF4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F4A66-4278-45C5-AC00-87F49C802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81083"/>
              </p:ext>
            </p:extLst>
          </p:nvPr>
        </p:nvGraphicFramePr>
        <p:xfrm>
          <a:off x="1375288" y="1165694"/>
          <a:ext cx="8159708" cy="4495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29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/community/ free/list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자유 게시판</a:t>
                      </a:r>
                      <a:r>
                        <a:rPr lang="ko-KR" altLang="en-US" sz="1100" b="0" baseline="0" dirty="0" smtClean="0"/>
                        <a:t> 목록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자유 게시판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288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/community/free/list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278607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127242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86492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메뉴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baseline="0" dirty="0" smtClean="0"/>
                        <a:t> 왼쪽 바에 메뉴 바를 출력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68108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68108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464253" y="2933043"/>
            <a:ext cx="1545745" cy="31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자유 게시판</a:t>
            </a:r>
            <a:endParaRPr lang="ko-KR" altLang="en-US" sz="1400" dirty="0"/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2575797" y="3333990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bject 7"/>
          <p:cNvSpPr/>
          <p:nvPr/>
        </p:nvSpPr>
        <p:spPr>
          <a:xfrm>
            <a:off x="6276108" y="2978390"/>
            <a:ext cx="910599" cy="254195"/>
          </a:xfrm>
          <a:custGeom>
            <a:avLst/>
            <a:gdLst/>
            <a:ahLst/>
            <a:cxnLst/>
            <a:rect l="l" t="t" r="r" b="b"/>
            <a:pathLst>
              <a:path w="2252979" h="288290">
                <a:moveTo>
                  <a:pt x="2204466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2204466" y="288036"/>
                </a:lnTo>
                <a:lnTo>
                  <a:pt x="2223164" y="284267"/>
                </a:lnTo>
                <a:lnTo>
                  <a:pt x="2238422" y="273986"/>
                </a:lnTo>
                <a:lnTo>
                  <a:pt x="2248703" y="258728"/>
                </a:lnTo>
                <a:lnTo>
                  <a:pt x="2252472" y="240029"/>
                </a:lnTo>
                <a:lnTo>
                  <a:pt x="2252472" y="48006"/>
                </a:lnTo>
                <a:lnTo>
                  <a:pt x="2248703" y="29307"/>
                </a:lnTo>
                <a:lnTo>
                  <a:pt x="2238422" y="14049"/>
                </a:lnTo>
                <a:lnTo>
                  <a:pt x="2223164" y="3768"/>
                </a:lnTo>
                <a:lnTo>
                  <a:pt x="22044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"/>
          <p:cNvGrpSpPr/>
          <p:nvPr/>
        </p:nvGrpSpPr>
        <p:grpSpPr>
          <a:xfrm>
            <a:off x="6276109" y="2988102"/>
            <a:ext cx="1013478" cy="296382"/>
            <a:chOff x="2554223" y="1065275"/>
            <a:chExt cx="2252980" cy="288290"/>
          </a:xfrm>
        </p:grpSpPr>
        <p:sp>
          <p:nvSpPr>
            <p:cNvPr id="64" name="object 8"/>
            <p:cNvSpPr/>
            <p:nvPr/>
          </p:nvSpPr>
          <p:spPr>
            <a:xfrm>
              <a:off x="2554223" y="1065275"/>
              <a:ext cx="2252980" cy="288290"/>
            </a:xfrm>
            <a:custGeom>
              <a:avLst/>
              <a:gdLst/>
              <a:ahLst/>
              <a:cxnLst/>
              <a:rect l="l" t="t" r="r" b="b"/>
              <a:pathLst>
                <a:path w="2252979" h="288290">
                  <a:moveTo>
                    <a:pt x="2204466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40029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6" y="288036"/>
                  </a:lnTo>
                  <a:lnTo>
                    <a:pt x="2204466" y="288036"/>
                  </a:lnTo>
                  <a:lnTo>
                    <a:pt x="2223164" y="284267"/>
                  </a:lnTo>
                  <a:lnTo>
                    <a:pt x="2238422" y="273986"/>
                  </a:lnTo>
                  <a:lnTo>
                    <a:pt x="2248703" y="258728"/>
                  </a:lnTo>
                  <a:lnTo>
                    <a:pt x="2252472" y="240029"/>
                  </a:lnTo>
                  <a:lnTo>
                    <a:pt x="2252472" y="48006"/>
                  </a:lnTo>
                  <a:lnTo>
                    <a:pt x="2248703" y="29307"/>
                  </a:lnTo>
                  <a:lnTo>
                    <a:pt x="2238422" y="14049"/>
                  </a:lnTo>
                  <a:lnTo>
                    <a:pt x="2223164" y="3768"/>
                  </a:lnTo>
                  <a:lnTo>
                    <a:pt x="22044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7" name="object 9"/>
            <p:cNvSpPr/>
            <p:nvPr/>
          </p:nvSpPr>
          <p:spPr>
            <a:xfrm>
              <a:off x="2554223" y="1065275"/>
              <a:ext cx="2252980" cy="288290"/>
            </a:xfrm>
            <a:custGeom>
              <a:avLst/>
              <a:gdLst/>
              <a:ahLst/>
              <a:cxnLst/>
              <a:rect l="l" t="t" r="r" b="b"/>
              <a:pathLst>
                <a:path w="2252979" h="288290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2204466" y="0"/>
                  </a:lnTo>
                  <a:lnTo>
                    <a:pt x="2223164" y="3768"/>
                  </a:lnTo>
                  <a:lnTo>
                    <a:pt x="2238422" y="14049"/>
                  </a:lnTo>
                  <a:lnTo>
                    <a:pt x="2248703" y="29307"/>
                  </a:lnTo>
                  <a:lnTo>
                    <a:pt x="2252472" y="48006"/>
                  </a:lnTo>
                  <a:lnTo>
                    <a:pt x="2252472" y="240029"/>
                  </a:lnTo>
                  <a:lnTo>
                    <a:pt x="2248703" y="258728"/>
                  </a:lnTo>
                  <a:lnTo>
                    <a:pt x="2238422" y="273986"/>
                  </a:lnTo>
                  <a:lnTo>
                    <a:pt x="2223164" y="284267"/>
                  </a:lnTo>
                  <a:lnTo>
                    <a:pt x="2204466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29"/>
                  </a:lnTo>
                  <a:lnTo>
                    <a:pt x="0" y="48006"/>
                  </a:lnTo>
                  <a:close/>
                </a:path>
              </a:pathLst>
            </a:custGeom>
            <a:ln w="1219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8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1618" y="3031275"/>
            <a:ext cx="161417" cy="17830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307437" y="303127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2575799" y="3596437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V="1">
            <a:off x="2575798" y="3869007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2575797" y="4142917"/>
            <a:ext cx="4709631" cy="14406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2575797" y="4391228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2575797" y="4655622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bject 80"/>
          <p:cNvSpPr/>
          <p:nvPr/>
        </p:nvSpPr>
        <p:spPr>
          <a:xfrm>
            <a:off x="2536710" y="4201004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3620135" y="0"/>
                </a:moveTo>
                <a:lnTo>
                  <a:pt x="3667494" y="1809"/>
                </a:lnTo>
                <a:lnTo>
                  <a:pt x="3714865" y="5915"/>
                </a:lnTo>
                <a:lnTo>
                  <a:pt x="3762243" y="11170"/>
                </a:lnTo>
                <a:lnTo>
                  <a:pt x="3809623" y="16425"/>
                </a:lnTo>
                <a:lnTo>
                  <a:pt x="3857001" y="20531"/>
                </a:lnTo>
                <a:lnTo>
                  <a:pt x="3904372" y="22339"/>
                </a:lnTo>
                <a:lnTo>
                  <a:pt x="3951731" y="20700"/>
                </a:lnTo>
                <a:lnTo>
                  <a:pt x="4009390" y="12001"/>
                </a:lnTo>
                <a:lnTo>
                  <a:pt x="4009390" y="11163"/>
                </a:lnTo>
                <a:lnTo>
                  <a:pt x="4059945" y="2799"/>
                </a:lnTo>
                <a:lnTo>
                  <a:pt x="4110493" y="12"/>
                </a:lnTo>
                <a:lnTo>
                  <a:pt x="4161035" y="1407"/>
                </a:lnTo>
                <a:lnTo>
                  <a:pt x="4211571" y="5590"/>
                </a:lnTo>
                <a:lnTo>
                  <a:pt x="4262104" y="11168"/>
                </a:lnTo>
                <a:lnTo>
                  <a:pt x="4312632" y="16744"/>
                </a:lnTo>
                <a:lnTo>
                  <a:pt x="4363157" y="20926"/>
                </a:lnTo>
                <a:lnTo>
                  <a:pt x="4413680" y="22320"/>
                </a:lnTo>
                <a:lnTo>
                  <a:pt x="4464202" y="19530"/>
                </a:lnTo>
                <a:lnTo>
                  <a:pt x="4514723" y="11163"/>
                </a:lnTo>
                <a:lnTo>
                  <a:pt x="4565247" y="2799"/>
                </a:lnTo>
                <a:lnTo>
                  <a:pt x="4615777" y="12"/>
                </a:lnTo>
                <a:lnTo>
                  <a:pt x="4666312" y="1407"/>
                </a:lnTo>
                <a:lnTo>
                  <a:pt x="4716850" y="5590"/>
                </a:lnTo>
                <a:lnTo>
                  <a:pt x="4767389" y="11168"/>
                </a:lnTo>
                <a:lnTo>
                  <a:pt x="4817928" y="16744"/>
                </a:lnTo>
                <a:lnTo>
                  <a:pt x="4868466" y="20926"/>
                </a:lnTo>
                <a:lnTo>
                  <a:pt x="4919001" y="22320"/>
                </a:lnTo>
                <a:lnTo>
                  <a:pt x="4969531" y="19530"/>
                </a:lnTo>
                <a:lnTo>
                  <a:pt x="5020056" y="11163"/>
                </a:lnTo>
                <a:lnTo>
                  <a:pt x="5020056" y="173837"/>
                </a:lnTo>
                <a:lnTo>
                  <a:pt x="4969531" y="182204"/>
                </a:lnTo>
                <a:lnTo>
                  <a:pt x="4919001" y="184994"/>
                </a:lnTo>
                <a:lnTo>
                  <a:pt x="4868466" y="183601"/>
                </a:lnTo>
                <a:lnTo>
                  <a:pt x="4817928" y="179419"/>
                </a:lnTo>
                <a:lnTo>
                  <a:pt x="4767389" y="173842"/>
                </a:lnTo>
                <a:lnTo>
                  <a:pt x="4716850" y="168265"/>
                </a:lnTo>
                <a:lnTo>
                  <a:pt x="4666312" y="164081"/>
                </a:lnTo>
                <a:lnTo>
                  <a:pt x="4615777" y="162686"/>
                </a:lnTo>
                <a:lnTo>
                  <a:pt x="4565247" y="165473"/>
                </a:lnTo>
                <a:lnTo>
                  <a:pt x="4514723" y="173837"/>
                </a:lnTo>
                <a:lnTo>
                  <a:pt x="4465611" y="182054"/>
                </a:lnTo>
                <a:lnTo>
                  <a:pt x="4416493" y="184963"/>
                </a:lnTo>
                <a:lnTo>
                  <a:pt x="4367370" y="183845"/>
                </a:lnTo>
                <a:lnTo>
                  <a:pt x="4318243" y="179980"/>
                </a:lnTo>
                <a:lnTo>
                  <a:pt x="4269115" y="174651"/>
                </a:lnTo>
                <a:lnTo>
                  <a:pt x="4219988" y="169138"/>
                </a:lnTo>
                <a:lnTo>
                  <a:pt x="4170865" y="164723"/>
                </a:lnTo>
                <a:lnTo>
                  <a:pt x="4121747" y="162687"/>
                </a:lnTo>
                <a:lnTo>
                  <a:pt x="4072636" y="164312"/>
                </a:lnTo>
                <a:lnTo>
                  <a:pt x="4014978" y="173012"/>
                </a:lnTo>
                <a:lnTo>
                  <a:pt x="4014978" y="173837"/>
                </a:lnTo>
                <a:lnTo>
                  <a:pt x="3964422" y="182204"/>
                </a:lnTo>
                <a:lnTo>
                  <a:pt x="3913874" y="184994"/>
                </a:lnTo>
                <a:lnTo>
                  <a:pt x="3863332" y="183601"/>
                </a:lnTo>
                <a:lnTo>
                  <a:pt x="3812796" y="179419"/>
                </a:lnTo>
                <a:lnTo>
                  <a:pt x="3762263" y="173842"/>
                </a:lnTo>
                <a:lnTo>
                  <a:pt x="3711735" y="168265"/>
                </a:lnTo>
                <a:lnTo>
                  <a:pt x="3661210" y="164081"/>
                </a:lnTo>
                <a:lnTo>
                  <a:pt x="3610687" y="162686"/>
                </a:lnTo>
                <a:lnTo>
                  <a:pt x="3560165" y="165473"/>
                </a:lnTo>
                <a:lnTo>
                  <a:pt x="3509644" y="173837"/>
                </a:lnTo>
                <a:lnTo>
                  <a:pt x="3460500" y="182054"/>
                </a:lnTo>
                <a:lnTo>
                  <a:pt x="3411363" y="184963"/>
                </a:lnTo>
                <a:lnTo>
                  <a:pt x="3362230" y="183845"/>
                </a:lnTo>
                <a:lnTo>
                  <a:pt x="3313101" y="179980"/>
                </a:lnTo>
                <a:lnTo>
                  <a:pt x="3263974" y="174651"/>
                </a:lnTo>
                <a:lnTo>
                  <a:pt x="3214845" y="169138"/>
                </a:lnTo>
                <a:lnTo>
                  <a:pt x="3165712" y="164723"/>
                </a:lnTo>
                <a:lnTo>
                  <a:pt x="3116575" y="162687"/>
                </a:lnTo>
                <a:lnTo>
                  <a:pt x="3067430" y="164312"/>
                </a:lnTo>
                <a:lnTo>
                  <a:pt x="3018028" y="171754"/>
                </a:lnTo>
                <a:lnTo>
                  <a:pt x="3018028" y="175996"/>
                </a:lnTo>
                <a:lnTo>
                  <a:pt x="2967507" y="184363"/>
                </a:lnTo>
                <a:lnTo>
                  <a:pt x="2916986" y="187152"/>
                </a:lnTo>
                <a:lnTo>
                  <a:pt x="2866466" y="185757"/>
                </a:lnTo>
                <a:lnTo>
                  <a:pt x="2815945" y="181574"/>
                </a:lnTo>
                <a:lnTo>
                  <a:pt x="2765424" y="175996"/>
                </a:lnTo>
                <a:lnTo>
                  <a:pt x="2714904" y="170418"/>
                </a:lnTo>
                <a:lnTo>
                  <a:pt x="2664383" y="166235"/>
                </a:lnTo>
                <a:lnTo>
                  <a:pt x="2613863" y="164840"/>
                </a:lnTo>
                <a:lnTo>
                  <a:pt x="2563342" y="167629"/>
                </a:lnTo>
                <a:lnTo>
                  <a:pt x="2512822" y="175996"/>
                </a:lnTo>
                <a:lnTo>
                  <a:pt x="2463677" y="184213"/>
                </a:lnTo>
                <a:lnTo>
                  <a:pt x="2414540" y="187121"/>
                </a:lnTo>
                <a:lnTo>
                  <a:pt x="2365407" y="186001"/>
                </a:lnTo>
                <a:lnTo>
                  <a:pt x="2316278" y="182135"/>
                </a:lnTo>
                <a:lnTo>
                  <a:pt x="2267151" y="176805"/>
                </a:lnTo>
                <a:lnTo>
                  <a:pt x="2218022" y="171291"/>
                </a:lnTo>
                <a:lnTo>
                  <a:pt x="2168889" y="166877"/>
                </a:lnTo>
                <a:lnTo>
                  <a:pt x="2119752" y="164843"/>
                </a:lnTo>
                <a:lnTo>
                  <a:pt x="2070607" y="166471"/>
                </a:lnTo>
                <a:lnTo>
                  <a:pt x="2014347" y="174955"/>
                </a:lnTo>
                <a:lnTo>
                  <a:pt x="2014347" y="176263"/>
                </a:lnTo>
                <a:lnTo>
                  <a:pt x="1963826" y="184626"/>
                </a:lnTo>
                <a:lnTo>
                  <a:pt x="1913304" y="187414"/>
                </a:lnTo>
                <a:lnTo>
                  <a:pt x="1862781" y="186018"/>
                </a:lnTo>
                <a:lnTo>
                  <a:pt x="1812256" y="181835"/>
                </a:lnTo>
                <a:lnTo>
                  <a:pt x="1761728" y="176258"/>
                </a:lnTo>
                <a:lnTo>
                  <a:pt x="1711195" y="170681"/>
                </a:lnTo>
                <a:lnTo>
                  <a:pt x="1660659" y="166499"/>
                </a:lnTo>
                <a:lnTo>
                  <a:pt x="1610117" y="165106"/>
                </a:lnTo>
                <a:lnTo>
                  <a:pt x="1559569" y="167896"/>
                </a:lnTo>
                <a:lnTo>
                  <a:pt x="1509014" y="176263"/>
                </a:lnTo>
                <a:lnTo>
                  <a:pt x="1458493" y="184626"/>
                </a:lnTo>
                <a:lnTo>
                  <a:pt x="1407971" y="187414"/>
                </a:lnTo>
                <a:lnTo>
                  <a:pt x="1357448" y="186018"/>
                </a:lnTo>
                <a:lnTo>
                  <a:pt x="1306923" y="181835"/>
                </a:lnTo>
                <a:lnTo>
                  <a:pt x="1256395" y="176258"/>
                </a:lnTo>
                <a:lnTo>
                  <a:pt x="1205862" y="170681"/>
                </a:lnTo>
                <a:lnTo>
                  <a:pt x="1155326" y="166499"/>
                </a:lnTo>
                <a:lnTo>
                  <a:pt x="1104784" y="165106"/>
                </a:lnTo>
                <a:lnTo>
                  <a:pt x="1054236" y="167896"/>
                </a:lnTo>
                <a:lnTo>
                  <a:pt x="1003681" y="176263"/>
                </a:lnTo>
                <a:lnTo>
                  <a:pt x="1003681" y="174878"/>
                </a:lnTo>
                <a:lnTo>
                  <a:pt x="947419" y="183375"/>
                </a:lnTo>
                <a:lnTo>
                  <a:pt x="898308" y="184999"/>
                </a:lnTo>
                <a:lnTo>
                  <a:pt x="849190" y="182964"/>
                </a:lnTo>
                <a:lnTo>
                  <a:pt x="800067" y="178548"/>
                </a:lnTo>
                <a:lnTo>
                  <a:pt x="750940" y="173035"/>
                </a:lnTo>
                <a:lnTo>
                  <a:pt x="701812" y="167705"/>
                </a:lnTo>
                <a:lnTo>
                  <a:pt x="652685" y="163838"/>
                </a:lnTo>
                <a:lnTo>
                  <a:pt x="603562" y="162718"/>
                </a:lnTo>
                <a:lnTo>
                  <a:pt x="554444" y="165624"/>
                </a:lnTo>
                <a:lnTo>
                  <a:pt x="505332" y="173837"/>
                </a:lnTo>
                <a:lnTo>
                  <a:pt x="454808" y="182204"/>
                </a:lnTo>
                <a:lnTo>
                  <a:pt x="404278" y="184994"/>
                </a:lnTo>
                <a:lnTo>
                  <a:pt x="353743" y="183601"/>
                </a:lnTo>
                <a:lnTo>
                  <a:pt x="303205" y="179419"/>
                </a:lnTo>
                <a:lnTo>
                  <a:pt x="252666" y="173842"/>
                </a:lnTo>
                <a:lnTo>
                  <a:pt x="202127" y="168265"/>
                </a:lnTo>
                <a:lnTo>
                  <a:pt x="151589" y="164081"/>
                </a:lnTo>
                <a:lnTo>
                  <a:pt x="101054" y="162686"/>
                </a:lnTo>
                <a:lnTo>
                  <a:pt x="50524" y="165473"/>
                </a:lnTo>
                <a:lnTo>
                  <a:pt x="0" y="173837"/>
                </a:lnTo>
                <a:lnTo>
                  <a:pt x="0" y="11163"/>
                </a:lnTo>
                <a:lnTo>
                  <a:pt x="50524" y="2799"/>
                </a:lnTo>
                <a:lnTo>
                  <a:pt x="101054" y="12"/>
                </a:lnTo>
                <a:lnTo>
                  <a:pt x="151589" y="1407"/>
                </a:lnTo>
                <a:lnTo>
                  <a:pt x="202127" y="5590"/>
                </a:lnTo>
                <a:lnTo>
                  <a:pt x="252666" y="11168"/>
                </a:lnTo>
                <a:lnTo>
                  <a:pt x="303205" y="16744"/>
                </a:lnTo>
                <a:lnTo>
                  <a:pt x="353743" y="20926"/>
                </a:lnTo>
                <a:lnTo>
                  <a:pt x="404278" y="22320"/>
                </a:lnTo>
                <a:lnTo>
                  <a:pt x="454808" y="19530"/>
                </a:lnTo>
                <a:lnTo>
                  <a:pt x="505332" y="11163"/>
                </a:lnTo>
                <a:lnTo>
                  <a:pt x="555853" y="2799"/>
                </a:lnTo>
                <a:lnTo>
                  <a:pt x="606375" y="12"/>
                </a:lnTo>
                <a:lnTo>
                  <a:pt x="656898" y="1407"/>
                </a:lnTo>
                <a:lnTo>
                  <a:pt x="707423" y="5590"/>
                </a:lnTo>
                <a:lnTo>
                  <a:pt x="757951" y="11168"/>
                </a:lnTo>
                <a:lnTo>
                  <a:pt x="808484" y="16744"/>
                </a:lnTo>
                <a:lnTo>
                  <a:pt x="859020" y="20926"/>
                </a:lnTo>
                <a:lnTo>
                  <a:pt x="909562" y="22320"/>
                </a:lnTo>
                <a:lnTo>
                  <a:pt x="960110" y="19530"/>
                </a:lnTo>
                <a:lnTo>
                  <a:pt x="1010665" y="11163"/>
                </a:lnTo>
                <a:lnTo>
                  <a:pt x="1010665" y="12547"/>
                </a:lnTo>
                <a:lnTo>
                  <a:pt x="1066927" y="4051"/>
                </a:lnTo>
                <a:lnTo>
                  <a:pt x="1116038" y="2426"/>
                </a:lnTo>
                <a:lnTo>
                  <a:pt x="1165156" y="4462"/>
                </a:lnTo>
                <a:lnTo>
                  <a:pt x="1214279" y="8877"/>
                </a:lnTo>
                <a:lnTo>
                  <a:pt x="1263406" y="14391"/>
                </a:lnTo>
                <a:lnTo>
                  <a:pt x="1312534" y="19721"/>
                </a:lnTo>
                <a:lnTo>
                  <a:pt x="1361661" y="23587"/>
                </a:lnTo>
                <a:lnTo>
                  <a:pt x="1410784" y="24708"/>
                </a:lnTo>
                <a:lnTo>
                  <a:pt x="1459902" y="21802"/>
                </a:lnTo>
                <a:lnTo>
                  <a:pt x="1509014" y="13588"/>
                </a:lnTo>
                <a:lnTo>
                  <a:pt x="1558158" y="5371"/>
                </a:lnTo>
                <a:lnTo>
                  <a:pt x="1607295" y="2462"/>
                </a:lnTo>
                <a:lnTo>
                  <a:pt x="1656428" y="3581"/>
                </a:lnTo>
                <a:lnTo>
                  <a:pt x="1705557" y="7445"/>
                </a:lnTo>
                <a:lnTo>
                  <a:pt x="1754684" y="12775"/>
                </a:lnTo>
                <a:lnTo>
                  <a:pt x="1803813" y="18287"/>
                </a:lnTo>
                <a:lnTo>
                  <a:pt x="1852946" y="22702"/>
                </a:lnTo>
                <a:lnTo>
                  <a:pt x="1902083" y="24738"/>
                </a:lnTo>
                <a:lnTo>
                  <a:pt x="1951227" y="23113"/>
                </a:lnTo>
                <a:lnTo>
                  <a:pt x="2007489" y="14630"/>
                </a:lnTo>
                <a:lnTo>
                  <a:pt x="2007489" y="13322"/>
                </a:lnTo>
                <a:lnTo>
                  <a:pt x="2058009" y="4955"/>
                </a:lnTo>
                <a:lnTo>
                  <a:pt x="2108531" y="2166"/>
                </a:lnTo>
                <a:lnTo>
                  <a:pt x="2159054" y="3561"/>
                </a:lnTo>
                <a:lnTo>
                  <a:pt x="2209579" y="7744"/>
                </a:lnTo>
                <a:lnTo>
                  <a:pt x="2260107" y="13322"/>
                </a:lnTo>
                <a:lnTo>
                  <a:pt x="2310640" y="18900"/>
                </a:lnTo>
                <a:lnTo>
                  <a:pt x="2361176" y="23083"/>
                </a:lnTo>
                <a:lnTo>
                  <a:pt x="2411718" y="24477"/>
                </a:lnTo>
                <a:lnTo>
                  <a:pt x="2462266" y="21689"/>
                </a:lnTo>
                <a:lnTo>
                  <a:pt x="2512822" y="13322"/>
                </a:lnTo>
                <a:lnTo>
                  <a:pt x="2561933" y="5105"/>
                </a:lnTo>
                <a:lnTo>
                  <a:pt x="2611051" y="2197"/>
                </a:lnTo>
                <a:lnTo>
                  <a:pt x="2660174" y="3317"/>
                </a:lnTo>
                <a:lnTo>
                  <a:pt x="2709301" y="7184"/>
                </a:lnTo>
                <a:lnTo>
                  <a:pt x="2758429" y="12515"/>
                </a:lnTo>
                <a:lnTo>
                  <a:pt x="2807556" y="18030"/>
                </a:lnTo>
                <a:lnTo>
                  <a:pt x="2856679" y="22447"/>
                </a:lnTo>
                <a:lnTo>
                  <a:pt x="2905797" y="24484"/>
                </a:lnTo>
                <a:lnTo>
                  <a:pt x="2954909" y="22859"/>
                </a:lnTo>
                <a:lnTo>
                  <a:pt x="3004312" y="15405"/>
                </a:lnTo>
                <a:lnTo>
                  <a:pt x="3004312" y="11163"/>
                </a:lnTo>
                <a:lnTo>
                  <a:pt x="3035861" y="5208"/>
                </a:lnTo>
                <a:lnTo>
                  <a:pt x="3067446" y="1635"/>
                </a:lnTo>
                <a:lnTo>
                  <a:pt x="3099055" y="104"/>
                </a:lnTo>
                <a:lnTo>
                  <a:pt x="3130677" y="279"/>
                </a:lnTo>
                <a:lnTo>
                  <a:pt x="3178021" y="2981"/>
                </a:lnTo>
                <a:lnTo>
                  <a:pt x="3225377" y="7598"/>
                </a:lnTo>
                <a:lnTo>
                  <a:pt x="3272741" y="12980"/>
                </a:lnTo>
                <a:lnTo>
                  <a:pt x="3320113" y="17980"/>
                </a:lnTo>
                <a:lnTo>
                  <a:pt x="3367491" y="21446"/>
                </a:lnTo>
                <a:lnTo>
                  <a:pt x="3414873" y="22232"/>
                </a:lnTo>
                <a:lnTo>
                  <a:pt x="3462258" y="19187"/>
                </a:lnTo>
                <a:lnTo>
                  <a:pt x="3509644" y="11163"/>
                </a:lnTo>
                <a:lnTo>
                  <a:pt x="3537267" y="5815"/>
                </a:lnTo>
                <a:lnTo>
                  <a:pt x="3564890" y="2324"/>
                </a:lnTo>
                <a:lnTo>
                  <a:pt x="3592512" y="461"/>
                </a:lnTo>
                <a:lnTo>
                  <a:pt x="3620135" y="0"/>
                </a:lnTo>
                <a:close/>
              </a:path>
            </a:pathLst>
          </a:custGeom>
          <a:ln w="914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9"/>
          <p:cNvSpPr/>
          <p:nvPr/>
        </p:nvSpPr>
        <p:spPr>
          <a:xfrm>
            <a:off x="2516671" y="4204504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4615777" y="12"/>
                </a:moveTo>
                <a:lnTo>
                  <a:pt x="4565247" y="2799"/>
                </a:lnTo>
                <a:lnTo>
                  <a:pt x="4464202" y="19530"/>
                </a:lnTo>
                <a:lnTo>
                  <a:pt x="4413680" y="22320"/>
                </a:lnTo>
                <a:lnTo>
                  <a:pt x="4363157" y="20926"/>
                </a:lnTo>
                <a:lnTo>
                  <a:pt x="4312632" y="16744"/>
                </a:lnTo>
                <a:lnTo>
                  <a:pt x="4211571" y="5590"/>
                </a:lnTo>
                <a:lnTo>
                  <a:pt x="4161035" y="1407"/>
                </a:lnTo>
                <a:lnTo>
                  <a:pt x="4110493" y="12"/>
                </a:lnTo>
                <a:lnTo>
                  <a:pt x="4059945" y="2799"/>
                </a:lnTo>
                <a:lnTo>
                  <a:pt x="4009390" y="11163"/>
                </a:lnTo>
                <a:lnTo>
                  <a:pt x="4009390" y="12001"/>
                </a:lnTo>
                <a:lnTo>
                  <a:pt x="3951731" y="20700"/>
                </a:lnTo>
                <a:lnTo>
                  <a:pt x="3904372" y="22339"/>
                </a:lnTo>
                <a:lnTo>
                  <a:pt x="3857001" y="20531"/>
                </a:lnTo>
                <a:lnTo>
                  <a:pt x="3809623" y="16425"/>
                </a:lnTo>
                <a:lnTo>
                  <a:pt x="3714865" y="5915"/>
                </a:lnTo>
                <a:lnTo>
                  <a:pt x="3667494" y="1809"/>
                </a:lnTo>
                <a:lnTo>
                  <a:pt x="3620135" y="0"/>
                </a:lnTo>
                <a:lnTo>
                  <a:pt x="3592512" y="461"/>
                </a:lnTo>
                <a:lnTo>
                  <a:pt x="3564890" y="2324"/>
                </a:lnTo>
                <a:lnTo>
                  <a:pt x="3537267" y="5815"/>
                </a:lnTo>
                <a:lnTo>
                  <a:pt x="3509644" y="11163"/>
                </a:lnTo>
                <a:lnTo>
                  <a:pt x="3462258" y="19187"/>
                </a:lnTo>
                <a:lnTo>
                  <a:pt x="3414873" y="22232"/>
                </a:lnTo>
                <a:lnTo>
                  <a:pt x="3367491" y="21446"/>
                </a:lnTo>
                <a:lnTo>
                  <a:pt x="3320113" y="17980"/>
                </a:lnTo>
                <a:lnTo>
                  <a:pt x="3272741" y="12980"/>
                </a:lnTo>
                <a:lnTo>
                  <a:pt x="3225377" y="7598"/>
                </a:lnTo>
                <a:lnTo>
                  <a:pt x="3178021" y="2981"/>
                </a:lnTo>
                <a:lnTo>
                  <a:pt x="3130677" y="279"/>
                </a:lnTo>
                <a:lnTo>
                  <a:pt x="3099055" y="104"/>
                </a:lnTo>
                <a:lnTo>
                  <a:pt x="3067446" y="1635"/>
                </a:lnTo>
                <a:lnTo>
                  <a:pt x="3035861" y="5208"/>
                </a:lnTo>
                <a:lnTo>
                  <a:pt x="3004312" y="11163"/>
                </a:lnTo>
                <a:lnTo>
                  <a:pt x="3004312" y="15405"/>
                </a:lnTo>
                <a:lnTo>
                  <a:pt x="2954909" y="22859"/>
                </a:lnTo>
                <a:lnTo>
                  <a:pt x="2905797" y="24484"/>
                </a:lnTo>
                <a:lnTo>
                  <a:pt x="2856679" y="22447"/>
                </a:lnTo>
                <a:lnTo>
                  <a:pt x="2807556" y="18030"/>
                </a:lnTo>
                <a:lnTo>
                  <a:pt x="2709301" y="7184"/>
                </a:lnTo>
                <a:lnTo>
                  <a:pt x="2660174" y="3317"/>
                </a:lnTo>
                <a:lnTo>
                  <a:pt x="2611051" y="2197"/>
                </a:lnTo>
                <a:lnTo>
                  <a:pt x="2561933" y="5105"/>
                </a:lnTo>
                <a:lnTo>
                  <a:pt x="2462266" y="21689"/>
                </a:lnTo>
                <a:lnTo>
                  <a:pt x="2411718" y="24477"/>
                </a:lnTo>
                <a:lnTo>
                  <a:pt x="2361176" y="23083"/>
                </a:lnTo>
                <a:lnTo>
                  <a:pt x="2310640" y="18900"/>
                </a:lnTo>
                <a:lnTo>
                  <a:pt x="2209579" y="7744"/>
                </a:lnTo>
                <a:lnTo>
                  <a:pt x="2159054" y="3561"/>
                </a:lnTo>
                <a:lnTo>
                  <a:pt x="2108531" y="2166"/>
                </a:lnTo>
                <a:lnTo>
                  <a:pt x="2058009" y="4955"/>
                </a:lnTo>
                <a:lnTo>
                  <a:pt x="2007489" y="13322"/>
                </a:lnTo>
                <a:lnTo>
                  <a:pt x="2007489" y="14630"/>
                </a:lnTo>
                <a:lnTo>
                  <a:pt x="1951227" y="23113"/>
                </a:lnTo>
                <a:lnTo>
                  <a:pt x="1902083" y="24738"/>
                </a:lnTo>
                <a:lnTo>
                  <a:pt x="1852946" y="22702"/>
                </a:lnTo>
                <a:lnTo>
                  <a:pt x="1803813" y="18287"/>
                </a:lnTo>
                <a:lnTo>
                  <a:pt x="1705557" y="7445"/>
                </a:lnTo>
                <a:lnTo>
                  <a:pt x="1656428" y="3581"/>
                </a:lnTo>
                <a:lnTo>
                  <a:pt x="1607295" y="2462"/>
                </a:lnTo>
                <a:lnTo>
                  <a:pt x="1558158" y="5371"/>
                </a:lnTo>
                <a:lnTo>
                  <a:pt x="1459902" y="21802"/>
                </a:lnTo>
                <a:lnTo>
                  <a:pt x="1410784" y="24708"/>
                </a:lnTo>
                <a:lnTo>
                  <a:pt x="1361661" y="23587"/>
                </a:lnTo>
                <a:lnTo>
                  <a:pt x="1312534" y="19721"/>
                </a:lnTo>
                <a:lnTo>
                  <a:pt x="1214279" y="8877"/>
                </a:lnTo>
                <a:lnTo>
                  <a:pt x="1165156" y="4462"/>
                </a:lnTo>
                <a:lnTo>
                  <a:pt x="1116038" y="2426"/>
                </a:lnTo>
                <a:lnTo>
                  <a:pt x="1066927" y="4051"/>
                </a:lnTo>
                <a:lnTo>
                  <a:pt x="1010665" y="12547"/>
                </a:lnTo>
                <a:lnTo>
                  <a:pt x="1010665" y="11163"/>
                </a:lnTo>
                <a:lnTo>
                  <a:pt x="960110" y="19530"/>
                </a:lnTo>
                <a:lnTo>
                  <a:pt x="909562" y="22320"/>
                </a:lnTo>
                <a:lnTo>
                  <a:pt x="859020" y="20926"/>
                </a:lnTo>
                <a:lnTo>
                  <a:pt x="808484" y="16744"/>
                </a:lnTo>
                <a:lnTo>
                  <a:pt x="707423" y="5590"/>
                </a:lnTo>
                <a:lnTo>
                  <a:pt x="656898" y="1407"/>
                </a:lnTo>
                <a:lnTo>
                  <a:pt x="606375" y="12"/>
                </a:lnTo>
                <a:lnTo>
                  <a:pt x="555853" y="2799"/>
                </a:lnTo>
                <a:lnTo>
                  <a:pt x="454808" y="19530"/>
                </a:lnTo>
                <a:lnTo>
                  <a:pt x="404278" y="22320"/>
                </a:lnTo>
                <a:lnTo>
                  <a:pt x="353743" y="20926"/>
                </a:lnTo>
                <a:lnTo>
                  <a:pt x="303205" y="16744"/>
                </a:lnTo>
                <a:lnTo>
                  <a:pt x="202127" y="5590"/>
                </a:lnTo>
                <a:lnTo>
                  <a:pt x="151589" y="1407"/>
                </a:lnTo>
                <a:lnTo>
                  <a:pt x="101054" y="12"/>
                </a:lnTo>
                <a:lnTo>
                  <a:pt x="50524" y="2799"/>
                </a:lnTo>
                <a:lnTo>
                  <a:pt x="0" y="11163"/>
                </a:lnTo>
                <a:lnTo>
                  <a:pt x="0" y="173837"/>
                </a:lnTo>
                <a:lnTo>
                  <a:pt x="50524" y="165473"/>
                </a:lnTo>
                <a:lnTo>
                  <a:pt x="101054" y="162686"/>
                </a:lnTo>
                <a:lnTo>
                  <a:pt x="151589" y="164081"/>
                </a:lnTo>
                <a:lnTo>
                  <a:pt x="202127" y="168265"/>
                </a:lnTo>
                <a:lnTo>
                  <a:pt x="303205" y="179419"/>
                </a:lnTo>
                <a:lnTo>
                  <a:pt x="353743" y="183601"/>
                </a:lnTo>
                <a:lnTo>
                  <a:pt x="404278" y="184994"/>
                </a:lnTo>
                <a:lnTo>
                  <a:pt x="454808" y="182204"/>
                </a:lnTo>
                <a:lnTo>
                  <a:pt x="554444" y="165624"/>
                </a:lnTo>
                <a:lnTo>
                  <a:pt x="603562" y="162718"/>
                </a:lnTo>
                <a:lnTo>
                  <a:pt x="652685" y="163838"/>
                </a:lnTo>
                <a:lnTo>
                  <a:pt x="701812" y="167705"/>
                </a:lnTo>
                <a:lnTo>
                  <a:pt x="800067" y="178548"/>
                </a:lnTo>
                <a:lnTo>
                  <a:pt x="849190" y="182964"/>
                </a:lnTo>
                <a:lnTo>
                  <a:pt x="898308" y="184999"/>
                </a:lnTo>
                <a:lnTo>
                  <a:pt x="947419" y="183375"/>
                </a:lnTo>
                <a:lnTo>
                  <a:pt x="1003681" y="174878"/>
                </a:lnTo>
                <a:lnTo>
                  <a:pt x="1003681" y="176263"/>
                </a:lnTo>
                <a:lnTo>
                  <a:pt x="1054236" y="167896"/>
                </a:lnTo>
                <a:lnTo>
                  <a:pt x="1104784" y="165106"/>
                </a:lnTo>
                <a:lnTo>
                  <a:pt x="1155326" y="166499"/>
                </a:lnTo>
                <a:lnTo>
                  <a:pt x="1205862" y="170681"/>
                </a:lnTo>
                <a:lnTo>
                  <a:pt x="1306923" y="181835"/>
                </a:lnTo>
                <a:lnTo>
                  <a:pt x="1357448" y="186018"/>
                </a:lnTo>
                <a:lnTo>
                  <a:pt x="1407971" y="187414"/>
                </a:lnTo>
                <a:lnTo>
                  <a:pt x="1458493" y="184626"/>
                </a:lnTo>
                <a:lnTo>
                  <a:pt x="1559569" y="167896"/>
                </a:lnTo>
                <a:lnTo>
                  <a:pt x="1610117" y="165106"/>
                </a:lnTo>
                <a:lnTo>
                  <a:pt x="1660659" y="166499"/>
                </a:lnTo>
                <a:lnTo>
                  <a:pt x="1711195" y="170681"/>
                </a:lnTo>
                <a:lnTo>
                  <a:pt x="1812256" y="181835"/>
                </a:lnTo>
                <a:lnTo>
                  <a:pt x="1862781" y="186018"/>
                </a:lnTo>
                <a:lnTo>
                  <a:pt x="1913304" y="187414"/>
                </a:lnTo>
                <a:lnTo>
                  <a:pt x="1963826" y="184626"/>
                </a:lnTo>
                <a:lnTo>
                  <a:pt x="2014347" y="176263"/>
                </a:lnTo>
                <a:lnTo>
                  <a:pt x="2014347" y="174955"/>
                </a:lnTo>
                <a:lnTo>
                  <a:pt x="2070607" y="166471"/>
                </a:lnTo>
                <a:lnTo>
                  <a:pt x="2119752" y="164843"/>
                </a:lnTo>
                <a:lnTo>
                  <a:pt x="2168889" y="166877"/>
                </a:lnTo>
                <a:lnTo>
                  <a:pt x="2218022" y="171291"/>
                </a:lnTo>
                <a:lnTo>
                  <a:pt x="2316278" y="182135"/>
                </a:lnTo>
                <a:lnTo>
                  <a:pt x="2365407" y="186001"/>
                </a:lnTo>
                <a:lnTo>
                  <a:pt x="2414540" y="187121"/>
                </a:lnTo>
                <a:lnTo>
                  <a:pt x="2463677" y="184213"/>
                </a:lnTo>
                <a:lnTo>
                  <a:pt x="2563342" y="167629"/>
                </a:lnTo>
                <a:lnTo>
                  <a:pt x="2613863" y="164840"/>
                </a:lnTo>
                <a:lnTo>
                  <a:pt x="2664383" y="166235"/>
                </a:lnTo>
                <a:lnTo>
                  <a:pt x="2714904" y="170418"/>
                </a:lnTo>
                <a:lnTo>
                  <a:pt x="2815945" y="181574"/>
                </a:lnTo>
                <a:lnTo>
                  <a:pt x="2866466" y="185757"/>
                </a:lnTo>
                <a:lnTo>
                  <a:pt x="2916986" y="187152"/>
                </a:lnTo>
                <a:lnTo>
                  <a:pt x="2967507" y="184363"/>
                </a:lnTo>
                <a:lnTo>
                  <a:pt x="3018028" y="175996"/>
                </a:lnTo>
                <a:lnTo>
                  <a:pt x="3018028" y="171754"/>
                </a:lnTo>
                <a:lnTo>
                  <a:pt x="3067430" y="164312"/>
                </a:lnTo>
                <a:lnTo>
                  <a:pt x="3116575" y="162687"/>
                </a:lnTo>
                <a:lnTo>
                  <a:pt x="3165712" y="164723"/>
                </a:lnTo>
                <a:lnTo>
                  <a:pt x="3214845" y="169138"/>
                </a:lnTo>
                <a:lnTo>
                  <a:pt x="3313101" y="179980"/>
                </a:lnTo>
                <a:lnTo>
                  <a:pt x="3362230" y="183845"/>
                </a:lnTo>
                <a:lnTo>
                  <a:pt x="3411363" y="184963"/>
                </a:lnTo>
                <a:lnTo>
                  <a:pt x="3460500" y="182054"/>
                </a:lnTo>
                <a:lnTo>
                  <a:pt x="3560165" y="165473"/>
                </a:lnTo>
                <a:lnTo>
                  <a:pt x="3610687" y="162686"/>
                </a:lnTo>
                <a:lnTo>
                  <a:pt x="3661210" y="164081"/>
                </a:lnTo>
                <a:lnTo>
                  <a:pt x="3711735" y="168265"/>
                </a:lnTo>
                <a:lnTo>
                  <a:pt x="3812796" y="179419"/>
                </a:lnTo>
                <a:lnTo>
                  <a:pt x="3863332" y="183601"/>
                </a:lnTo>
                <a:lnTo>
                  <a:pt x="3913874" y="184994"/>
                </a:lnTo>
                <a:lnTo>
                  <a:pt x="3964422" y="182204"/>
                </a:lnTo>
                <a:lnTo>
                  <a:pt x="4014978" y="173837"/>
                </a:lnTo>
                <a:lnTo>
                  <a:pt x="4014978" y="173012"/>
                </a:lnTo>
                <a:lnTo>
                  <a:pt x="4072636" y="164312"/>
                </a:lnTo>
                <a:lnTo>
                  <a:pt x="4121747" y="162687"/>
                </a:lnTo>
                <a:lnTo>
                  <a:pt x="4170865" y="164723"/>
                </a:lnTo>
                <a:lnTo>
                  <a:pt x="4219988" y="169138"/>
                </a:lnTo>
                <a:lnTo>
                  <a:pt x="4318243" y="179980"/>
                </a:lnTo>
                <a:lnTo>
                  <a:pt x="4367370" y="183845"/>
                </a:lnTo>
                <a:lnTo>
                  <a:pt x="4416493" y="184963"/>
                </a:lnTo>
                <a:lnTo>
                  <a:pt x="4465611" y="182054"/>
                </a:lnTo>
                <a:lnTo>
                  <a:pt x="4565247" y="165473"/>
                </a:lnTo>
                <a:lnTo>
                  <a:pt x="4615777" y="162686"/>
                </a:lnTo>
                <a:lnTo>
                  <a:pt x="4666312" y="164081"/>
                </a:lnTo>
                <a:lnTo>
                  <a:pt x="4716850" y="168265"/>
                </a:lnTo>
                <a:lnTo>
                  <a:pt x="4817928" y="179419"/>
                </a:lnTo>
                <a:lnTo>
                  <a:pt x="4868466" y="183601"/>
                </a:lnTo>
                <a:lnTo>
                  <a:pt x="4919001" y="184994"/>
                </a:lnTo>
                <a:lnTo>
                  <a:pt x="4969531" y="182204"/>
                </a:lnTo>
                <a:lnTo>
                  <a:pt x="5020056" y="173837"/>
                </a:lnTo>
                <a:lnTo>
                  <a:pt x="5020056" y="11163"/>
                </a:lnTo>
                <a:lnTo>
                  <a:pt x="4969531" y="19530"/>
                </a:lnTo>
                <a:lnTo>
                  <a:pt x="4919001" y="22320"/>
                </a:lnTo>
                <a:lnTo>
                  <a:pt x="4868466" y="20926"/>
                </a:lnTo>
                <a:lnTo>
                  <a:pt x="4817928" y="16744"/>
                </a:lnTo>
                <a:lnTo>
                  <a:pt x="4716850" y="5590"/>
                </a:lnTo>
                <a:lnTo>
                  <a:pt x="4666312" y="1407"/>
                </a:lnTo>
                <a:lnTo>
                  <a:pt x="4615777" y="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TextBox 81"/>
          <p:cNvSpPr txBox="1"/>
          <p:nvPr/>
        </p:nvSpPr>
        <p:spPr>
          <a:xfrm>
            <a:off x="4009998" y="4680819"/>
            <a:ext cx="1617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이전 </a:t>
            </a:r>
            <a:r>
              <a:rPr lang="en-US" altLang="ko-KR" sz="800" dirty="0" smtClean="0"/>
              <a:t>1 2 3 4 5 6 7 8 9 10 </a:t>
            </a:r>
            <a:r>
              <a:rPr lang="ko-KR" altLang="en-US" sz="800" dirty="0" smtClean="0"/>
              <a:t>다음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2531640" y="3385185"/>
            <a:ext cx="1386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오늘 점심 </a:t>
            </a:r>
            <a:r>
              <a:rPr lang="ko-KR" altLang="en-US" sz="800" dirty="0" err="1" smtClean="0"/>
              <a:t>뭐먹고싶은가요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6571036" y="335872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01-11 13:11</a:t>
            </a:r>
            <a:endParaRPr lang="ko-KR" alt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2530077" y="3630185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집가고</a:t>
            </a:r>
            <a:r>
              <a:rPr lang="ko-KR" altLang="en-US" sz="800" dirty="0" smtClean="0"/>
              <a:t> 싶어요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2530077" y="3885280"/>
            <a:ext cx="1330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저희집</a:t>
            </a:r>
            <a:r>
              <a:rPr lang="ko-KR" altLang="en-US" sz="800" dirty="0" smtClean="0"/>
              <a:t> 고양이 보실래요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2543287" y="4413465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꿀잼모먼트</a:t>
            </a:r>
            <a:r>
              <a:rPr lang="ko-KR" altLang="en-US" sz="800" dirty="0" smtClean="0"/>
              <a:t> 소개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6571036" y="362806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01-11 13:11</a:t>
            </a:r>
            <a:endParaRPr lang="ko-KR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6571036" y="389365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01-11 13:11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6565144" y="443057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01-11 13:11</a:t>
            </a:r>
            <a:endParaRPr lang="ko-KR" altLang="en-US" sz="800" dirty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103" name="직사각형 102"/>
          <p:cNvSpPr/>
          <p:nvPr/>
        </p:nvSpPr>
        <p:spPr>
          <a:xfrm>
            <a:off x="2530077" y="5267250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828216" y="33674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844839" y="441346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828215" y="391056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828216" y="362538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10" name="직사각형 109"/>
          <p:cNvSpPr/>
          <p:nvPr/>
        </p:nvSpPr>
        <p:spPr>
          <a:xfrm>
            <a:off x="1404965" y="1939544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114" name="직선 연결선 113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132" name="타원 131"/>
          <p:cNvSpPr/>
          <p:nvPr/>
        </p:nvSpPr>
        <p:spPr>
          <a:xfrm>
            <a:off x="4724028" y="2296757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86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11841"/>
              </p:ext>
            </p:extLst>
          </p:nvPr>
        </p:nvGraphicFramePr>
        <p:xfrm>
          <a:off x="1375288" y="1165694"/>
          <a:ext cx="8159708" cy="4495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32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/community/</a:t>
                      </a:r>
                      <a:r>
                        <a:rPr lang="en-US" altLang="ko-KR" sz="1100" b="0" dirty="0" err="1" smtClean="0"/>
                        <a:t>qna</a:t>
                      </a:r>
                      <a:r>
                        <a:rPr lang="en-US" altLang="ko-KR" sz="1100" b="0" dirty="0" smtClean="0"/>
                        <a:t>/write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질문 게시판 </a:t>
                      </a:r>
                      <a:r>
                        <a:rPr lang="ko-KR" altLang="en-US" sz="1100" b="0" dirty="0" err="1" smtClean="0"/>
                        <a:t>글작성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질문 게시판 글 작성 화면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20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</a:t>
                      </a:r>
                      <a:r>
                        <a:rPr lang="en-US" altLang="ko-KR" sz="1100" dirty="0" err="1" smtClean="0"/>
                        <a:t>qna</a:t>
                      </a:r>
                      <a:r>
                        <a:rPr lang="en-US" altLang="ko-KR" sz="1100" dirty="0" smtClean="0"/>
                        <a:t>/write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09766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57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96165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질문 게시판 </a:t>
                      </a:r>
                      <a:r>
                        <a:rPr lang="ko-KR" altLang="en-US" sz="800" dirty="0" err="1" smtClean="0"/>
                        <a:t>글작성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</a:t>
                      </a:r>
                      <a:r>
                        <a:rPr lang="ko-KR" altLang="en-US" sz="800" dirty="0" err="1" smtClean="0"/>
                        <a:t>글작성</a:t>
                      </a:r>
                      <a:r>
                        <a:rPr lang="ko-KR" altLang="en-US" sz="800" dirty="0" smtClean="0"/>
                        <a:t> 화면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게시판 에디터를 이용한 이미지 </a:t>
                      </a:r>
                      <a:r>
                        <a:rPr lang="ko-KR" altLang="en-US" sz="800" dirty="0" err="1" smtClean="0"/>
                        <a:t>삽임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게시판 에디터를 이용한 글꼴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변경 가능</a:t>
                      </a:r>
                      <a:endParaRPr lang="ko-KR" altLang="en-US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75725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5725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575800" y="3292657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604360" y="3804094"/>
            <a:ext cx="4709631" cy="80994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718956" y="30088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목록가기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6772313" y="3005528"/>
            <a:ext cx="508782" cy="2187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58" name="직사각형 57"/>
          <p:cNvSpPr/>
          <p:nvPr/>
        </p:nvSpPr>
        <p:spPr>
          <a:xfrm>
            <a:off x="2519588" y="5255948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61" name="object 79"/>
          <p:cNvSpPr/>
          <p:nvPr/>
        </p:nvSpPr>
        <p:spPr>
          <a:xfrm>
            <a:off x="2464253" y="4058747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4615777" y="12"/>
                </a:moveTo>
                <a:lnTo>
                  <a:pt x="4565247" y="2799"/>
                </a:lnTo>
                <a:lnTo>
                  <a:pt x="4464202" y="19530"/>
                </a:lnTo>
                <a:lnTo>
                  <a:pt x="4413680" y="22320"/>
                </a:lnTo>
                <a:lnTo>
                  <a:pt x="4363157" y="20926"/>
                </a:lnTo>
                <a:lnTo>
                  <a:pt x="4312632" y="16744"/>
                </a:lnTo>
                <a:lnTo>
                  <a:pt x="4211571" y="5590"/>
                </a:lnTo>
                <a:lnTo>
                  <a:pt x="4161035" y="1407"/>
                </a:lnTo>
                <a:lnTo>
                  <a:pt x="4110493" y="12"/>
                </a:lnTo>
                <a:lnTo>
                  <a:pt x="4059945" y="2799"/>
                </a:lnTo>
                <a:lnTo>
                  <a:pt x="4009390" y="11163"/>
                </a:lnTo>
                <a:lnTo>
                  <a:pt x="4009390" y="12001"/>
                </a:lnTo>
                <a:lnTo>
                  <a:pt x="3951731" y="20700"/>
                </a:lnTo>
                <a:lnTo>
                  <a:pt x="3904372" y="22339"/>
                </a:lnTo>
                <a:lnTo>
                  <a:pt x="3857001" y="20531"/>
                </a:lnTo>
                <a:lnTo>
                  <a:pt x="3809623" y="16425"/>
                </a:lnTo>
                <a:lnTo>
                  <a:pt x="3714865" y="5915"/>
                </a:lnTo>
                <a:lnTo>
                  <a:pt x="3667494" y="1809"/>
                </a:lnTo>
                <a:lnTo>
                  <a:pt x="3620135" y="0"/>
                </a:lnTo>
                <a:lnTo>
                  <a:pt x="3592512" y="461"/>
                </a:lnTo>
                <a:lnTo>
                  <a:pt x="3564890" y="2324"/>
                </a:lnTo>
                <a:lnTo>
                  <a:pt x="3537267" y="5815"/>
                </a:lnTo>
                <a:lnTo>
                  <a:pt x="3509644" y="11163"/>
                </a:lnTo>
                <a:lnTo>
                  <a:pt x="3462258" y="19187"/>
                </a:lnTo>
                <a:lnTo>
                  <a:pt x="3414873" y="22232"/>
                </a:lnTo>
                <a:lnTo>
                  <a:pt x="3367491" y="21446"/>
                </a:lnTo>
                <a:lnTo>
                  <a:pt x="3320113" y="17980"/>
                </a:lnTo>
                <a:lnTo>
                  <a:pt x="3272741" y="12980"/>
                </a:lnTo>
                <a:lnTo>
                  <a:pt x="3225377" y="7598"/>
                </a:lnTo>
                <a:lnTo>
                  <a:pt x="3178021" y="2981"/>
                </a:lnTo>
                <a:lnTo>
                  <a:pt x="3130677" y="279"/>
                </a:lnTo>
                <a:lnTo>
                  <a:pt x="3099055" y="104"/>
                </a:lnTo>
                <a:lnTo>
                  <a:pt x="3067446" y="1635"/>
                </a:lnTo>
                <a:lnTo>
                  <a:pt x="3035861" y="5208"/>
                </a:lnTo>
                <a:lnTo>
                  <a:pt x="3004312" y="11163"/>
                </a:lnTo>
                <a:lnTo>
                  <a:pt x="3004312" y="15405"/>
                </a:lnTo>
                <a:lnTo>
                  <a:pt x="2954909" y="22859"/>
                </a:lnTo>
                <a:lnTo>
                  <a:pt x="2905797" y="24484"/>
                </a:lnTo>
                <a:lnTo>
                  <a:pt x="2856679" y="22447"/>
                </a:lnTo>
                <a:lnTo>
                  <a:pt x="2807556" y="18030"/>
                </a:lnTo>
                <a:lnTo>
                  <a:pt x="2709301" y="7184"/>
                </a:lnTo>
                <a:lnTo>
                  <a:pt x="2660174" y="3317"/>
                </a:lnTo>
                <a:lnTo>
                  <a:pt x="2611051" y="2197"/>
                </a:lnTo>
                <a:lnTo>
                  <a:pt x="2561933" y="5105"/>
                </a:lnTo>
                <a:lnTo>
                  <a:pt x="2462266" y="21689"/>
                </a:lnTo>
                <a:lnTo>
                  <a:pt x="2411718" y="24477"/>
                </a:lnTo>
                <a:lnTo>
                  <a:pt x="2361176" y="23083"/>
                </a:lnTo>
                <a:lnTo>
                  <a:pt x="2310640" y="18900"/>
                </a:lnTo>
                <a:lnTo>
                  <a:pt x="2209579" y="7744"/>
                </a:lnTo>
                <a:lnTo>
                  <a:pt x="2159054" y="3561"/>
                </a:lnTo>
                <a:lnTo>
                  <a:pt x="2108531" y="2166"/>
                </a:lnTo>
                <a:lnTo>
                  <a:pt x="2058009" y="4955"/>
                </a:lnTo>
                <a:lnTo>
                  <a:pt x="2007489" y="13322"/>
                </a:lnTo>
                <a:lnTo>
                  <a:pt x="2007489" y="14630"/>
                </a:lnTo>
                <a:lnTo>
                  <a:pt x="1951227" y="23113"/>
                </a:lnTo>
                <a:lnTo>
                  <a:pt x="1902083" y="24738"/>
                </a:lnTo>
                <a:lnTo>
                  <a:pt x="1852946" y="22702"/>
                </a:lnTo>
                <a:lnTo>
                  <a:pt x="1803813" y="18287"/>
                </a:lnTo>
                <a:lnTo>
                  <a:pt x="1705557" y="7445"/>
                </a:lnTo>
                <a:lnTo>
                  <a:pt x="1656428" y="3581"/>
                </a:lnTo>
                <a:lnTo>
                  <a:pt x="1607295" y="2462"/>
                </a:lnTo>
                <a:lnTo>
                  <a:pt x="1558158" y="5371"/>
                </a:lnTo>
                <a:lnTo>
                  <a:pt x="1459902" y="21802"/>
                </a:lnTo>
                <a:lnTo>
                  <a:pt x="1410784" y="24708"/>
                </a:lnTo>
                <a:lnTo>
                  <a:pt x="1361661" y="23587"/>
                </a:lnTo>
                <a:lnTo>
                  <a:pt x="1312534" y="19721"/>
                </a:lnTo>
                <a:lnTo>
                  <a:pt x="1214279" y="8877"/>
                </a:lnTo>
                <a:lnTo>
                  <a:pt x="1165156" y="4462"/>
                </a:lnTo>
                <a:lnTo>
                  <a:pt x="1116038" y="2426"/>
                </a:lnTo>
                <a:lnTo>
                  <a:pt x="1066927" y="4051"/>
                </a:lnTo>
                <a:lnTo>
                  <a:pt x="1010665" y="12547"/>
                </a:lnTo>
                <a:lnTo>
                  <a:pt x="1010665" y="11163"/>
                </a:lnTo>
                <a:lnTo>
                  <a:pt x="960110" y="19530"/>
                </a:lnTo>
                <a:lnTo>
                  <a:pt x="909562" y="22320"/>
                </a:lnTo>
                <a:lnTo>
                  <a:pt x="859020" y="20926"/>
                </a:lnTo>
                <a:lnTo>
                  <a:pt x="808484" y="16744"/>
                </a:lnTo>
                <a:lnTo>
                  <a:pt x="707423" y="5590"/>
                </a:lnTo>
                <a:lnTo>
                  <a:pt x="656898" y="1407"/>
                </a:lnTo>
                <a:lnTo>
                  <a:pt x="606375" y="12"/>
                </a:lnTo>
                <a:lnTo>
                  <a:pt x="555853" y="2799"/>
                </a:lnTo>
                <a:lnTo>
                  <a:pt x="454808" y="19530"/>
                </a:lnTo>
                <a:lnTo>
                  <a:pt x="404278" y="22320"/>
                </a:lnTo>
                <a:lnTo>
                  <a:pt x="353743" y="20926"/>
                </a:lnTo>
                <a:lnTo>
                  <a:pt x="303205" y="16744"/>
                </a:lnTo>
                <a:lnTo>
                  <a:pt x="202127" y="5590"/>
                </a:lnTo>
                <a:lnTo>
                  <a:pt x="151589" y="1407"/>
                </a:lnTo>
                <a:lnTo>
                  <a:pt x="101054" y="12"/>
                </a:lnTo>
                <a:lnTo>
                  <a:pt x="50524" y="2799"/>
                </a:lnTo>
                <a:lnTo>
                  <a:pt x="0" y="11163"/>
                </a:lnTo>
                <a:lnTo>
                  <a:pt x="0" y="173837"/>
                </a:lnTo>
                <a:lnTo>
                  <a:pt x="50524" y="165473"/>
                </a:lnTo>
                <a:lnTo>
                  <a:pt x="101054" y="162686"/>
                </a:lnTo>
                <a:lnTo>
                  <a:pt x="151589" y="164081"/>
                </a:lnTo>
                <a:lnTo>
                  <a:pt x="202127" y="168265"/>
                </a:lnTo>
                <a:lnTo>
                  <a:pt x="303205" y="179419"/>
                </a:lnTo>
                <a:lnTo>
                  <a:pt x="353743" y="183601"/>
                </a:lnTo>
                <a:lnTo>
                  <a:pt x="404278" y="184994"/>
                </a:lnTo>
                <a:lnTo>
                  <a:pt x="454808" y="182204"/>
                </a:lnTo>
                <a:lnTo>
                  <a:pt x="554444" y="165624"/>
                </a:lnTo>
                <a:lnTo>
                  <a:pt x="603562" y="162718"/>
                </a:lnTo>
                <a:lnTo>
                  <a:pt x="652685" y="163838"/>
                </a:lnTo>
                <a:lnTo>
                  <a:pt x="701812" y="167705"/>
                </a:lnTo>
                <a:lnTo>
                  <a:pt x="800067" y="178548"/>
                </a:lnTo>
                <a:lnTo>
                  <a:pt x="849190" y="182964"/>
                </a:lnTo>
                <a:lnTo>
                  <a:pt x="898308" y="184999"/>
                </a:lnTo>
                <a:lnTo>
                  <a:pt x="947419" y="183375"/>
                </a:lnTo>
                <a:lnTo>
                  <a:pt x="1003681" y="174878"/>
                </a:lnTo>
                <a:lnTo>
                  <a:pt x="1003681" y="176263"/>
                </a:lnTo>
                <a:lnTo>
                  <a:pt x="1054236" y="167896"/>
                </a:lnTo>
                <a:lnTo>
                  <a:pt x="1104784" y="165106"/>
                </a:lnTo>
                <a:lnTo>
                  <a:pt x="1155326" y="166499"/>
                </a:lnTo>
                <a:lnTo>
                  <a:pt x="1205862" y="170681"/>
                </a:lnTo>
                <a:lnTo>
                  <a:pt x="1306923" y="181835"/>
                </a:lnTo>
                <a:lnTo>
                  <a:pt x="1357448" y="186018"/>
                </a:lnTo>
                <a:lnTo>
                  <a:pt x="1407971" y="187414"/>
                </a:lnTo>
                <a:lnTo>
                  <a:pt x="1458493" y="184626"/>
                </a:lnTo>
                <a:lnTo>
                  <a:pt x="1559569" y="167896"/>
                </a:lnTo>
                <a:lnTo>
                  <a:pt x="1610117" y="165106"/>
                </a:lnTo>
                <a:lnTo>
                  <a:pt x="1660659" y="166499"/>
                </a:lnTo>
                <a:lnTo>
                  <a:pt x="1711195" y="170681"/>
                </a:lnTo>
                <a:lnTo>
                  <a:pt x="1812256" y="181835"/>
                </a:lnTo>
                <a:lnTo>
                  <a:pt x="1862781" y="186018"/>
                </a:lnTo>
                <a:lnTo>
                  <a:pt x="1913304" y="187414"/>
                </a:lnTo>
                <a:lnTo>
                  <a:pt x="1963826" y="184626"/>
                </a:lnTo>
                <a:lnTo>
                  <a:pt x="2014347" y="176263"/>
                </a:lnTo>
                <a:lnTo>
                  <a:pt x="2014347" y="174955"/>
                </a:lnTo>
                <a:lnTo>
                  <a:pt x="2070607" y="166471"/>
                </a:lnTo>
                <a:lnTo>
                  <a:pt x="2119752" y="164843"/>
                </a:lnTo>
                <a:lnTo>
                  <a:pt x="2168889" y="166877"/>
                </a:lnTo>
                <a:lnTo>
                  <a:pt x="2218022" y="171291"/>
                </a:lnTo>
                <a:lnTo>
                  <a:pt x="2316278" y="182135"/>
                </a:lnTo>
                <a:lnTo>
                  <a:pt x="2365407" y="186001"/>
                </a:lnTo>
                <a:lnTo>
                  <a:pt x="2414540" y="187121"/>
                </a:lnTo>
                <a:lnTo>
                  <a:pt x="2463677" y="184213"/>
                </a:lnTo>
                <a:lnTo>
                  <a:pt x="2563342" y="167629"/>
                </a:lnTo>
                <a:lnTo>
                  <a:pt x="2613863" y="164840"/>
                </a:lnTo>
                <a:lnTo>
                  <a:pt x="2664383" y="166235"/>
                </a:lnTo>
                <a:lnTo>
                  <a:pt x="2714904" y="170418"/>
                </a:lnTo>
                <a:lnTo>
                  <a:pt x="2815945" y="181574"/>
                </a:lnTo>
                <a:lnTo>
                  <a:pt x="2866466" y="185757"/>
                </a:lnTo>
                <a:lnTo>
                  <a:pt x="2916986" y="187152"/>
                </a:lnTo>
                <a:lnTo>
                  <a:pt x="2967507" y="184363"/>
                </a:lnTo>
                <a:lnTo>
                  <a:pt x="3018028" y="175996"/>
                </a:lnTo>
                <a:lnTo>
                  <a:pt x="3018028" y="171754"/>
                </a:lnTo>
                <a:lnTo>
                  <a:pt x="3067430" y="164312"/>
                </a:lnTo>
                <a:lnTo>
                  <a:pt x="3116575" y="162687"/>
                </a:lnTo>
                <a:lnTo>
                  <a:pt x="3165712" y="164723"/>
                </a:lnTo>
                <a:lnTo>
                  <a:pt x="3214845" y="169138"/>
                </a:lnTo>
                <a:lnTo>
                  <a:pt x="3313101" y="179980"/>
                </a:lnTo>
                <a:lnTo>
                  <a:pt x="3362230" y="183845"/>
                </a:lnTo>
                <a:lnTo>
                  <a:pt x="3411363" y="184963"/>
                </a:lnTo>
                <a:lnTo>
                  <a:pt x="3460500" y="182054"/>
                </a:lnTo>
                <a:lnTo>
                  <a:pt x="3560165" y="165473"/>
                </a:lnTo>
                <a:lnTo>
                  <a:pt x="3610687" y="162686"/>
                </a:lnTo>
                <a:lnTo>
                  <a:pt x="3661210" y="164081"/>
                </a:lnTo>
                <a:lnTo>
                  <a:pt x="3711735" y="168265"/>
                </a:lnTo>
                <a:lnTo>
                  <a:pt x="3812796" y="179419"/>
                </a:lnTo>
                <a:lnTo>
                  <a:pt x="3863332" y="183601"/>
                </a:lnTo>
                <a:lnTo>
                  <a:pt x="3913874" y="184994"/>
                </a:lnTo>
                <a:lnTo>
                  <a:pt x="3964422" y="182204"/>
                </a:lnTo>
                <a:lnTo>
                  <a:pt x="4014978" y="173837"/>
                </a:lnTo>
                <a:lnTo>
                  <a:pt x="4014978" y="173012"/>
                </a:lnTo>
                <a:lnTo>
                  <a:pt x="4072636" y="164312"/>
                </a:lnTo>
                <a:lnTo>
                  <a:pt x="4121747" y="162687"/>
                </a:lnTo>
                <a:lnTo>
                  <a:pt x="4170865" y="164723"/>
                </a:lnTo>
                <a:lnTo>
                  <a:pt x="4219988" y="169138"/>
                </a:lnTo>
                <a:lnTo>
                  <a:pt x="4318243" y="179980"/>
                </a:lnTo>
                <a:lnTo>
                  <a:pt x="4367370" y="183845"/>
                </a:lnTo>
                <a:lnTo>
                  <a:pt x="4416493" y="184963"/>
                </a:lnTo>
                <a:lnTo>
                  <a:pt x="4465611" y="182054"/>
                </a:lnTo>
                <a:lnTo>
                  <a:pt x="4565247" y="165473"/>
                </a:lnTo>
                <a:lnTo>
                  <a:pt x="4615777" y="162686"/>
                </a:lnTo>
                <a:lnTo>
                  <a:pt x="4666312" y="164081"/>
                </a:lnTo>
                <a:lnTo>
                  <a:pt x="4716850" y="168265"/>
                </a:lnTo>
                <a:lnTo>
                  <a:pt x="4817928" y="179419"/>
                </a:lnTo>
                <a:lnTo>
                  <a:pt x="4868466" y="183601"/>
                </a:lnTo>
                <a:lnTo>
                  <a:pt x="4919001" y="184994"/>
                </a:lnTo>
                <a:lnTo>
                  <a:pt x="4969531" y="182204"/>
                </a:lnTo>
                <a:lnTo>
                  <a:pt x="5020056" y="173837"/>
                </a:lnTo>
                <a:lnTo>
                  <a:pt x="5020056" y="11163"/>
                </a:lnTo>
                <a:lnTo>
                  <a:pt x="4969531" y="19530"/>
                </a:lnTo>
                <a:lnTo>
                  <a:pt x="4919001" y="22320"/>
                </a:lnTo>
                <a:lnTo>
                  <a:pt x="4868466" y="20926"/>
                </a:lnTo>
                <a:lnTo>
                  <a:pt x="4817928" y="16744"/>
                </a:lnTo>
                <a:lnTo>
                  <a:pt x="4716850" y="5590"/>
                </a:lnTo>
                <a:lnTo>
                  <a:pt x="4666312" y="1407"/>
                </a:lnTo>
                <a:lnTo>
                  <a:pt x="4615777" y="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80"/>
          <p:cNvSpPr/>
          <p:nvPr/>
        </p:nvSpPr>
        <p:spPr>
          <a:xfrm>
            <a:off x="2464253" y="4047323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3620135" y="0"/>
                </a:moveTo>
                <a:lnTo>
                  <a:pt x="3667494" y="1809"/>
                </a:lnTo>
                <a:lnTo>
                  <a:pt x="3714865" y="5915"/>
                </a:lnTo>
                <a:lnTo>
                  <a:pt x="3762243" y="11170"/>
                </a:lnTo>
                <a:lnTo>
                  <a:pt x="3809623" y="16425"/>
                </a:lnTo>
                <a:lnTo>
                  <a:pt x="3857001" y="20531"/>
                </a:lnTo>
                <a:lnTo>
                  <a:pt x="3904372" y="22339"/>
                </a:lnTo>
                <a:lnTo>
                  <a:pt x="3951731" y="20700"/>
                </a:lnTo>
                <a:lnTo>
                  <a:pt x="4009390" y="12001"/>
                </a:lnTo>
                <a:lnTo>
                  <a:pt x="4009390" y="11163"/>
                </a:lnTo>
                <a:lnTo>
                  <a:pt x="4059945" y="2799"/>
                </a:lnTo>
                <a:lnTo>
                  <a:pt x="4110493" y="12"/>
                </a:lnTo>
                <a:lnTo>
                  <a:pt x="4161035" y="1407"/>
                </a:lnTo>
                <a:lnTo>
                  <a:pt x="4211571" y="5590"/>
                </a:lnTo>
                <a:lnTo>
                  <a:pt x="4262104" y="11168"/>
                </a:lnTo>
                <a:lnTo>
                  <a:pt x="4312632" y="16744"/>
                </a:lnTo>
                <a:lnTo>
                  <a:pt x="4363157" y="20926"/>
                </a:lnTo>
                <a:lnTo>
                  <a:pt x="4413680" y="22320"/>
                </a:lnTo>
                <a:lnTo>
                  <a:pt x="4464202" y="19530"/>
                </a:lnTo>
                <a:lnTo>
                  <a:pt x="4514723" y="11163"/>
                </a:lnTo>
                <a:lnTo>
                  <a:pt x="4565247" y="2799"/>
                </a:lnTo>
                <a:lnTo>
                  <a:pt x="4615777" y="12"/>
                </a:lnTo>
                <a:lnTo>
                  <a:pt x="4666312" y="1407"/>
                </a:lnTo>
                <a:lnTo>
                  <a:pt x="4716850" y="5590"/>
                </a:lnTo>
                <a:lnTo>
                  <a:pt x="4767389" y="11168"/>
                </a:lnTo>
                <a:lnTo>
                  <a:pt x="4817928" y="16744"/>
                </a:lnTo>
                <a:lnTo>
                  <a:pt x="4868466" y="20926"/>
                </a:lnTo>
                <a:lnTo>
                  <a:pt x="4919001" y="22320"/>
                </a:lnTo>
                <a:lnTo>
                  <a:pt x="4969531" y="19530"/>
                </a:lnTo>
                <a:lnTo>
                  <a:pt x="5020056" y="11163"/>
                </a:lnTo>
                <a:lnTo>
                  <a:pt x="5020056" y="173837"/>
                </a:lnTo>
                <a:lnTo>
                  <a:pt x="4969531" y="182204"/>
                </a:lnTo>
                <a:lnTo>
                  <a:pt x="4919001" y="184994"/>
                </a:lnTo>
                <a:lnTo>
                  <a:pt x="4868466" y="183601"/>
                </a:lnTo>
                <a:lnTo>
                  <a:pt x="4817928" y="179419"/>
                </a:lnTo>
                <a:lnTo>
                  <a:pt x="4767389" y="173842"/>
                </a:lnTo>
                <a:lnTo>
                  <a:pt x="4716850" y="168265"/>
                </a:lnTo>
                <a:lnTo>
                  <a:pt x="4666312" y="164081"/>
                </a:lnTo>
                <a:lnTo>
                  <a:pt x="4615777" y="162686"/>
                </a:lnTo>
                <a:lnTo>
                  <a:pt x="4565247" y="165473"/>
                </a:lnTo>
                <a:lnTo>
                  <a:pt x="4514723" y="173837"/>
                </a:lnTo>
                <a:lnTo>
                  <a:pt x="4465611" y="182054"/>
                </a:lnTo>
                <a:lnTo>
                  <a:pt x="4416493" y="184963"/>
                </a:lnTo>
                <a:lnTo>
                  <a:pt x="4367370" y="183845"/>
                </a:lnTo>
                <a:lnTo>
                  <a:pt x="4318243" y="179980"/>
                </a:lnTo>
                <a:lnTo>
                  <a:pt x="4269115" y="174651"/>
                </a:lnTo>
                <a:lnTo>
                  <a:pt x="4219988" y="169138"/>
                </a:lnTo>
                <a:lnTo>
                  <a:pt x="4170865" y="164723"/>
                </a:lnTo>
                <a:lnTo>
                  <a:pt x="4121747" y="162687"/>
                </a:lnTo>
                <a:lnTo>
                  <a:pt x="4072636" y="164312"/>
                </a:lnTo>
                <a:lnTo>
                  <a:pt x="4014978" y="173012"/>
                </a:lnTo>
                <a:lnTo>
                  <a:pt x="4014978" y="173837"/>
                </a:lnTo>
                <a:lnTo>
                  <a:pt x="3964422" y="182204"/>
                </a:lnTo>
                <a:lnTo>
                  <a:pt x="3913874" y="184994"/>
                </a:lnTo>
                <a:lnTo>
                  <a:pt x="3863332" y="183601"/>
                </a:lnTo>
                <a:lnTo>
                  <a:pt x="3812796" y="179419"/>
                </a:lnTo>
                <a:lnTo>
                  <a:pt x="3762263" y="173842"/>
                </a:lnTo>
                <a:lnTo>
                  <a:pt x="3711735" y="168265"/>
                </a:lnTo>
                <a:lnTo>
                  <a:pt x="3661210" y="164081"/>
                </a:lnTo>
                <a:lnTo>
                  <a:pt x="3610687" y="162686"/>
                </a:lnTo>
                <a:lnTo>
                  <a:pt x="3560165" y="165473"/>
                </a:lnTo>
                <a:lnTo>
                  <a:pt x="3509644" y="173837"/>
                </a:lnTo>
                <a:lnTo>
                  <a:pt x="3460500" y="182054"/>
                </a:lnTo>
                <a:lnTo>
                  <a:pt x="3411363" y="184963"/>
                </a:lnTo>
                <a:lnTo>
                  <a:pt x="3362230" y="183845"/>
                </a:lnTo>
                <a:lnTo>
                  <a:pt x="3313101" y="179980"/>
                </a:lnTo>
                <a:lnTo>
                  <a:pt x="3263974" y="174651"/>
                </a:lnTo>
                <a:lnTo>
                  <a:pt x="3214845" y="169138"/>
                </a:lnTo>
                <a:lnTo>
                  <a:pt x="3165712" y="164723"/>
                </a:lnTo>
                <a:lnTo>
                  <a:pt x="3116575" y="162687"/>
                </a:lnTo>
                <a:lnTo>
                  <a:pt x="3067430" y="164312"/>
                </a:lnTo>
                <a:lnTo>
                  <a:pt x="3018028" y="171754"/>
                </a:lnTo>
                <a:lnTo>
                  <a:pt x="3018028" y="175996"/>
                </a:lnTo>
                <a:lnTo>
                  <a:pt x="2967507" y="184363"/>
                </a:lnTo>
                <a:lnTo>
                  <a:pt x="2916986" y="187152"/>
                </a:lnTo>
                <a:lnTo>
                  <a:pt x="2866466" y="185757"/>
                </a:lnTo>
                <a:lnTo>
                  <a:pt x="2815945" y="181574"/>
                </a:lnTo>
                <a:lnTo>
                  <a:pt x="2765424" y="175996"/>
                </a:lnTo>
                <a:lnTo>
                  <a:pt x="2714904" y="170418"/>
                </a:lnTo>
                <a:lnTo>
                  <a:pt x="2664383" y="166235"/>
                </a:lnTo>
                <a:lnTo>
                  <a:pt x="2613863" y="164840"/>
                </a:lnTo>
                <a:lnTo>
                  <a:pt x="2563342" y="167629"/>
                </a:lnTo>
                <a:lnTo>
                  <a:pt x="2512822" y="175996"/>
                </a:lnTo>
                <a:lnTo>
                  <a:pt x="2463677" y="184213"/>
                </a:lnTo>
                <a:lnTo>
                  <a:pt x="2414540" y="187121"/>
                </a:lnTo>
                <a:lnTo>
                  <a:pt x="2365407" y="186001"/>
                </a:lnTo>
                <a:lnTo>
                  <a:pt x="2316278" y="182135"/>
                </a:lnTo>
                <a:lnTo>
                  <a:pt x="2267151" y="176805"/>
                </a:lnTo>
                <a:lnTo>
                  <a:pt x="2218022" y="171291"/>
                </a:lnTo>
                <a:lnTo>
                  <a:pt x="2168889" y="166877"/>
                </a:lnTo>
                <a:lnTo>
                  <a:pt x="2119752" y="164843"/>
                </a:lnTo>
                <a:lnTo>
                  <a:pt x="2070607" y="166471"/>
                </a:lnTo>
                <a:lnTo>
                  <a:pt x="2014347" y="174955"/>
                </a:lnTo>
                <a:lnTo>
                  <a:pt x="2014347" y="176263"/>
                </a:lnTo>
                <a:lnTo>
                  <a:pt x="1963826" y="184626"/>
                </a:lnTo>
                <a:lnTo>
                  <a:pt x="1913304" y="187414"/>
                </a:lnTo>
                <a:lnTo>
                  <a:pt x="1862781" y="186018"/>
                </a:lnTo>
                <a:lnTo>
                  <a:pt x="1812256" y="181835"/>
                </a:lnTo>
                <a:lnTo>
                  <a:pt x="1761728" y="176258"/>
                </a:lnTo>
                <a:lnTo>
                  <a:pt x="1711195" y="170681"/>
                </a:lnTo>
                <a:lnTo>
                  <a:pt x="1660659" y="166499"/>
                </a:lnTo>
                <a:lnTo>
                  <a:pt x="1610117" y="165106"/>
                </a:lnTo>
                <a:lnTo>
                  <a:pt x="1559569" y="167896"/>
                </a:lnTo>
                <a:lnTo>
                  <a:pt x="1509014" y="176263"/>
                </a:lnTo>
                <a:lnTo>
                  <a:pt x="1458493" y="184626"/>
                </a:lnTo>
                <a:lnTo>
                  <a:pt x="1407971" y="187414"/>
                </a:lnTo>
                <a:lnTo>
                  <a:pt x="1357448" y="186018"/>
                </a:lnTo>
                <a:lnTo>
                  <a:pt x="1306923" y="181835"/>
                </a:lnTo>
                <a:lnTo>
                  <a:pt x="1256395" y="176258"/>
                </a:lnTo>
                <a:lnTo>
                  <a:pt x="1205862" y="170681"/>
                </a:lnTo>
                <a:lnTo>
                  <a:pt x="1155326" y="166499"/>
                </a:lnTo>
                <a:lnTo>
                  <a:pt x="1104784" y="165106"/>
                </a:lnTo>
                <a:lnTo>
                  <a:pt x="1054236" y="167896"/>
                </a:lnTo>
                <a:lnTo>
                  <a:pt x="1003681" y="176263"/>
                </a:lnTo>
                <a:lnTo>
                  <a:pt x="1003681" y="174878"/>
                </a:lnTo>
                <a:lnTo>
                  <a:pt x="947419" y="183375"/>
                </a:lnTo>
                <a:lnTo>
                  <a:pt x="898308" y="184999"/>
                </a:lnTo>
                <a:lnTo>
                  <a:pt x="849190" y="182964"/>
                </a:lnTo>
                <a:lnTo>
                  <a:pt x="800067" y="178548"/>
                </a:lnTo>
                <a:lnTo>
                  <a:pt x="750940" y="173035"/>
                </a:lnTo>
                <a:lnTo>
                  <a:pt x="701812" y="167705"/>
                </a:lnTo>
                <a:lnTo>
                  <a:pt x="652685" y="163838"/>
                </a:lnTo>
                <a:lnTo>
                  <a:pt x="603562" y="162718"/>
                </a:lnTo>
                <a:lnTo>
                  <a:pt x="554444" y="165624"/>
                </a:lnTo>
                <a:lnTo>
                  <a:pt x="505332" y="173837"/>
                </a:lnTo>
                <a:lnTo>
                  <a:pt x="454808" y="182204"/>
                </a:lnTo>
                <a:lnTo>
                  <a:pt x="404278" y="184994"/>
                </a:lnTo>
                <a:lnTo>
                  <a:pt x="353743" y="183601"/>
                </a:lnTo>
                <a:lnTo>
                  <a:pt x="303205" y="179419"/>
                </a:lnTo>
                <a:lnTo>
                  <a:pt x="252666" y="173842"/>
                </a:lnTo>
                <a:lnTo>
                  <a:pt x="202127" y="168265"/>
                </a:lnTo>
                <a:lnTo>
                  <a:pt x="151589" y="164081"/>
                </a:lnTo>
                <a:lnTo>
                  <a:pt x="101054" y="162686"/>
                </a:lnTo>
                <a:lnTo>
                  <a:pt x="50524" y="165473"/>
                </a:lnTo>
                <a:lnTo>
                  <a:pt x="0" y="173837"/>
                </a:lnTo>
                <a:lnTo>
                  <a:pt x="0" y="11163"/>
                </a:lnTo>
                <a:lnTo>
                  <a:pt x="50524" y="2799"/>
                </a:lnTo>
                <a:lnTo>
                  <a:pt x="101054" y="12"/>
                </a:lnTo>
                <a:lnTo>
                  <a:pt x="151589" y="1407"/>
                </a:lnTo>
                <a:lnTo>
                  <a:pt x="202127" y="5590"/>
                </a:lnTo>
                <a:lnTo>
                  <a:pt x="252666" y="11168"/>
                </a:lnTo>
                <a:lnTo>
                  <a:pt x="303205" y="16744"/>
                </a:lnTo>
                <a:lnTo>
                  <a:pt x="353743" y="20926"/>
                </a:lnTo>
                <a:lnTo>
                  <a:pt x="404278" y="22320"/>
                </a:lnTo>
                <a:lnTo>
                  <a:pt x="454808" y="19530"/>
                </a:lnTo>
                <a:lnTo>
                  <a:pt x="505332" y="11163"/>
                </a:lnTo>
                <a:lnTo>
                  <a:pt x="555853" y="2799"/>
                </a:lnTo>
                <a:lnTo>
                  <a:pt x="606375" y="12"/>
                </a:lnTo>
                <a:lnTo>
                  <a:pt x="656898" y="1407"/>
                </a:lnTo>
                <a:lnTo>
                  <a:pt x="707423" y="5590"/>
                </a:lnTo>
                <a:lnTo>
                  <a:pt x="757951" y="11168"/>
                </a:lnTo>
                <a:lnTo>
                  <a:pt x="808484" y="16744"/>
                </a:lnTo>
                <a:lnTo>
                  <a:pt x="859020" y="20926"/>
                </a:lnTo>
                <a:lnTo>
                  <a:pt x="909562" y="22320"/>
                </a:lnTo>
                <a:lnTo>
                  <a:pt x="960110" y="19530"/>
                </a:lnTo>
                <a:lnTo>
                  <a:pt x="1010665" y="11163"/>
                </a:lnTo>
                <a:lnTo>
                  <a:pt x="1010665" y="12547"/>
                </a:lnTo>
                <a:lnTo>
                  <a:pt x="1066927" y="4051"/>
                </a:lnTo>
                <a:lnTo>
                  <a:pt x="1116038" y="2426"/>
                </a:lnTo>
                <a:lnTo>
                  <a:pt x="1165156" y="4462"/>
                </a:lnTo>
                <a:lnTo>
                  <a:pt x="1214279" y="8877"/>
                </a:lnTo>
                <a:lnTo>
                  <a:pt x="1263406" y="14391"/>
                </a:lnTo>
                <a:lnTo>
                  <a:pt x="1312534" y="19721"/>
                </a:lnTo>
                <a:lnTo>
                  <a:pt x="1361661" y="23587"/>
                </a:lnTo>
                <a:lnTo>
                  <a:pt x="1410784" y="24708"/>
                </a:lnTo>
                <a:lnTo>
                  <a:pt x="1459902" y="21802"/>
                </a:lnTo>
                <a:lnTo>
                  <a:pt x="1509014" y="13588"/>
                </a:lnTo>
                <a:lnTo>
                  <a:pt x="1558158" y="5371"/>
                </a:lnTo>
                <a:lnTo>
                  <a:pt x="1607295" y="2462"/>
                </a:lnTo>
                <a:lnTo>
                  <a:pt x="1656428" y="3581"/>
                </a:lnTo>
                <a:lnTo>
                  <a:pt x="1705557" y="7445"/>
                </a:lnTo>
                <a:lnTo>
                  <a:pt x="1754684" y="12775"/>
                </a:lnTo>
                <a:lnTo>
                  <a:pt x="1803813" y="18287"/>
                </a:lnTo>
                <a:lnTo>
                  <a:pt x="1852946" y="22702"/>
                </a:lnTo>
                <a:lnTo>
                  <a:pt x="1902083" y="24738"/>
                </a:lnTo>
                <a:lnTo>
                  <a:pt x="1951227" y="23113"/>
                </a:lnTo>
                <a:lnTo>
                  <a:pt x="2007489" y="14630"/>
                </a:lnTo>
                <a:lnTo>
                  <a:pt x="2007489" y="13322"/>
                </a:lnTo>
                <a:lnTo>
                  <a:pt x="2058009" y="4955"/>
                </a:lnTo>
                <a:lnTo>
                  <a:pt x="2108531" y="2166"/>
                </a:lnTo>
                <a:lnTo>
                  <a:pt x="2159054" y="3561"/>
                </a:lnTo>
                <a:lnTo>
                  <a:pt x="2209579" y="7744"/>
                </a:lnTo>
                <a:lnTo>
                  <a:pt x="2260107" y="13322"/>
                </a:lnTo>
                <a:lnTo>
                  <a:pt x="2310640" y="18900"/>
                </a:lnTo>
                <a:lnTo>
                  <a:pt x="2361176" y="23083"/>
                </a:lnTo>
                <a:lnTo>
                  <a:pt x="2411718" y="24477"/>
                </a:lnTo>
                <a:lnTo>
                  <a:pt x="2462266" y="21689"/>
                </a:lnTo>
                <a:lnTo>
                  <a:pt x="2512822" y="13322"/>
                </a:lnTo>
                <a:lnTo>
                  <a:pt x="2561933" y="5105"/>
                </a:lnTo>
                <a:lnTo>
                  <a:pt x="2611051" y="2197"/>
                </a:lnTo>
                <a:lnTo>
                  <a:pt x="2660174" y="3317"/>
                </a:lnTo>
                <a:lnTo>
                  <a:pt x="2709301" y="7184"/>
                </a:lnTo>
                <a:lnTo>
                  <a:pt x="2758429" y="12515"/>
                </a:lnTo>
                <a:lnTo>
                  <a:pt x="2807556" y="18030"/>
                </a:lnTo>
                <a:lnTo>
                  <a:pt x="2856679" y="22447"/>
                </a:lnTo>
                <a:lnTo>
                  <a:pt x="2905797" y="24484"/>
                </a:lnTo>
                <a:lnTo>
                  <a:pt x="2954909" y="22859"/>
                </a:lnTo>
                <a:lnTo>
                  <a:pt x="3004312" y="15405"/>
                </a:lnTo>
                <a:lnTo>
                  <a:pt x="3004312" y="11163"/>
                </a:lnTo>
                <a:lnTo>
                  <a:pt x="3035861" y="5208"/>
                </a:lnTo>
                <a:lnTo>
                  <a:pt x="3067446" y="1635"/>
                </a:lnTo>
                <a:lnTo>
                  <a:pt x="3099055" y="104"/>
                </a:lnTo>
                <a:lnTo>
                  <a:pt x="3130677" y="279"/>
                </a:lnTo>
                <a:lnTo>
                  <a:pt x="3178021" y="2981"/>
                </a:lnTo>
                <a:lnTo>
                  <a:pt x="3225377" y="7598"/>
                </a:lnTo>
                <a:lnTo>
                  <a:pt x="3272741" y="12980"/>
                </a:lnTo>
                <a:lnTo>
                  <a:pt x="3320113" y="17980"/>
                </a:lnTo>
                <a:lnTo>
                  <a:pt x="3367491" y="21446"/>
                </a:lnTo>
                <a:lnTo>
                  <a:pt x="3414873" y="22232"/>
                </a:lnTo>
                <a:lnTo>
                  <a:pt x="3462258" y="19187"/>
                </a:lnTo>
                <a:lnTo>
                  <a:pt x="3509644" y="11163"/>
                </a:lnTo>
                <a:lnTo>
                  <a:pt x="3537267" y="5815"/>
                </a:lnTo>
                <a:lnTo>
                  <a:pt x="3564890" y="2324"/>
                </a:lnTo>
                <a:lnTo>
                  <a:pt x="3592512" y="461"/>
                </a:lnTo>
                <a:lnTo>
                  <a:pt x="3620135" y="0"/>
                </a:lnTo>
                <a:close/>
              </a:path>
            </a:pathLst>
          </a:custGeom>
          <a:ln w="914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직사각형 69"/>
          <p:cNvSpPr/>
          <p:nvPr/>
        </p:nvSpPr>
        <p:spPr>
          <a:xfrm>
            <a:off x="4218845" y="4704541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045427" y="4704541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341853" y="471638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5176641" y="47228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2596048" y="3394298"/>
            <a:ext cx="4709631" cy="22858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2575800" y="3713384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63091" y="3375455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제목을 입력해주세요</a:t>
            </a:r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75800" y="3826167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내용을 입력해주세요</a:t>
            </a:r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2464253" y="2933043"/>
            <a:ext cx="1545745" cy="31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질문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38" name="타원 37"/>
          <p:cNvSpPr/>
          <p:nvPr/>
        </p:nvSpPr>
        <p:spPr>
          <a:xfrm>
            <a:off x="2346812" y="3160793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99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03893"/>
              </p:ext>
            </p:extLst>
          </p:nvPr>
        </p:nvGraphicFramePr>
        <p:xfrm>
          <a:off x="1375288" y="1165695"/>
          <a:ext cx="8159708" cy="4722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31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/community/</a:t>
                      </a:r>
                      <a:r>
                        <a:rPr lang="en-US" altLang="ko-KR" sz="1100" b="0" dirty="0" err="1" smtClean="0"/>
                        <a:t>mytown</a:t>
                      </a:r>
                      <a:r>
                        <a:rPr lang="en-US" altLang="ko-KR" sz="1100" b="0" dirty="0" smtClean="0"/>
                        <a:t>/list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내가 사는</a:t>
                      </a:r>
                      <a:r>
                        <a:rPr lang="ko-KR" altLang="en-US" sz="1100" b="0" baseline="0" dirty="0" smtClean="0"/>
                        <a:t> 동네 목록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내가 사는 동네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20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</a:t>
                      </a:r>
                      <a:r>
                        <a:rPr lang="en-US" altLang="ko-KR" sz="1100" dirty="0" err="1" smtClean="0"/>
                        <a:t>mytown</a:t>
                      </a:r>
                      <a:r>
                        <a:rPr lang="en-US" altLang="ko-KR" sz="1100" dirty="0" smtClean="0"/>
                        <a:t>/list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09975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5556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96230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내가 사는 동네 목록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각 </a:t>
                      </a:r>
                      <a:r>
                        <a:rPr lang="ko-KR" altLang="en-US" sz="800" dirty="0" err="1" smtClean="0"/>
                        <a:t>메뉴별</a:t>
                      </a:r>
                      <a:r>
                        <a:rPr lang="ko-KR" altLang="en-US" sz="800" dirty="0" smtClean="0"/>
                        <a:t> 해당 글 출력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년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일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시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분 </a:t>
                      </a: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자리 날짜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시간 출력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아이디 출력</a:t>
                      </a:r>
                    </a:p>
                    <a:p>
                      <a:pPr latinLnBrk="1"/>
                      <a:r>
                        <a:rPr lang="ko-KR" altLang="en-US" sz="800" dirty="0" smtClean="0"/>
                        <a:t>내가 사는 동네 카테고리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지역 카테고리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지역 마다 글 출력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75776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페이지 번호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aseline="0" dirty="0" smtClean="0"/>
                        <a:t>10</a:t>
                      </a:r>
                      <a:r>
                        <a:rPr lang="ko-KR" altLang="en-US" sz="800" baseline="0" dirty="0" smtClean="0"/>
                        <a:t>개씩 출력 되도록 페이지 번호 계산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err="1" smtClean="0"/>
                        <a:t>최신등록순</a:t>
                      </a:r>
                      <a:r>
                        <a:rPr lang="ko-KR" altLang="en-US" sz="800" baseline="0" dirty="0" smtClean="0"/>
                        <a:t> 출력</a:t>
                      </a:r>
                      <a:endParaRPr lang="ko-KR" altLang="en-US" sz="8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5776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검색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내가 사는 동네 제목 검색 기능 </a:t>
                      </a:r>
                      <a:endParaRPr lang="ko-KR" altLang="en-US" sz="8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dirty="0" smtClean="0"/>
                        <a:t>글쓰기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  자유 게시판 글쓰기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464253" y="2933043"/>
            <a:ext cx="1545745" cy="31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내가 사는 동네</a:t>
            </a:r>
            <a:endParaRPr lang="ko-KR" altLang="en-US" sz="1400" dirty="0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2575797" y="3333990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bject 7"/>
          <p:cNvSpPr/>
          <p:nvPr/>
        </p:nvSpPr>
        <p:spPr>
          <a:xfrm>
            <a:off x="6276108" y="2978390"/>
            <a:ext cx="910599" cy="254195"/>
          </a:xfrm>
          <a:custGeom>
            <a:avLst/>
            <a:gdLst/>
            <a:ahLst/>
            <a:cxnLst/>
            <a:rect l="l" t="t" r="r" b="b"/>
            <a:pathLst>
              <a:path w="2252979" h="288290">
                <a:moveTo>
                  <a:pt x="2204466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2204466" y="288036"/>
                </a:lnTo>
                <a:lnTo>
                  <a:pt x="2223164" y="284267"/>
                </a:lnTo>
                <a:lnTo>
                  <a:pt x="2238422" y="273986"/>
                </a:lnTo>
                <a:lnTo>
                  <a:pt x="2248703" y="258728"/>
                </a:lnTo>
                <a:lnTo>
                  <a:pt x="2252472" y="240029"/>
                </a:lnTo>
                <a:lnTo>
                  <a:pt x="2252472" y="48006"/>
                </a:lnTo>
                <a:lnTo>
                  <a:pt x="2248703" y="29307"/>
                </a:lnTo>
                <a:lnTo>
                  <a:pt x="2238422" y="14049"/>
                </a:lnTo>
                <a:lnTo>
                  <a:pt x="2223164" y="3768"/>
                </a:lnTo>
                <a:lnTo>
                  <a:pt x="22044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7" name="object 6"/>
          <p:cNvGrpSpPr/>
          <p:nvPr/>
        </p:nvGrpSpPr>
        <p:grpSpPr>
          <a:xfrm>
            <a:off x="6276109" y="2988102"/>
            <a:ext cx="1013478" cy="296382"/>
            <a:chOff x="2554223" y="1065275"/>
            <a:chExt cx="2252980" cy="288290"/>
          </a:xfrm>
        </p:grpSpPr>
        <p:sp>
          <p:nvSpPr>
            <p:cNvPr id="80" name="object 8"/>
            <p:cNvSpPr/>
            <p:nvPr/>
          </p:nvSpPr>
          <p:spPr>
            <a:xfrm>
              <a:off x="2554223" y="1065275"/>
              <a:ext cx="2252980" cy="288290"/>
            </a:xfrm>
            <a:custGeom>
              <a:avLst/>
              <a:gdLst/>
              <a:ahLst/>
              <a:cxnLst/>
              <a:rect l="l" t="t" r="r" b="b"/>
              <a:pathLst>
                <a:path w="2252979" h="288290">
                  <a:moveTo>
                    <a:pt x="2204466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40029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6" y="288036"/>
                  </a:lnTo>
                  <a:lnTo>
                    <a:pt x="2204466" y="288036"/>
                  </a:lnTo>
                  <a:lnTo>
                    <a:pt x="2223164" y="284267"/>
                  </a:lnTo>
                  <a:lnTo>
                    <a:pt x="2238422" y="273986"/>
                  </a:lnTo>
                  <a:lnTo>
                    <a:pt x="2248703" y="258728"/>
                  </a:lnTo>
                  <a:lnTo>
                    <a:pt x="2252472" y="240029"/>
                  </a:lnTo>
                  <a:lnTo>
                    <a:pt x="2252472" y="48006"/>
                  </a:lnTo>
                  <a:lnTo>
                    <a:pt x="2248703" y="29307"/>
                  </a:lnTo>
                  <a:lnTo>
                    <a:pt x="2238422" y="14049"/>
                  </a:lnTo>
                  <a:lnTo>
                    <a:pt x="2223164" y="3768"/>
                  </a:lnTo>
                  <a:lnTo>
                    <a:pt x="22044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1" name="object 9"/>
            <p:cNvSpPr/>
            <p:nvPr/>
          </p:nvSpPr>
          <p:spPr>
            <a:xfrm>
              <a:off x="2554223" y="1065275"/>
              <a:ext cx="2252980" cy="288290"/>
            </a:xfrm>
            <a:custGeom>
              <a:avLst/>
              <a:gdLst/>
              <a:ahLst/>
              <a:cxnLst/>
              <a:rect l="l" t="t" r="r" b="b"/>
              <a:pathLst>
                <a:path w="2252979" h="288290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2204466" y="0"/>
                  </a:lnTo>
                  <a:lnTo>
                    <a:pt x="2223164" y="3768"/>
                  </a:lnTo>
                  <a:lnTo>
                    <a:pt x="2238422" y="14049"/>
                  </a:lnTo>
                  <a:lnTo>
                    <a:pt x="2248703" y="29307"/>
                  </a:lnTo>
                  <a:lnTo>
                    <a:pt x="2252472" y="48006"/>
                  </a:lnTo>
                  <a:lnTo>
                    <a:pt x="2252472" y="240029"/>
                  </a:lnTo>
                  <a:lnTo>
                    <a:pt x="2248703" y="258728"/>
                  </a:lnTo>
                  <a:lnTo>
                    <a:pt x="2238422" y="273986"/>
                  </a:lnTo>
                  <a:lnTo>
                    <a:pt x="2223164" y="284267"/>
                  </a:lnTo>
                  <a:lnTo>
                    <a:pt x="2204466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29"/>
                  </a:lnTo>
                  <a:lnTo>
                    <a:pt x="0" y="48006"/>
                  </a:lnTo>
                  <a:close/>
                </a:path>
              </a:pathLst>
            </a:custGeom>
            <a:ln w="1219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1618" y="3031275"/>
            <a:ext cx="161417" cy="178308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307437" y="303127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cxnSp>
        <p:nvCxnSpPr>
          <p:cNvPr id="85" name="직선 연결선 84"/>
          <p:cNvCxnSpPr/>
          <p:nvPr/>
        </p:nvCxnSpPr>
        <p:spPr>
          <a:xfrm flipV="1">
            <a:off x="2575799" y="3596437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2575798" y="3869007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2575797" y="4142917"/>
            <a:ext cx="4709631" cy="14406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2575797" y="4391228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2575797" y="4655622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bject 80"/>
          <p:cNvSpPr/>
          <p:nvPr/>
        </p:nvSpPr>
        <p:spPr>
          <a:xfrm>
            <a:off x="2536710" y="4201004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3620135" y="0"/>
                </a:moveTo>
                <a:lnTo>
                  <a:pt x="3667494" y="1809"/>
                </a:lnTo>
                <a:lnTo>
                  <a:pt x="3714865" y="5915"/>
                </a:lnTo>
                <a:lnTo>
                  <a:pt x="3762243" y="11170"/>
                </a:lnTo>
                <a:lnTo>
                  <a:pt x="3809623" y="16425"/>
                </a:lnTo>
                <a:lnTo>
                  <a:pt x="3857001" y="20531"/>
                </a:lnTo>
                <a:lnTo>
                  <a:pt x="3904372" y="22339"/>
                </a:lnTo>
                <a:lnTo>
                  <a:pt x="3951731" y="20700"/>
                </a:lnTo>
                <a:lnTo>
                  <a:pt x="4009390" y="12001"/>
                </a:lnTo>
                <a:lnTo>
                  <a:pt x="4009390" y="11163"/>
                </a:lnTo>
                <a:lnTo>
                  <a:pt x="4059945" y="2799"/>
                </a:lnTo>
                <a:lnTo>
                  <a:pt x="4110493" y="12"/>
                </a:lnTo>
                <a:lnTo>
                  <a:pt x="4161035" y="1407"/>
                </a:lnTo>
                <a:lnTo>
                  <a:pt x="4211571" y="5590"/>
                </a:lnTo>
                <a:lnTo>
                  <a:pt x="4262104" y="11168"/>
                </a:lnTo>
                <a:lnTo>
                  <a:pt x="4312632" y="16744"/>
                </a:lnTo>
                <a:lnTo>
                  <a:pt x="4363157" y="20926"/>
                </a:lnTo>
                <a:lnTo>
                  <a:pt x="4413680" y="22320"/>
                </a:lnTo>
                <a:lnTo>
                  <a:pt x="4464202" y="19530"/>
                </a:lnTo>
                <a:lnTo>
                  <a:pt x="4514723" y="11163"/>
                </a:lnTo>
                <a:lnTo>
                  <a:pt x="4565247" y="2799"/>
                </a:lnTo>
                <a:lnTo>
                  <a:pt x="4615777" y="12"/>
                </a:lnTo>
                <a:lnTo>
                  <a:pt x="4666312" y="1407"/>
                </a:lnTo>
                <a:lnTo>
                  <a:pt x="4716850" y="5590"/>
                </a:lnTo>
                <a:lnTo>
                  <a:pt x="4767389" y="11168"/>
                </a:lnTo>
                <a:lnTo>
                  <a:pt x="4817928" y="16744"/>
                </a:lnTo>
                <a:lnTo>
                  <a:pt x="4868466" y="20926"/>
                </a:lnTo>
                <a:lnTo>
                  <a:pt x="4919001" y="22320"/>
                </a:lnTo>
                <a:lnTo>
                  <a:pt x="4969531" y="19530"/>
                </a:lnTo>
                <a:lnTo>
                  <a:pt x="5020056" y="11163"/>
                </a:lnTo>
                <a:lnTo>
                  <a:pt x="5020056" y="173837"/>
                </a:lnTo>
                <a:lnTo>
                  <a:pt x="4969531" y="182204"/>
                </a:lnTo>
                <a:lnTo>
                  <a:pt x="4919001" y="184994"/>
                </a:lnTo>
                <a:lnTo>
                  <a:pt x="4868466" y="183601"/>
                </a:lnTo>
                <a:lnTo>
                  <a:pt x="4817928" y="179419"/>
                </a:lnTo>
                <a:lnTo>
                  <a:pt x="4767389" y="173842"/>
                </a:lnTo>
                <a:lnTo>
                  <a:pt x="4716850" y="168265"/>
                </a:lnTo>
                <a:lnTo>
                  <a:pt x="4666312" y="164081"/>
                </a:lnTo>
                <a:lnTo>
                  <a:pt x="4615777" y="162686"/>
                </a:lnTo>
                <a:lnTo>
                  <a:pt x="4565247" y="165473"/>
                </a:lnTo>
                <a:lnTo>
                  <a:pt x="4514723" y="173837"/>
                </a:lnTo>
                <a:lnTo>
                  <a:pt x="4465611" y="182054"/>
                </a:lnTo>
                <a:lnTo>
                  <a:pt x="4416493" y="184963"/>
                </a:lnTo>
                <a:lnTo>
                  <a:pt x="4367370" y="183845"/>
                </a:lnTo>
                <a:lnTo>
                  <a:pt x="4318243" y="179980"/>
                </a:lnTo>
                <a:lnTo>
                  <a:pt x="4269115" y="174651"/>
                </a:lnTo>
                <a:lnTo>
                  <a:pt x="4219988" y="169138"/>
                </a:lnTo>
                <a:lnTo>
                  <a:pt x="4170865" y="164723"/>
                </a:lnTo>
                <a:lnTo>
                  <a:pt x="4121747" y="162687"/>
                </a:lnTo>
                <a:lnTo>
                  <a:pt x="4072636" y="164312"/>
                </a:lnTo>
                <a:lnTo>
                  <a:pt x="4014978" y="173012"/>
                </a:lnTo>
                <a:lnTo>
                  <a:pt x="4014978" y="173837"/>
                </a:lnTo>
                <a:lnTo>
                  <a:pt x="3964422" y="182204"/>
                </a:lnTo>
                <a:lnTo>
                  <a:pt x="3913874" y="184994"/>
                </a:lnTo>
                <a:lnTo>
                  <a:pt x="3863332" y="183601"/>
                </a:lnTo>
                <a:lnTo>
                  <a:pt x="3812796" y="179419"/>
                </a:lnTo>
                <a:lnTo>
                  <a:pt x="3762263" y="173842"/>
                </a:lnTo>
                <a:lnTo>
                  <a:pt x="3711735" y="168265"/>
                </a:lnTo>
                <a:lnTo>
                  <a:pt x="3661210" y="164081"/>
                </a:lnTo>
                <a:lnTo>
                  <a:pt x="3610687" y="162686"/>
                </a:lnTo>
                <a:lnTo>
                  <a:pt x="3560165" y="165473"/>
                </a:lnTo>
                <a:lnTo>
                  <a:pt x="3509644" y="173837"/>
                </a:lnTo>
                <a:lnTo>
                  <a:pt x="3460500" y="182054"/>
                </a:lnTo>
                <a:lnTo>
                  <a:pt x="3411363" y="184963"/>
                </a:lnTo>
                <a:lnTo>
                  <a:pt x="3362230" y="183845"/>
                </a:lnTo>
                <a:lnTo>
                  <a:pt x="3313101" y="179980"/>
                </a:lnTo>
                <a:lnTo>
                  <a:pt x="3263974" y="174651"/>
                </a:lnTo>
                <a:lnTo>
                  <a:pt x="3214845" y="169138"/>
                </a:lnTo>
                <a:lnTo>
                  <a:pt x="3165712" y="164723"/>
                </a:lnTo>
                <a:lnTo>
                  <a:pt x="3116575" y="162687"/>
                </a:lnTo>
                <a:lnTo>
                  <a:pt x="3067430" y="164312"/>
                </a:lnTo>
                <a:lnTo>
                  <a:pt x="3018028" y="171754"/>
                </a:lnTo>
                <a:lnTo>
                  <a:pt x="3018028" y="175996"/>
                </a:lnTo>
                <a:lnTo>
                  <a:pt x="2967507" y="184363"/>
                </a:lnTo>
                <a:lnTo>
                  <a:pt x="2916986" y="187152"/>
                </a:lnTo>
                <a:lnTo>
                  <a:pt x="2866466" y="185757"/>
                </a:lnTo>
                <a:lnTo>
                  <a:pt x="2815945" y="181574"/>
                </a:lnTo>
                <a:lnTo>
                  <a:pt x="2765424" y="175996"/>
                </a:lnTo>
                <a:lnTo>
                  <a:pt x="2714904" y="170418"/>
                </a:lnTo>
                <a:lnTo>
                  <a:pt x="2664383" y="166235"/>
                </a:lnTo>
                <a:lnTo>
                  <a:pt x="2613863" y="164840"/>
                </a:lnTo>
                <a:lnTo>
                  <a:pt x="2563342" y="167629"/>
                </a:lnTo>
                <a:lnTo>
                  <a:pt x="2512822" y="175996"/>
                </a:lnTo>
                <a:lnTo>
                  <a:pt x="2463677" y="184213"/>
                </a:lnTo>
                <a:lnTo>
                  <a:pt x="2414540" y="187121"/>
                </a:lnTo>
                <a:lnTo>
                  <a:pt x="2365407" y="186001"/>
                </a:lnTo>
                <a:lnTo>
                  <a:pt x="2316278" y="182135"/>
                </a:lnTo>
                <a:lnTo>
                  <a:pt x="2267151" y="176805"/>
                </a:lnTo>
                <a:lnTo>
                  <a:pt x="2218022" y="171291"/>
                </a:lnTo>
                <a:lnTo>
                  <a:pt x="2168889" y="166877"/>
                </a:lnTo>
                <a:lnTo>
                  <a:pt x="2119752" y="164843"/>
                </a:lnTo>
                <a:lnTo>
                  <a:pt x="2070607" y="166471"/>
                </a:lnTo>
                <a:lnTo>
                  <a:pt x="2014347" y="174955"/>
                </a:lnTo>
                <a:lnTo>
                  <a:pt x="2014347" y="176263"/>
                </a:lnTo>
                <a:lnTo>
                  <a:pt x="1963826" y="184626"/>
                </a:lnTo>
                <a:lnTo>
                  <a:pt x="1913304" y="187414"/>
                </a:lnTo>
                <a:lnTo>
                  <a:pt x="1862781" y="186018"/>
                </a:lnTo>
                <a:lnTo>
                  <a:pt x="1812256" y="181835"/>
                </a:lnTo>
                <a:lnTo>
                  <a:pt x="1761728" y="176258"/>
                </a:lnTo>
                <a:lnTo>
                  <a:pt x="1711195" y="170681"/>
                </a:lnTo>
                <a:lnTo>
                  <a:pt x="1660659" y="166499"/>
                </a:lnTo>
                <a:lnTo>
                  <a:pt x="1610117" y="165106"/>
                </a:lnTo>
                <a:lnTo>
                  <a:pt x="1559569" y="167896"/>
                </a:lnTo>
                <a:lnTo>
                  <a:pt x="1509014" y="176263"/>
                </a:lnTo>
                <a:lnTo>
                  <a:pt x="1458493" y="184626"/>
                </a:lnTo>
                <a:lnTo>
                  <a:pt x="1407971" y="187414"/>
                </a:lnTo>
                <a:lnTo>
                  <a:pt x="1357448" y="186018"/>
                </a:lnTo>
                <a:lnTo>
                  <a:pt x="1306923" y="181835"/>
                </a:lnTo>
                <a:lnTo>
                  <a:pt x="1256395" y="176258"/>
                </a:lnTo>
                <a:lnTo>
                  <a:pt x="1205862" y="170681"/>
                </a:lnTo>
                <a:lnTo>
                  <a:pt x="1155326" y="166499"/>
                </a:lnTo>
                <a:lnTo>
                  <a:pt x="1104784" y="165106"/>
                </a:lnTo>
                <a:lnTo>
                  <a:pt x="1054236" y="167896"/>
                </a:lnTo>
                <a:lnTo>
                  <a:pt x="1003681" y="176263"/>
                </a:lnTo>
                <a:lnTo>
                  <a:pt x="1003681" y="174878"/>
                </a:lnTo>
                <a:lnTo>
                  <a:pt x="947419" y="183375"/>
                </a:lnTo>
                <a:lnTo>
                  <a:pt x="898308" y="184999"/>
                </a:lnTo>
                <a:lnTo>
                  <a:pt x="849190" y="182964"/>
                </a:lnTo>
                <a:lnTo>
                  <a:pt x="800067" y="178548"/>
                </a:lnTo>
                <a:lnTo>
                  <a:pt x="750940" y="173035"/>
                </a:lnTo>
                <a:lnTo>
                  <a:pt x="701812" y="167705"/>
                </a:lnTo>
                <a:lnTo>
                  <a:pt x="652685" y="163838"/>
                </a:lnTo>
                <a:lnTo>
                  <a:pt x="603562" y="162718"/>
                </a:lnTo>
                <a:lnTo>
                  <a:pt x="554444" y="165624"/>
                </a:lnTo>
                <a:lnTo>
                  <a:pt x="505332" y="173837"/>
                </a:lnTo>
                <a:lnTo>
                  <a:pt x="454808" y="182204"/>
                </a:lnTo>
                <a:lnTo>
                  <a:pt x="404278" y="184994"/>
                </a:lnTo>
                <a:lnTo>
                  <a:pt x="353743" y="183601"/>
                </a:lnTo>
                <a:lnTo>
                  <a:pt x="303205" y="179419"/>
                </a:lnTo>
                <a:lnTo>
                  <a:pt x="252666" y="173842"/>
                </a:lnTo>
                <a:lnTo>
                  <a:pt x="202127" y="168265"/>
                </a:lnTo>
                <a:lnTo>
                  <a:pt x="151589" y="164081"/>
                </a:lnTo>
                <a:lnTo>
                  <a:pt x="101054" y="162686"/>
                </a:lnTo>
                <a:lnTo>
                  <a:pt x="50524" y="165473"/>
                </a:lnTo>
                <a:lnTo>
                  <a:pt x="0" y="173837"/>
                </a:lnTo>
                <a:lnTo>
                  <a:pt x="0" y="11163"/>
                </a:lnTo>
                <a:lnTo>
                  <a:pt x="50524" y="2799"/>
                </a:lnTo>
                <a:lnTo>
                  <a:pt x="101054" y="12"/>
                </a:lnTo>
                <a:lnTo>
                  <a:pt x="151589" y="1407"/>
                </a:lnTo>
                <a:lnTo>
                  <a:pt x="202127" y="5590"/>
                </a:lnTo>
                <a:lnTo>
                  <a:pt x="252666" y="11168"/>
                </a:lnTo>
                <a:lnTo>
                  <a:pt x="303205" y="16744"/>
                </a:lnTo>
                <a:lnTo>
                  <a:pt x="353743" y="20926"/>
                </a:lnTo>
                <a:lnTo>
                  <a:pt x="404278" y="22320"/>
                </a:lnTo>
                <a:lnTo>
                  <a:pt x="454808" y="19530"/>
                </a:lnTo>
                <a:lnTo>
                  <a:pt x="505332" y="11163"/>
                </a:lnTo>
                <a:lnTo>
                  <a:pt x="555853" y="2799"/>
                </a:lnTo>
                <a:lnTo>
                  <a:pt x="606375" y="12"/>
                </a:lnTo>
                <a:lnTo>
                  <a:pt x="656898" y="1407"/>
                </a:lnTo>
                <a:lnTo>
                  <a:pt x="707423" y="5590"/>
                </a:lnTo>
                <a:lnTo>
                  <a:pt x="757951" y="11168"/>
                </a:lnTo>
                <a:lnTo>
                  <a:pt x="808484" y="16744"/>
                </a:lnTo>
                <a:lnTo>
                  <a:pt x="859020" y="20926"/>
                </a:lnTo>
                <a:lnTo>
                  <a:pt x="909562" y="22320"/>
                </a:lnTo>
                <a:lnTo>
                  <a:pt x="960110" y="19530"/>
                </a:lnTo>
                <a:lnTo>
                  <a:pt x="1010665" y="11163"/>
                </a:lnTo>
                <a:lnTo>
                  <a:pt x="1010665" y="12547"/>
                </a:lnTo>
                <a:lnTo>
                  <a:pt x="1066927" y="4051"/>
                </a:lnTo>
                <a:lnTo>
                  <a:pt x="1116038" y="2426"/>
                </a:lnTo>
                <a:lnTo>
                  <a:pt x="1165156" y="4462"/>
                </a:lnTo>
                <a:lnTo>
                  <a:pt x="1214279" y="8877"/>
                </a:lnTo>
                <a:lnTo>
                  <a:pt x="1263406" y="14391"/>
                </a:lnTo>
                <a:lnTo>
                  <a:pt x="1312534" y="19721"/>
                </a:lnTo>
                <a:lnTo>
                  <a:pt x="1361661" y="23587"/>
                </a:lnTo>
                <a:lnTo>
                  <a:pt x="1410784" y="24708"/>
                </a:lnTo>
                <a:lnTo>
                  <a:pt x="1459902" y="21802"/>
                </a:lnTo>
                <a:lnTo>
                  <a:pt x="1509014" y="13588"/>
                </a:lnTo>
                <a:lnTo>
                  <a:pt x="1558158" y="5371"/>
                </a:lnTo>
                <a:lnTo>
                  <a:pt x="1607295" y="2462"/>
                </a:lnTo>
                <a:lnTo>
                  <a:pt x="1656428" y="3581"/>
                </a:lnTo>
                <a:lnTo>
                  <a:pt x="1705557" y="7445"/>
                </a:lnTo>
                <a:lnTo>
                  <a:pt x="1754684" y="12775"/>
                </a:lnTo>
                <a:lnTo>
                  <a:pt x="1803813" y="18287"/>
                </a:lnTo>
                <a:lnTo>
                  <a:pt x="1852946" y="22702"/>
                </a:lnTo>
                <a:lnTo>
                  <a:pt x="1902083" y="24738"/>
                </a:lnTo>
                <a:lnTo>
                  <a:pt x="1951227" y="23113"/>
                </a:lnTo>
                <a:lnTo>
                  <a:pt x="2007489" y="14630"/>
                </a:lnTo>
                <a:lnTo>
                  <a:pt x="2007489" y="13322"/>
                </a:lnTo>
                <a:lnTo>
                  <a:pt x="2058009" y="4955"/>
                </a:lnTo>
                <a:lnTo>
                  <a:pt x="2108531" y="2166"/>
                </a:lnTo>
                <a:lnTo>
                  <a:pt x="2159054" y="3561"/>
                </a:lnTo>
                <a:lnTo>
                  <a:pt x="2209579" y="7744"/>
                </a:lnTo>
                <a:lnTo>
                  <a:pt x="2260107" y="13322"/>
                </a:lnTo>
                <a:lnTo>
                  <a:pt x="2310640" y="18900"/>
                </a:lnTo>
                <a:lnTo>
                  <a:pt x="2361176" y="23083"/>
                </a:lnTo>
                <a:lnTo>
                  <a:pt x="2411718" y="24477"/>
                </a:lnTo>
                <a:lnTo>
                  <a:pt x="2462266" y="21689"/>
                </a:lnTo>
                <a:lnTo>
                  <a:pt x="2512822" y="13322"/>
                </a:lnTo>
                <a:lnTo>
                  <a:pt x="2561933" y="5105"/>
                </a:lnTo>
                <a:lnTo>
                  <a:pt x="2611051" y="2197"/>
                </a:lnTo>
                <a:lnTo>
                  <a:pt x="2660174" y="3317"/>
                </a:lnTo>
                <a:lnTo>
                  <a:pt x="2709301" y="7184"/>
                </a:lnTo>
                <a:lnTo>
                  <a:pt x="2758429" y="12515"/>
                </a:lnTo>
                <a:lnTo>
                  <a:pt x="2807556" y="18030"/>
                </a:lnTo>
                <a:lnTo>
                  <a:pt x="2856679" y="22447"/>
                </a:lnTo>
                <a:lnTo>
                  <a:pt x="2905797" y="24484"/>
                </a:lnTo>
                <a:lnTo>
                  <a:pt x="2954909" y="22859"/>
                </a:lnTo>
                <a:lnTo>
                  <a:pt x="3004312" y="15405"/>
                </a:lnTo>
                <a:lnTo>
                  <a:pt x="3004312" y="11163"/>
                </a:lnTo>
                <a:lnTo>
                  <a:pt x="3035861" y="5208"/>
                </a:lnTo>
                <a:lnTo>
                  <a:pt x="3067446" y="1635"/>
                </a:lnTo>
                <a:lnTo>
                  <a:pt x="3099055" y="104"/>
                </a:lnTo>
                <a:lnTo>
                  <a:pt x="3130677" y="279"/>
                </a:lnTo>
                <a:lnTo>
                  <a:pt x="3178021" y="2981"/>
                </a:lnTo>
                <a:lnTo>
                  <a:pt x="3225377" y="7598"/>
                </a:lnTo>
                <a:lnTo>
                  <a:pt x="3272741" y="12980"/>
                </a:lnTo>
                <a:lnTo>
                  <a:pt x="3320113" y="17980"/>
                </a:lnTo>
                <a:lnTo>
                  <a:pt x="3367491" y="21446"/>
                </a:lnTo>
                <a:lnTo>
                  <a:pt x="3414873" y="22232"/>
                </a:lnTo>
                <a:lnTo>
                  <a:pt x="3462258" y="19187"/>
                </a:lnTo>
                <a:lnTo>
                  <a:pt x="3509644" y="11163"/>
                </a:lnTo>
                <a:lnTo>
                  <a:pt x="3537267" y="5815"/>
                </a:lnTo>
                <a:lnTo>
                  <a:pt x="3564890" y="2324"/>
                </a:lnTo>
                <a:lnTo>
                  <a:pt x="3592512" y="461"/>
                </a:lnTo>
                <a:lnTo>
                  <a:pt x="3620135" y="0"/>
                </a:lnTo>
                <a:close/>
              </a:path>
            </a:pathLst>
          </a:custGeom>
          <a:ln w="914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79"/>
          <p:cNvSpPr/>
          <p:nvPr/>
        </p:nvSpPr>
        <p:spPr>
          <a:xfrm>
            <a:off x="2516671" y="4204504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4615777" y="12"/>
                </a:moveTo>
                <a:lnTo>
                  <a:pt x="4565247" y="2799"/>
                </a:lnTo>
                <a:lnTo>
                  <a:pt x="4464202" y="19530"/>
                </a:lnTo>
                <a:lnTo>
                  <a:pt x="4413680" y="22320"/>
                </a:lnTo>
                <a:lnTo>
                  <a:pt x="4363157" y="20926"/>
                </a:lnTo>
                <a:lnTo>
                  <a:pt x="4312632" y="16744"/>
                </a:lnTo>
                <a:lnTo>
                  <a:pt x="4211571" y="5590"/>
                </a:lnTo>
                <a:lnTo>
                  <a:pt x="4161035" y="1407"/>
                </a:lnTo>
                <a:lnTo>
                  <a:pt x="4110493" y="12"/>
                </a:lnTo>
                <a:lnTo>
                  <a:pt x="4059945" y="2799"/>
                </a:lnTo>
                <a:lnTo>
                  <a:pt x="4009390" y="11163"/>
                </a:lnTo>
                <a:lnTo>
                  <a:pt x="4009390" y="12001"/>
                </a:lnTo>
                <a:lnTo>
                  <a:pt x="3951731" y="20700"/>
                </a:lnTo>
                <a:lnTo>
                  <a:pt x="3904372" y="22339"/>
                </a:lnTo>
                <a:lnTo>
                  <a:pt x="3857001" y="20531"/>
                </a:lnTo>
                <a:lnTo>
                  <a:pt x="3809623" y="16425"/>
                </a:lnTo>
                <a:lnTo>
                  <a:pt x="3714865" y="5915"/>
                </a:lnTo>
                <a:lnTo>
                  <a:pt x="3667494" y="1809"/>
                </a:lnTo>
                <a:lnTo>
                  <a:pt x="3620135" y="0"/>
                </a:lnTo>
                <a:lnTo>
                  <a:pt x="3592512" y="461"/>
                </a:lnTo>
                <a:lnTo>
                  <a:pt x="3564890" y="2324"/>
                </a:lnTo>
                <a:lnTo>
                  <a:pt x="3537267" y="5815"/>
                </a:lnTo>
                <a:lnTo>
                  <a:pt x="3509644" y="11163"/>
                </a:lnTo>
                <a:lnTo>
                  <a:pt x="3462258" y="19187"/>
                </a:lnTo>
                <a:lnTo>
                  <a:pt x="3414873" y="22232"/>
                </a:lnTo>
                <a:lnTo>
                  <a:pt x="3367491" y="21446"/>
                </a:lnTo>
                <a:lnTo>
                  <a:pt x="3320113" y="17980"/>
                </a:lnTo>
                <a:lnTo>
                  <a:pt x="3272741" y="12980"/>
                </a:lnTo>
                <a:lnTo>
                  <a:pt x="3225377" y="7598"/>
                </a:lnTo>
                <a:lnTo>
                  <a:pt x="3178021" y="2981"/>
                </a:lnTo>
                <a:lnTo>
                  <a:pt x="3130677" y="279"/>
                </a:lnTo>
                <a:lnTo>
                  <a:pt x="3099055" y="104"/>
                </a:lnTo>
                <a:lnTo>
                  <a:pt x="3067446" y="1635"/>
                </a:lnTo>
                <a:lnTo>
                  <a:pt x="3035861" y="5208"/>
                </a:lnTo>
                <a:lnTo>
                  <a:pt x="3004312" y="11163"/>
                </a:lnTo>
                <a:lnTo>
                  <a:pt x="3004312" y="15405"/>
                </a:lnTo>
                <a:lnTo>
                  <a:pt x="2954909" y="22859"/>
                </a:lnTo>
                <a:lnTo>
                  <a:pt x="2905797" y="24484"/>
                </a:lnTo>
                <a:lnTo>
                  <a:pt x="2856679" y="22447"/>
                </a:lnTo>
                <a:lnTo>
                  <a:pt x="2807556" y="18030"/>
                </a:lnTo>
                <a:lnTo>
                  <a:pt x="2709301" y="7184"/>
                </a:lnTo>
                <a:lnTo>
                  <a:pt x="2660174" y="3317"/>
                </a:lnTo>
                <a:lnTo>
                  <a:pt x="2611051" y="2197"/>
                </a:lnTo>
                <a:lnTo>
                  <a:pt x="2561933" y="5105"/>
                </a:lnTo>
                <a:lnTo>
                  <a:pt x="2462266" y="21689"/>
                </a:lnTo>
                <a:lnTo>
                  <a:pt x="2411718" y="24477"/>
                </a:lnTo>
                <a:lnTo>
                  <a:pt x="2361176" y="23083"/>
                </a:lnTo>
                <a:lnTo>
                  <a:pt x="2310640" y="18900"/>
                </a:lnTo>
                <a:lnTo>
                  <a:pt x="2209579" y="7744"/>
                </a:lnTo>
                <a:lnTo>
                  <a:pt x="2159054" y="3561"/>
                </a:lnTo>
                <a:lnTo>
                  <a:pt x="2108531" y="2166"/>
                </a:lnTo>
                <a:lnTo>
                  <a:pt x="2058009" y="4955"/>
                </a:lnTo>
                <a:lnTo>
                  <a:pt x="2007489" y="13322"/>
                </a:lnTo>
                <a:lnTo>
                  <a:pt x="2007489" y="14630"/>
                </a:lnTo>
                <a:lnTo>
                  <a:pt x="1951227" y="23113"/>
                </a:lnTo>
                <a:lnTo>
                  <a:pt x="1902083" y="24738"/>
                </a:lnTo>
                <a:lnTo>
                  <a:pt x="1852946" y="22702"/>
                </a:lnTo>
                <a:lnTo>
                  <a:pt x="1803813" y="18287"/>
                </a:lnTo>
                <a:lnTo>
                  <a:pt x="1705557" y="7445"/>
                </a:lnTo>
                <a:lnTo>
                  <a:pt x="1656428" y="3581"/>
                </a:lnTo>
                <a:lnTo>
                  <a:pt x="1607295" y="2462"/>
                </a:lnTo>
                <a:lnTo>
                  <a:pt x="1558158" y="5371"/>
                </a:lnTo>
                <a:lnTo>
                  <a:pt x="1459902" y="21802"/>
                </a:lnTo>
                <a:lnTo>
                  <a:pt x="1410784" y="24708"/>
                </a:lnTo>
                <a:lnTo>
                  <a:pt x="1361661" y="23587"/>
                </a:lnTo>
                <a:lnTo>
                  <a:pt x="1312534" y="19721"/>
                </a:lnTo>
                <a:lnTo>
                  <a:pt x="1214279" y="8877"/>
                </a:lnTo>
                <a:lnTo>
                  <a:pt x="1165156" y="4462"/>
                </a:lnTo>
                <a:lnTo>
                  <a:pt x="1116038" y="2426"/>
                </a:lnTo>
                <a:lnTo>
                  <a:pt x="1066927" y="4051"/>
                </a:lnTo>
                <a:lnTo>
                  <a:pt x="1010665" y="12547"/>
                </a:lnTo>
                <a:lnTo>
                  <a:pt x="1010665" y="11163"/>
                </a:lnTo>
                <a:lnTo>
                  <a:pt x="960110" y="19530"/>
                </a:lnTo>
                <a:lnTo>
                  <a:pt x="909562" y="22320"/>
                </a:lnTo>
                <a:lnTo>
                  <a:pt x="859020" y="20926"/>
                </a:lnTo>
                <a:lnTo>
                  <a:pt x="808484" y="16744"/>
                </a:lnTo>
                <a:lnTo>
                  <a:pt x="707423" y="5590"/>
                </a:lnTo>
                <a:lnTo>
                  <a:pt x="656898" y="1407"/>
                </a:lnTo>
                <a:lnTo>
                  <a:pt x="606375" y="12"/>
                </a:lnTo>
                <a:lnTo>
                  <a:pt x="555853" y="2799"/>
                </a:lnTo>
                <a:lnTo>
                  <a:pt x="454808" y="19530"/>
                </a:lnTo>
                <a:lnTo>
                  <a:pt x="404278" y="22320"/>
                </a:lnTo>
                <a:lnTo>
                  <a:pt x="353743" y="20926"/>
                </a:lnTo>
                <a:lnTo>
                  <a:pt x="303205" y="16744"/>
                </a:lnTo>
                <a:lnTo>
                  <a:pt x="202127" y="5590"/>
                </a:lnTo>
                <a:lnTo>
                  <a:pt x="151589" y="1407"/>
                </a:lnTo>
                <a:lnTo>
                  <a:pt x="101054" y="12"/>
                </a:lnTo>
                <a:lnTo>
                  <a:pt x="50524" y="2799"/>
                </a:lnTo>
                <a:lnTo>
                  <a:pt x="0" y="11163"/>
                </a:lnTo>
                <a:lnTo>
                  <a:pt x="0" y="173837"/>
                </a:lnTo>
                <a:lnTo>
                  <a:pt x="50524" y="165473"/>
                </a:lnTo>
                <a:lnTo>
                  <a:pt x="101054" y="162686"/>
                </a:lnTo>
                <a:lnTo>
                  <a:pt x="151589" y="164081"/>
                </a:lnTo>
                <a:lnTo>
                  <a:pt x="202127" y="168265"/>
                </a:lnTo>
                <a:lnTo>
                  <a:pt x="303205" y="179419"/>
                </a:lnTo>
                <a:lnTo>
                  <a:pt x="353743" y="183601"/>
                </a:lnTo>
                <a:lnTo>
                  <a:pt x="404278" y="184994"/>
                </a:lnTo>
                <a:lnTo>
                  <a:pt x="454808" y="182204"/>
                </a:lnTo>
                <a:lnTo>
                  <a:pt x="554444" y="165624"/>
                </a:lnTo>
                <a:lnTo>
                  <a:pt x="603562" y="162718"/>
                </a:lnTo>
                <a:lnTo>
                  <a:pt x="652685" y="163838"/>
                </a:lnTo>
                <a:lnTo>
                  <a:pt x="701812" y="167705"/>
                </a:lnTo>
                <a:lnTo>
                  <a:pt x="800067" y="178548"/>
                </a:lnTo>
                <a:lnTo>
                  <a:pt x="849190" y="182964"/>
                </a:lnTo>
                <a:lnTo>
                  <a:pt x="898308" y="184999"/>
                </a:lnTo>
                <a:lnTo>
                  <a:pt x="947419" y="183375"/>
                </a:lnTo>
                <a:lnTo>
                  <a:pt x="1003681" y="174878"/>
                </a:lnTo>
                <a:lnTo>
                  <a:pt x="1003681" y="176263"/>
                </a:lnTo>
                <a:lnTo>
                  <a:pt x="1054236" y="167896"/>
                </a:lnTo>
                <a:lnTo>
                  <a:pt x="1104784" y="165106"/>
                </a:lnTo>
                <a:lnTo>
                  <a:pt x="1155326" y="166499"/>
                </a:lnTo>
                <a:lnTo>
                  <a:pt x="1205862" y="170681"/>
                </a:lnTo>
                <a:lnTo>
                  <a:pt x="1306923" y="181835"/>
                </a:lnTo>
                <a:lnTo>
                  <a:pt x="1357448" y="186018"/>
                </a:lnTo>
                <a:lnTo>
                  <a:pt x="1407971" y="187414"/>
                </a:lnTo>
                <a:lnTo>
                  <a:pt x="1458493" y="184626"/>
                </a:lnTo>
                <a:lnTo>
                  <a:pt x="1559569" y="167896"/>
                </a:lnTo>
                <a:lnTo>
                  <a:pt x="1610117" y="165106"/>
                </a:lnTo>
                <a:lnTo>
                  <a:pt x="1660659" y="166499"/>
                </a:lnTo>
                <a:lnTo>
                  <a:pt x="1711195" y="170681"/>
                </a:lnTo>
                <a:lnTo>
                  <a:pt x="1812256" y="181835"/>
                </a:lnTo>
                <a:lnTo>
                  <a:pt x="1862781" y="186018"/>
                </a:lnTo>
                <a:lnTo>
                  <a:pt x="1913304" y="187414"/>
                </a:lnTo>
                <a:lnTo>
                  <a:pt x="1963826" y="184626"/>
                </a:lnTo>
                <a:lnTo>
                  <a:pt x="2014347" y="176263"/>
                </a:lnTo>
                <a:lnTo>
                  <a:pt x="2014347" y="174955"/>
                </a:lnTo>
                <a:lnTo>
                  <a:pt x="2070607" y="166471"/>
                </a:lnTo>
                <a:lnTo>
                  <a:pt x="2119752" y="164843"/>
                </a:lnTo>
                <a:lnTo>
                  <a:pt x="2168889" y="166877"/>
                </a:lnTo>
                <a:lnTo>
                  <a:pt x="2218022" y="171291"/>
                </a:lnTo>
                <a:lnTo>
                  <a:pt x="2316278" y="182135"/>
                </a:lnTo>
                <a:lnTo>
                  <a:pt x="2365407" y="186001"/>
                </a:lnTo>
                <a:lnTo>
                  <a:pt x="2414540" y="187121"/>
                </a:lnTo>
                <a:lnTo>
                  <a:pt x="2463677" y="184213"/>
                </a:lnTo>
                <a:lnTo>
                  <a:pt x="2563342" y="167629"/>
                </a:lnTo>
                <a:lnTo>
                  <a:pt x="2613863" y="164840"/>
                </a:lnTo>
                <a:lnTo>
                  <a:pt x="2664383" y="166235"/>
                </a:lnTo>
                <a:lnTo>
                  <a:pt x="2714904" y="170418"/>
                </a:lnTo>
                <a:lnTo>
                  <a:pt x="2815945" y="181574"/>
                </a:lnTo>
                <a:lnTo>
                  <a:pt x="2866466" y="185757"/>
                </a:lnTo>
                <a:lnTo>
                  <a:pt x="2916986" y="187152"/>
                </a:lnTo>
                <a:lnTo>
                  <a:pt x="2967507" y="184363"/>
                </a:lnTo>
                <a:lnTo>
                  <a:pt x="3018028" y="175996"/>
                </a:lnTo>
                <a:lnTo>
                  <a:pt x="3018028" y="171754"/>
                </a:lnTo>
                <a:lnTo>
                  <a:pt x="3067430" y="164312"/>
                </a:lnTo>
                <a:lnTo>
                  <a:pt x="3116575" y="162687"/>
                </a:lnTo>
                <a:lnTo>
                  <a:pt x="3165712" y="164723"/>
                </a:lnTo>
                <a:lnTo>
                  <a:pt x="3214845" y="169138"/>
                </a:lnTo>
                <a:lnTo>
                  <a:pt x="3313101" y="179980"/>
                </a:lnTo>
                <a:lnTo>
                  <a:pt x="3362230" y="183845"/>
                </a:lnTo>
                <a:lnTo>
                  <a:pt x="3411363" y="184963"/>
                </a:lnTo>
                <a:lnTo>
                  <a:pt x="3460500" y="182054"/>
                </a:lnTo>
                <a:lnTo>
                  <a:pt x="3560165" y="165473"/>
                </a:lnTo>
                <a:lnTo>
                  <a:pt x="3610687" y="162686"/>
                </a:lnTo>
                <a:lnTo>
                  <a:pt x="3661210" y="164081"/>
                </a:lnTo>
                <a:lnTo>
                  <a:pt x="3711735" y="168265"/>
                </a:lnTo>
                <a:lnTo>
                  <a:pt x="3812796" y="179419"/>
                </a:lnTo>
                <a:lnTo>
                  <a:pt x="3863332" y="183601"/>
                </a:lnTo>
                <a:lnTo>
                  <a:pt x="3913874" y="184994"/>
                </a:lnTo>
                <a:lnTo>
                  <a:pt x="3964422" y="182204"/>
                </a:lnTo>
                <a:lnTo>
                  <a:pt x="4014978" y="173837"/>
                </a:lnTo>
                <a:lnTo>
                  <a:pt x="4014978" y="173012"/>
                </a:lnTo>
                <a:lnTo>
                  <a:pt x="4072636" y="164312"/>
                </a:lnTo>
                <a:lnTo>
                  <a:pt x="4121747" y="162687"/>
                </a:lnTo>
                <a:lnTo>
                  <a:pt x="4170865" y="164723"/>
                </a:lnTo>
                <a:lnTo>
                  <a:pt x="4219988" y="169138"/>
                </a:lnTo>
                <a:lnTo>
                  <a:pt x="4318243" y="179980"/>
                </a:lnTo>
                <a:lnTo>
                  <a:pt x="4367370" y="183845"/>
                </a:lnTo>
                <a:lnTo>
                  <a:pt x="4416493" y="184963"/>
                </a:lnTo>
                <a:lnTo>
                  <a:pt x="4465611" y="182054"/>
                </a:lnTo>
                <a:lnTo>
                  <a:pt x="4565247" y="165473"/>
                </a:lnTo>
                <a:lnTo>
                  <a:pt x="4615777" y="162686"/>
                </a:lnTo>
                <a:lnTo>
                  <a:pt x="4666312" y="164081"/>
                </a:lnTo>
                <a:lnTo>
                  <a:pt x="4716850" y="168265"/>
                </a:lnTo>
                <a:lnTo>
                  <a:pt x="4817928" y="179419"/>
                </a:lnTo>
                <a:lnTo>
                  <a:pt x="4868466" y="183601"/>
                </a:lnTo>
                <a:lnTo>
                  <a:pt x="4919001" y="184994"/>
                </a:lnTo>
                <a:lnTo>
                  <a:pt x="4969531" y="182204"/>
                </a:lnTo>
                <a:lnTo>
                  <a:pt x="5020056" y="173837"/>
                </a:lnTo>
                <a:lnTo>
                  <a:pt x="5020056" y="11163"/>
                </a:lnTo>
                <a:lnTo>
                  <a:pt x="4969531" y="19530"/>
                </a:lnTo>
                <a:lnTo>
                  <a:pt x="4919001" y="22320"/>
                </a:lnTo>
                <a:lnTo>
                  <a:pt x="4868466" y="20926"/>
                </a:lnTo>
                <a:lnTo>
                  <a:pt x="4817928" y="16744"/>
                </a:lnTo>
                <a:lnTo>
                  <a:pt x="4716850" y="5590"/>
                </a:lnTo>
                <a:lnTo>
                  <a:pt x="4666312" y="1407"/>
                </a:lnTo>
                <a:lnTo>
                  <a:pt x="4615777" y="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TextBox 102"/>
          <p:cNvSpPr txBox="1"/>
          <p:nvPr/>
        </p:nvSpPr>
        <p:spPr>
          <a:xfrm>
            <a:off x="4009998" y="4680819"/>
            <a:ext cx="1617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이전 </a:t>
            </a:r>
            <a:r>
              <a:rPr lang="en-US" altLang="ko-KR" sz="800" dirty="0" smtClean="0"/>
              <a:t>1 2 3 4 5 6 7 8 9 10 </a:t>
            </a:r>
            <a:r>
              <a:rPr lang="ko-KR" altLang="en-US" sz="800" dirty="0" smtClean="0"/>
              <a:t>다음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531640" y="3385185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우리 동네 병원 </a:t>
            </a:r>
            <a:r>
              <a:rPr lang="ko-KR" altLang="en-US" sz="800" dirty="0" err="1" smtClean="0"/>
              <a:t>추천좀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571036" y="3358725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530077" y="3630185"/>
            <a:ext cx="1526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치과 잘하는 곳 추천해주세요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530077" y="3885280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맛집 좀 추천해주세요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543287" y="4413465"/>
            <a:ext cx="1470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정형외과 추천 좀 </a:t>
            </a:r>
            <a:r>
              <a:rPr lang="ko-KR" altLang="en-US" sz="800" dirty="0" err="1" smtClean="0"/>
              <a:t>해주실분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571036" y="3628063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571036" y="3893658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565144" y="4430574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cxnSp>
        <p:nvCxnSpPr>
          <p:cNvPr id="112" name="직선 연결선 111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114" name="직사각형 113"/>
          <p:cNvSpPr/>
          <p:nvPr/>
        </p:nvSpPr>
        <p:spPr>
          <a:xfrm>
            <a:off x="2530077" y="5259686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828216" y="33674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844839" y="441346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828215" y="391056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828216" y="362538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50" name="타원 49"/>
          <p:cNvSpPr/>
          <p:nvPr/>
        </p:nvSpPr>
        <p:spPr>
          <a:xfrm>
            <a:off x="2338884" y="322987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51" name="타원 50"/>
          <p:cNvSpPr/>
          <p:nvPr/>
        </p:nvSpPr>
        <p:spPr>
          <a:xfrm>
            <a:off x="3885307" y="4687388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4" name="타원 53"/>
          <p:cNvSpPr/>
          <p:nvPr/>
        </p:nvSpPr>
        <p:spPr>
          <a:xfrm>
            <a:off x="5988763" y="3018917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6780802" y="4661064"/>
            <a:ext cx="508782" cy="2187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783285" y="466511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글쓰기</a:t>
            </a:r>
            <a:endParaRPr lang="ko-KR" altLang="en-US" sz="800" dirty="0"/>
          </a:p>
        </p:txBody>
      </p:sp>
      <p:sp>
        <p:nvSpPr>
          <p:cNvPr id="52" name="타원 51"/>
          <p:cNvSpPr/>
          <p:nvPr/>
        </p:nvSpPr>
        <p:spPr>
          <a:xfrm>
            <a:off x="6552890" y="4634960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363069" y="346274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3777834" y="3000200"/>
            <a:ext cx="830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지역 카테고리</a:t>
            </a:r>
            <a:endParaRPr lang="ko-KR" altLang="en-US" sz="800" dirty="0"/>
          </a:p>
        </p:txBody>
      </p:sp>
      <p:sp>
        <p:nvSpPr>
          <p:cNvPr id="62" name="직사각형 61"/>
          <p:cNvSpPr/>
          <p:nvPr/>
        </p:nvSpPr>
        <p:spPr>
          <a:xfrm>
            <a:off x="3767796" y="2970078"/>
            <a:ext cx="840545" cy="2343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00570"/>
              </p:ext>
            </p:extLst>
          </p:nvPr>
        </p:nvGraphicFramePr>
        <p:xfrm>
          <a:off x="1375288" y="1165694"/>
          <a:ext cx="8159708" cy="4518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22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community/</a:t>
                      </a:r>
                      <a:r>
                        <a:rPr lang="en-US" altLang="ko-KR" sz="1100" b="0" dirty="0" err="1" smtClean="0"/>
                        <a:t>mytown</a:t>
                      </a:r>
                      <a:r>
                        <a:rPr lang="en-US" altLang="ko-KR" sz="1100" b="0" dirty="0" smtClean="0"/>
                        <a:t>/view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내가 사는 동네 </a:t>
                      </a:r>
                      <a:r>
                        <a:rPr lang="ko-KR" altLang="en-US" sz="1100" b="0" dirty="0" err="1" smtClean="0"/>
                        <a:t>글보기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내가 사는 동네 상세 </a:t>
                      </a:r>
                      <a:r>
                        <a:rPr lang="ko-KR" altLang="en-US" sz="1100" b="0" dirty="0" err="1" smtClean="0"/>
                        <a:t>글보기</a:t>
                      </a:r>
                      <a:r>
                        <a:rPr lang="ko-KR" altLang="en-US" sz="1100" b="0" dirty="0" smtClean="0"/>
                        <a:t> 페이지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277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</a:t>
                      </a:r>
                      <a:r>
                        <a:rPr lang="en-US" altLang="ko-KR" sz="1100" dirty="0" err="1" smtClean="0"/>
                        <a:t>mytown</a:t>
                      </a:r>
                      <a:r>
                        <a:rPr lang="en-US" altLang="ko-KR" sz="1100" dirty="0" smtClean="0"/>
                        <a:t>/view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268405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36569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83325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자유 게시판 </a:t>
                      </a:r>
                      <a:r>
                        <a:rPr lang="ko-KR" altLang="en-US" sz="800" dirty="0" err="1" smtClean="0"/>
                        <a:t>글보기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목록에서 선택한 글 상세보기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로그인 후 본인 글</a:t>
                      </a:r>
                      <a:r>
                        <a:rPr lang="ko-KR" altLang="en-US" sz="800" baseline="0" dirty="0" smtClean="0"/>
                        <a:t> 수정 삭제</a:t>
                      </a:r>
                      <a:r>
                        <a:rPr lang="ko-KR" altLang="en-US" sz="800" dirty="0" smtClean="0"/>
                        <a:t> 기능</a:t>
                      </a:r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105741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자유 게시판 글 댓글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댓글 작성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댓글 출력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로그인 후 본인 댓글 수정 삭제 기능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년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일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시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분 </a:t>
                      </a: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자리 날짜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시간 출력</a:t>
                      </a:r>
                      <a:endParaRPr lang="en-US" altLang="ko-KR" sz="8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아이디 출력</a:t>
                      </a:r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69931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목록가기</a:t>
                      </a:r>
                      <a:r>
                        <a:rPr lang="ko-KR" altLang="en-US" sz="800" dirty="0" smtClean="0"/>
                        <a:t> 버튼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자유 게시판 목록으로 이동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메뉴에 맞는 목록으로 이동</a:t>
                      </a:r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2575800" y="3292657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18956" y="30088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목록가기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6772313" y="3005528"/>
            <a:ext cx="508782" cy="2187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V="1">
            <a:off x="2604360" y="3720516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30077" y="3336476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부산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우리 </a:t>
            </a:r>
            <a:r>
              <a:rPr lang="ko-KR" altLang="en-US" sz="1000" dirty="0"/>
              <a:t>동네 병원 </a:t>
            </a:r>
            <a:r>
              <a:rPr lang="ko-KR" altLang="en-US" sz="1000" dirty="0" err="1"/>
              <a:t>추천좀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573857" y="3538673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2023.01.11 12:02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73857" y="3842173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북구 근처 정형외과 </a:t>
            </a:r>
            <a:r>
              <a:rPr lang="ko-KR" altLang="en-US" sz="800" dirty="0" err="1"/>
              <a:t>추천좀</a:t>
            </a:r>
            <a:r>
              <a:rPr lang="ko-KR" altLang="en-US" sz="800" dirty="0"/>
              <a:t> 해주세요</a:t>
            </a: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2604360" y="4428019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805809" y="333891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2572648" y="4486652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1"/>
                </a:solidFill>
              </a:rPr>
              <a:t>댓글</a:t>
            </a:r>
            <a:r>
              <a:rPr lang="en-US" altLang="ko-KR" sz="800" b="1" dirty="0">
                <a:solidFill>
                  <a:schemeClr val="accent1"/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5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04360" y="4699031"/>
            <a:ext cx="4709631" cy="28550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83579" y="4679581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댓글을 입력해주십시오</a:t>
            </a:r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2572648" y="508775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en-US" altLang="ko-KR" sz="8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2572648" y="5278195"/>
            <a:ext cx="3073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조금 큰 </a:t>
            </a:r>
            <a:r>
              <a:rPr lang="ko-KR" altLang="en-US" sz="800" dirty="0" err="1" smtClean="0"/>
              <a:t>병원가고싶으시다면</a:t>
            </a:r>
            <a:r>
              <a:rPr lang="ko-KR" altLang="en-US" sz="800" dirty="0" smtClean="0"/>
              <a:t> 부산대 병원까지 </a:t>
            </a:r>
            <a:r>
              <a:rPr lang="ko-KR" altLang="en-US" sz="800" dirty="0" err="1" smtClean="0"/>
              <a:t>가시는거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추천요</a:t>
            </a:r>
            <a:endParaRPr lang="en-US" altLang="ko-KR" sz="8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6940237" y="478423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등록</a:t>
            </a:r>
            <a:endParaRPr lang="ko-KR" altLang="en-US" sz="800" dirty="0"/>
          </a:p>
        </p:txBody>
      </p:sp>
      <p:sp>
        <p:nvSpPr>
          <p:cNvPr id="85" name="직사각형 84"/>
          <p:cNvSpPr/>
          <p:nvPr/>
        </p:nvSpPr>
        <p:spPr>
          <a:xfrm>
            <a:off x="6918037" y="4784239"/>
            <a:ext cx="400110" cy="19274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2665887" y="5514786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64253" y="2933043"/>
            <a:ext cx="1545745" cy="31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내가 사는 동네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659456" y="5097763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67659" y="4179558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6705621" y="5322177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40" name="타원 39"/>
          <p:cNvSpPr/>
          <p:nvPr/>
        </p:nvSpPr>
        <p:spPr>
          <a:xfrm>
            <a:off x="2334731" y="317063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1" name="타원 40"/>
          <p:cNvSpPr/>
          <p:nvPr/>
        </p:nvSpPr>
        <p:spPr>
          <a:xfrm>
            <a:off x="2379386" y="4692016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42" name="타원 41"/>
          <p:cNvSpPr/>
          <p:nvPr/>
        </p:nvSpPr>
        <p:spPr>
          <a:xfrm>
            <a:off x="6512877" y="3005528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1930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648094"/>
              </p:ext>
            </p:extLst>
          </p:nvPr>
        </p:nvGraphicFramePr>
        <p:xfrm>
          <a:off x="1375288" y="1165694"/>
          <a:ext cx="8159708" cy="4485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06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community/</a:t>
                      </a:r>
                      <a:r>
                        <a:rPr lang="en-US" altLang="ko-KR" sz="1100" b="0" dirty="0" err="1" smtClean="0"/>
                        <a:t>mytown</a:t>
                      </a:r>
                      <a:r>
                        <a:rPr lang="en-US" altLang="ko-KR" sz="1100" b="0" dirty="0" smtClean="0"/>
                        <a:t>/view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내가 사는 동네 </a:t>
                      </a:r>
                      <a:r>
                        <a:rPr lang="ko-KR" altLang="en-US" sz="1100" b="0" dirty="0" err="1" smtClean="0"/>
                        <a:t>글보기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내가 사는 동네 상세 </a:t>
                      </a:r>
                      <a:r>
                        <a:rPr lang="ko-KR" altLang="en-US" sz="1100" b="0" dirty="0" err="1" smtClean="0"/>
                        <a:t>글보기</a:t>
                      </a:r>
                      <a:r>
                        <a:rPr lang="ko-KR" altLang="en-US" sz="1100" b="0" dirty="0" smtClean="0"/>
                        <a:t> 페이지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21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</a:t>
                      </a:r>
                      <a:r>
                        <a:rPr lang="en-US" altLang="ko-KR" sz="1100" dirty="0" err="1" smtClean="0"/>
                        <a:t>mytown</a:t>
                      </a:r>
                      <a:r>
                        <a:rPr lang="en-US" altLang="ko-KR" sz="1100" dirty="0" smtClean="0"/>
                        <a:t>/view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10495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89933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96391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75903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5903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63" name="직사각형 62"/>
          <p:cNvSpPr/>
          <p:nvPr/>
        </p:nvSpPr>
        <p:spPr>
          <a:xfrm>
            <a:off x="2530077" y="5267250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2530077" y="282669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en-US" altLang="ko-KR" sz="8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530077" y="3017141"/>
            <a:ext cx="22156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그냥 근처 </a:t>
            </a:r>
            <a:r>
              <a:rPr lang="ko-KR" altLang="en-US" sz="800" dirty="0" err="1" smtClean="0"/>
              <a:t>병원가서</a:t>
            </a:r>
            <a:r>
              <a:rPr lang="ko-KR" altLang="en-US" sz="800" dirty="0" smtClean="0"/>
              <a:t> 엑스레이먼저 </a:t>
            </a:r>
            <a:r>
              <a:rPr lang="ko-KR" altLang="en-US" sz="800" dirty="0" err="1" smtClean="0"/>
              <a:t>찍으세여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2575800" y="3292194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0077" y="334194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en-US" altLang="ko-KR" sz="8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530077" y="3532386"/>
            <a:ext cx="1731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x</a:t>
            </a:r>
            <a:r>
              <a:rPr lang="en-US" altLang="ko-KR" sz="800" dirty="0" smtClean="0"/>
              <a:t>x</a:t>
            </a:r>
            <a:r>
              <a:rPr lang="ko-KR" altLang="en-US" sz="800" dirty="0" smtClean="0"/>
              <a:t>병원 </a:t>
            </a:r>
            <a:r>
              <a:rPr lang="en-US" altLang="ko-KR" sz="800" dirty="0" smtClean="0"/>
              <a:t>xx </a:t>
            </a:r>
            <a:r>
              <a:rPr lang="ko-KR" altLang="en-US" sz="800" dirty="0" smtClean="0"/>
              <a:t>선생님 </a:t>
            </a:r>
            <a:r>
              <a:rPr lang="ko-KR" altLang="en-US" sz="800" dirty="0" err="1" smtClean="0"/>
              <a:t>잘하시더라구여</a:t>
            </a:r>
            <a:endParaRPr lang="en-US" altLang="ko-KR" sz="800" dirty="0" smtClean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575800" y="3807439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30077" y="382222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en-US" altLang="ko-KR" sz="8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2530077" y="4012667"/>
            <a:ext cx="2105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여기저기 </a:t>
            </a:r>
            <a:r>
              <a:rPr lang="ko-KR" altLang="en-US" sz="800" dirty="0" err="1" smtClean="0"/>
              <a:t>다니다보시면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맞는곳있을거에요</a:t>
            </a:r>
            <a:endParaRPr lang="en-US" altLang="ko-KR" sz="800" dirty="0" smtClean="0"/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2575800" y="4287720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33033" y="429750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2533033" y="4487945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추천란에 확인해주세여</a:t>
            </a:r>
            <a:endParaRPr lang="en-US" altLang="ko-KR" sz="800" dirty="0" smtClean="0"/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2578756" y="4762998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11190" y="2772222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6611190" y="3313873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619521" y="3838847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659456" y="4311720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6677891" y="3097697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6698068" y="3622671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6698068" y="4120389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6698068" y="4597151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7488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19544"/>
              </p:ext>
            </p:extLst>
          </p:nvPr>
        </p:nvGraphicFramePr>
        <p:xfrm>
          <a:off x="1375288" y="1165694"/>
          <a:ext cx="8159708" cy="4756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23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/community/</a:t>
                      </a:r>
                      <a:r>
                        <a:rPr lang="en-US" altLang="ko-KR" sz="1100" b="0" dirty="0" err="1" smtClean="0"/>
                        <a:t>mytown</a:t>
                      </a:r>
                      <a:r>
                        <a:rPr lang="en-US" altLang="ko-KR" sz="1100" b="0" dirty="0" smtClean="0"/>
                        <a:t>/write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내가 사는 동네 </a:t>
                      </a:r>
                      <a:r>
                        <a:rPr lang="ko-KR" altLang="en-US" sz="1100" b="0" dirty="0" err="1" smtClean="0"/>
                        <a:t>글작성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내가 사는 동네 </a:t>
                      </a:r>
                      <a:r>
                        <a:rPr lang="ko-KR" altLang="en-US" sz="1100" b="0" dirty="0" err="1" smtClean="0"/>
                        <a:t>글작성</a:t>
                      </a:r>
                      <a:r>
                        <a:rPr lang="ko-KR" altLang="en-US" sz="1100" b="0" dirty="0" smtClean="0"/>
                        <a:t> 화면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1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</a:t>
                      </a:r>
                      <a:r>
                        <a:rPr lang="en-US" altLang="ko-KR" sz="1100" dirty="0" err="1" smtClean="0"/>
                        <a:t>mytown</a:t>
                      </a:r>
                      <a:r>
                        <a:rPr lang="en-US" altLang="ko-KR" sz="1100" dirty="0" smtClean="0"/>
                        <a:t>/write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299597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3823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05930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내가 사는 동네 </a:t>
                      </a:r>
                      <a:r>
                        <a:rPr lang="ko-KR" altLang="en-US" sz="800" dirty="0" err="1" smtClean="0"/>
                        <a:t>글작성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</a:t>
                      </a:r>
                      <a:r>
                        <a:rPr lang="ko-KR" altLang="en-US" sz="800" dirty="0" err="1" smtClean="0"/>
                        <a:t>글작성</a:t>
                      </a:r>
                      <a:r>
                        <a:rPr lang="ko-KR" altLang="en-US" sz="800" dirty="0" smtClean="0"/>
                        <a:t> 화면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게시판 에디터를 이용한 이미지 </a:t>
                      </a:r>
                      <a:r>
                        <a:rPr lang="ko-KR" altLang="en-US" sz="800" dirty="0" err="1" smtClean="0"/>
                        <a:t>삽임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게시판 에디터를 이용한 글꼴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변경 </a:t>
                      </a:r>
                      <a:r>
                        <a:rPr lang="ko-KR" altLang="en-US" sz="800" baseline="0" dirty="0" smtClean="0"/>
                        <a:t>가능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smtClean="0"/>
                        <a:t>지역 카테고리 선택 후 글 올리기 가능</a:t>
                      </a:r>
                      <a:endParaRPr lang="ko-KR" altLang="en-US" sz="8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73239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3239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575800" y="3292657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604360" y="3804094"/>
            <a:ext cx="4709631" cy="80994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718956" y="30088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목록가기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6772313" y="3005528"/>
            <a:ext cx="508782" cy="2187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58" name="직사각형 57"/>
          <p:cNvSpPr/>
          <p:nvPr/>
        </p:nvSpPr>
        <p:spPr>
          <a:xfrm>
            <a:off x="2519588" y="5255948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61" name="object 79"/>
          <p:cNvSpPr/>
          <p:nvPr/>
        </p:nvSpPr>
        <p:spPr>
          <a:xfrm>
            <a:off x="2464253" y="4058747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4615777" y="12"/>
                </a:moveTo>
                <a:lnTo>
                  <a:pt x="4565247" y="2799"/>
                </a:lnTo>
                <a:lnTo>
                  <a:pt x="4464202" y="19530"/>
                </a:lnTo>
                <a:lnTo>
                  <a:pt x="4413680" y="22320"/>
                </a:lnTo>
                <a:lnTo>
                  <a:pt x="4363157" y="20926"/>
                </a:lnTo>
                <a:lnTo>
                  <a:pt x="4312632" y="16744"/>
                </a:lnTo>
                <a:lnTo>
                  <a:pt x="4211571" y="5590"/>
                </a:lnTo>
                <a:lnTo>
                  <a:pt x="4161035" y="1407"/>
                </a:lnTo>
                <a:lnTo>
                  <a:pt x="4110493" y="12"/>
                </a:lnTo>
                <a:lnTo>
                  <a:pt x="4059945" y="2799"/>
                </a:lnTo>
                <a:lnTo>
                  <a:pt x="4009390" y="11163"/>
                </a:lnTo>
                <a:lnTo>
                  <a:pt x="4009390" y="12001"/>
                </a:lnTo>
                <a:lnTo>
                  <a:pt x="3951731" y="20700"/>
                </a:lnTo>
                <a:lnTo>
                  <a:pt x="3904372" y="22339"/>
                </a:lnTo>
                <a:lnTo>
                  <a:pt x="3857001" y="20531"/>
                </a:lnTo>
                <a:lnTo>
                  <a:pt x="3809623" y="16425"/>
                </a:lnTo>
                <a:lnTo>
                  <a:pt x="3714865" y="5915"/>
                </a:lnTo>
                <a:lnTo>
                  <a:pt x="3667494" y="1809"/>
                </a:lnTo>
                <a:lnTo>
                  <a:pt x="3620135" y="0"/>
                </a:lnTo>
                <a:lnTo>
                  <a:pt x="3592512" y="461"/>
                </a:lnTo>
                <a:lnTo>
                  <a:pt x="3564890" y="2324"/>
                </a:lnTo>
                <a:lnTo>
                  <a:pt x="3537267" y="5815"/>
                </a:lnTo>
                <a:lnTo>
                  <a:pt x="3509644" y="11163"/>
                </a:lnTo>
                <a:lnTo>
                  <a:pt x="3462258" y="19187"/>
                </a:lnTo>
                <a:lnTo>
                  <a:pt x="3414873" y="22232"/>
                </a:lnTo>
                <a:lnTo>
                  <a:pt x="3367491" y="21446"/>
                </a:lnTo>
                <a:lnTo>
                  <a:pt x="3320113" y="17980"/>
                </a:lnTo>
                <a:lnTo>
                  <a:pt x="3272741" y="12980"/>
                </a:lnTo>
                <a:lnTo>
                  <a:pt x="3225377" y="7598"/>
                </a:lnTo>
                <a:lnTo>
                  <a:pt x="3178021" y="2981"/>
                </a:lnTo>
                <a:lnTo>
                  <a:pt x="3130677" y="279"/>
                </a:lnTo>
                <a:lnTo>
                  <a:pt x="3099055" y="104"/>
                </a:lnTo>
                <a:lnTo>
                  <a:pt x="3067446" y="1635"/>
                </a:lnTo>
                <a:lnTo>
                  <a:pt x="3035861" y="5208"/>
                </a:lnTo>
                <a:lnTo>
                  <a:pt x="3004312" y="11163"/>
                </a:lnTo>
                <a:lnTo>
                  <a:pt x="3004312" y="15405"/>
                </a:lnTo>
                <a:lnTo>
                  <a:pt x="2954909" y="22859"/>
                </a:lnTo>
                <a:lnTo>
                  <a:pt x="2905797" y="24484"/>
                </a:lnTo>
                <a:lnTo>
                  <a:pt x="2856679" y="22447"/>
                </a:lnTo>
                <a:lnTo>
                  <a:pt x="2807556" y="18030"/>
                </a:lnTo>
                <a:lnTo>
                  <a:pt x="2709301" y="7184"/>
                </a:lnTo>
                <a:lnTo>
                  <a:pt x="2660174" y="3317"/>
                </a:lnTo>
                <a:lnTo>
                  <a:pt x="2611051" y="2197"/>
                </a:lnTo>
                <a:lnTo>
                  <a:pt x="2561933" y="5105"/>
                </a:lnTo>
                <a:lnTo>
                  <a:pt x="2462266" y="21689"/>
                </a:lnTo>
                <a:lnTo>
                  <a:pt x="2411718" y="24477"/>
                </a:lnTo>
                <a:lnTo>
                  <a:pt x="2361176" y="23083"/>
                </a:lnTo>
                <a:lnTo>
                  <a:pt x="2310640" y="18900"/>
                </a:lnTo>
                <a:lnTo>
                  <a:pt x="2209579" y="7744"/>
                </a:lnTo>
                <a:lnTo>
                  <a:pt x="2159054" y="3561"/>
                </a:lnTo>
                <a:lnTo>
                  <a:pt x="2108531" y="2166"/>
                </a:lnTo>
                <a:lnTo>
                  <a:pt x="2058009" y="4955"/>
                </a:lnTo>
                <a:lnTo>
                  <a:pt x="2007489" y="13322"/>
                </a:lnTo>
                <a:lnTo>
                  <a:pt x="2007489" y="14630"/>
                </a:lnTo>
                <a:lnTo>
                  <a:pt x="1951227" y="23113"/>
                </a:lnTo>
                <a:lnTo>
                  <a:pt x="1902083" y="24738"/>
                </a:lnTo>
                <a:lnTo>
                  <a:pt x="1852946" y="22702"/>
                </a:lnTo>
                <a:lnTo>
                  <a:pt x="1803813" y="18287"/>
                </a:lnTo>
                <a:lnTo>
                  <a:pt x="1705557" y="7445"/>
                </a:lnTo>
                <a:lnTo>
                  <a:pt x="1656428" y="3581"/>
                </a:lnTo>
                <a:lnTo>
                  <a:pt x="1607295" y="2462"/>
                </a:lnTo>
                <a:lnTo>
                  <a:pt x="1558158" y="5371"/>
                </a:lnTo>
                <a:lnTo>
                  <a:pt x="1459902" y="21802"/>
                </a:lnTo>
                <a:lnTo>
                  <a:pt x="1410784" y="24708"/>
                </a:lnTo>
                <a:lnTo>
                  <a:pt x="1361661" y="23587"/>
                </a:lnTo>
                <a:lnTo>
                  <a:pt x="1312534" y="19721"/>
                </a:lnTo>
                <a:lnTo>
                  <a:pt x="1214279" y="8877"/>
                </a:lnTo>
                <a:lnTo>
                  <a:pt x="1165156" y="4462"/>
                </a:lnTo>
                <a:lnTo>
                  <a:pt x="1116038" y="2426"/>
                </a:lnTo>
                <a:lnTo>
                  <a:pt x="1066927" y="4051"/>
                </a:lnTo>
                <a:lnTo>
                  <a:pt x="1010665" y="12547"/>
                </a:lnTo>
                <a:lnTo>
                  <a:pt x="1010665" y="11163"/>
                </a:lnTo>
                <a:lnTo>
                  <a:pt x="960110" y="19530"/>
                </a:lnTo>
                <a:lnTo>
                  <a:pt x="909562" y="22320"/>
                </a:lnTo>
                <a:lnTo>
                  <a:pt x="859020" y="20926"/>
                </a:lnTo>
                <a:lnTo>
                  <a:pt x="808484" y="16744"/>
                </a:lnTo>
                <a:lnTo>
                  <a:pt x="707423" y="5590"/>
                </a:lnTo>
                <a:lnTo>
                  <a:pt x="656898" y="1407"/>
                </a:lnTo>
                <a:lnTo>
                  <a:pt x="606375" y="12"/>
                </a:lnTo>
                <a:lnTo>
                  <a:pt x="555853" y="2799"/>
                </a:lnTo>
                <a:lnTo>
                  <a:pt x="454808" y="19530"/>
                </a:lnTo>
                <a:lnTo>
                  <a:pt x="404278" y="22320"/>
                </a:lnTo>
                <a:lnTo>
                  <a:pt x="353743" y="20926"/>
                </a:lnTo>
                <a:lnTo>
                  <a:pt x="303205" y="16744"/>
                </a:lnTo>
                <a:lnTo>
                  <a:pt x="202127" y="5590"/>
                </a:lnTo>
                <a:lnTo>
                  <a:pt x="151589" y="1407"/>
                </a:lnTo>
                <a:lnTo>
                  <a:pt x="101054" y="12"/>
                </a:lnTo>
                <a:lnTo>
                  <a:pt x="50524" y="2799"/>
                </a:lnTo>
                <a:lnTo>
                  <a:pt x="0" y="11163"/>
                </a:lnTo>
                <a:lnTo>
                  <a:pt x="0" y="173837"/>
                </a:lnTo>
                <a:lnTo>
                  <a:pt x="50524" y="165473"/>
                </a:lnTo>
                <a:lnTo>
                  <a:pt x="101054" y="162686"/>
                </a:lnTo>
                <a:lnTo>
                  <a:pt x="151589" y="164081"/>
                </a:lnTo>
                <a:lnTo>
                  <a:pt x="202127" y="168265"/>
                </a:lnTo>
                <a:lnTo>
                  <a:pt x="303205" y="179419"/>
                </a:lnTo>
                <a:lnTo>
                  <a:pt x="353743" y="183601"/>
                </a:lnTo>
                <a:lnTo>
                  <a:pt x="404278" y="184994"/>
                </a:lnTo>
                <a:lnTo>
                  <a:pt x="454808" y="182204"/>
                </a:lnTo>
                <a:lnTo>
                  <a:pt x="554444" y="165624"/>
                </a:lnTo>
                <a:lnTo>
                  <a:pt x="603562" y="162718"/>
                </a:lnTo>
                <a:lnTo>
                  <a:pt x="652685" y="163838"/>
                </a:lnTo>
                <a:lnTo>
                  <a:pt x="701812" y="167705"/>
                </a:lnTo>
                <a:lnTo>
                  <a:pt x="800067" y="178548"/>
                </a:lnTo>
                <a:lnTo>
                  <a:pt x="849190" y="182964"/>
                </a:lnTo>
                <a:lnTo>
                  <a:pt x="898308" y="184999"/>
                </a:lnTo>
                <a:lnTo>
                  <a:pt x="947419" y="183375"/>
                </a:lnTo>
                <a:lnTo>
                  <a:pt x="1003681" y="174878"/>
                </a:lnTo>
                <a:lnTo>
                  <a:pt x="1003681" y="176263"/>
                </a:lnTo>
                <a:lnTo>
                  <a:pt x="1054236" y="167896"/>
                </a:lnTo>
                <a:lnTo>
                  <a:pt x="1104784" y="165106"/>
                </a:lnTo>
                <a:lnTo>
                  <a:pt x="1155326" y="166499"/>
                </a:lnTo>
                <a:lnTo>
                  <a:pt x="1205862" y="170681"/>
                </a:lnTo>
                <a:lnTo>
                  <a:pt x="1306923" y="181835"/>
                </a:lnTo>
                <a:lnTo>
                  <a:pt x="1357448" y="186018"/>
                </a:lnTo>
                <a:lnTo>
                  <a:pt x="1407971" y="187414"/>
                </a:lnTo>
                <a:lnTo>
                  <a:pt x="1458493" y="184626"/>
                </a:lnTo>
                <a:lnTo>
                  <a:pt x="1559569" y="167896"/>
                </a:lnTo>
                <a:lnTo>
                  <a:pt x="1610117" y="165106"/>
                </a:lnTo>
                <a:lnTo>
                  <a:pt x="1660659" y="166499"/>
                </a:lnTo>
                <a:lnTo>
                  <a:pt x="1711195" y="170681"/>
                </a:lnTo>
                <a:lnTo>
                  <a:pt x="1812256" y="181835"/>
                </a:lnTo>
                <a:lnTo>
                  <a:pt x="1862781" y="186018"/>
                </a:lnTo>
                <a:lnTo>
                  <a:pt x="1913304" y="187414"/>
                </a:lnTo>
                <a:lnTo>
                  <a:pt x="1963826" y="184626"/>
                </a:lnTo>
                <a:lnTo>
                  <a:pt x="2014347" y="176263"/>
                </a:lnTo>
                <a:lnTo>
                  <a:pt x="2014347" y="174955"/>
                </a:lnTo>
                <a:lnTo>
                  <a:pt x="2070607" y="166471"/>
                </a:lnTo>
                <a:lnTo>
                  <a:pt x="2119752" y="164843"/>
                </a:lnTo>
                <a:lnTo>
                  <a:pt x="2168889" y="166877"/>
                </a:lnTo>
                <a:lnTo>
                  <a:pt x="2218022" y="171291"/>
                </a:lnTo>
                <a:lnTo>
                  <a:pt x="2316278" y="182135"/>
                </a:lnTo>
                <a:lnTo>
                  <a:pt x="2365407" y="186001"/>
                </a:lnTo>
                <a:lnTo>
                  <a:pt x="2414540" y="187121"/>
                </a:lnTo>
                <a:lnTo>
                  <a:pt x="2463677" y="184213"/>
                </a:lnTo>
                <a:lnTo>
                  <a:pt x="2563342" y="167629"/>
                </a:lnTo>
                <a:lnTo>
                  <a:pt x="2613863" y="164840"/>
                </a:lnTo>
                <a:lnTo>
                  <a:pt x="2664383" y="166235"/>
                </a:lnTo>
                <a:lnTo>
                  <a:pt x="2714904" y="170418"/>
                </a:lnTo>
                <a:lnTo>
                  <a:pt x="2815945" y="181574"/>
                </a:lnTo>
                <a:lnTo>
                  <a:pt x="2866466" y="185757"/>
                </a:lnTo>
                <a:lnTo>
                  <a:pt x="2916986" y="187152"/>
                </a:lnTo>
                <a:lnTo>
                  <a:pt x="2967507" y="184363"/>
                </a:lnTo>
                <a:lnTo>
                  <a:pt x="3018028" y="175996"/>
                </a:lnTo>
                <a:lnTo>
                  <a:pt x="3018028" y="171754"/>
                </a:lnTo>
                <a:lnTo>
                  <a:pt x="3067430" y="164312"/>
                </a:lnTo>
                <a:lnTo>
                  <a:pt x="3116575" y="162687"/>
                </a:lnTo>
                <a:lnTo>
                  <a:pt x="3165712" y="164723"/>
                </a:lnTo>
                <a:lnTo>
                  <a:pt x="3214845" y="169138"/>
                </a:lnTo>
                <a:lnTo>
                  <a:pt x="3313101" y="179980"/>
                </a:lnTo>
                <a:lnTo>
                  <a:pt x="3362230" y="183845"/>
                </a:lnTo>
                <a:lnTo>
                  <a:pt x="3411363" y="184963"/>
                </a:lnTo>
                <a:lnTo>
                  <a:pt x="3460500" y="182054"/>
                </a:lnTo>
                <a:lnTo>
                  <a:pt x="3560165" y="165473"/>
                </a:lnTo>
                <a:lnTo>
                  <a:pt x="3610687" y="162686"/>
                </a:lnTo>
                <a:lnTo>
                  <a:pt x="3661210" y="164081"/>
                </a:lnTo>
                <a:lnTo>
                  <a:pt x="3711735" y="168265"/>
                </a:lnTo>
                <a:lnTo>
                  <a:pt x="3812796" y="179419"/>
                </a:lnTo>
                <a:lnTo>
                  <a:pt x="3863332" y="183601"/>
                </a:lnTo>
                <a:lnTo>
                  <a:pt x="3913874" y="184994"/>
                </a:lnTo>
                <a:lnTo>
                  <a:pt x="3964422" y="182204"/>
                </a:lnTo>
                <a:lnTo>
                  <a:pt x="4014978" y="173837"/>
                </a:lnTo>
                <a:lnTo>
                  <a:pt x="4014978" y="173012"/>
                </a:lnTo>
                <a:lnTo>
                  <a:pt x="4072636" y="164312"/>
                </a:lnTo>
                <a:lnTo>
                  <a:pt x="4121747" y="162687"/>
                </a:lnTo>
                <a:lnTo>
                  <a:pt x="4170865" y="164723"/>
                </a:lnTo>
                <a:lnTo>
                  <a:pt x="4219988" y="169138"/>
                </a:lnTo>
                <a:lnTo>
                  <a:pt x="4318243" y="179980"/>
                </a:lnTo>
                <a:lnTo>
                  <a:pt x="4367370" y="183845"/>
                </a:lnTo>
                <a:lnTo>
                  <a:pt x="4416493" y="184963"/>
                </a:lnTo>
                <a:lnTo>
                  <a:pt x="4465611" y="182054"/>
                </a:lnTo>
                <a:lnTo>
                  <a:pt x="4565247" y="165473"/>
                </a:lnTo>
                <a:lnTo>
                  <a:pt x="4615777" y="162686"/>
                </a:lnTo>
                <a:lnTo>
                  <a:pt x="4666312" y="164081"/>
                </a:lnTo>
                <a:lnTo>
                  <a:pt x="4716850" y="168265"/>
                </a:lnTo>
                <a:lnTo>
                  <a:pt x="4817928" y="179419"/>
                </a:lnTo>
                <a:lnTo>
                  <a:pt x="4868466" y="183601"/>
                </a:lnTo>
                <a:lnTo>
                  <a:pt x="4919001" y="184994"/>
                </a:lnTo>
                <a:lnTo>
                  <a:pt x="4969531" y="182204"/>
                </a:lnTo>
                <a:lnTo>
                  <a:pt x="5020056" y="173837"/>
                </a:lnTo>
                <a:lnTo>
                  <a:pt x="5020056" y="11163"/>
                </a:lnTo>
                <a:lnTo>
                  <a:pt x="4969531" y="19530"/>
                </a:lnTo>
                <a:lnTo>
                  <a:pt x="4919001" y="22320"/>
                </a:lnTo>
                <a:lnTo>
                  <a:pt x="4868466" y="20926"/>
                </a:lnTo>
                <a:lnTo>
                  <a:pt x="4817928" y="16744"/>
                </a:lnTo>
                <a:lnTo>
                  <a:pt x="4716850" y="5590"/>
                </a:lnTo>
                <a:lnTo>
                  <a:pt x="4666312" y="1407"/>
                </a:lnTo>
                <a:lnTo>
                  <a:pt x="4615777" y="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80"/>
          <p:cNvSpPr/>
          <p:nvPr/>
        </p:nvSpPr>
        <p:spPr>
          <a:xfrm>
            <a:off x="2464253" y="4047323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3620135" y="0"/>
                </a:moveTo>
                <a:lnTo>
                  <a:pt x="3667494" y="1809"/>
                </a:lnTo>
                <a:lnTo>
                  <a:pt x="3714865" y="5915"/>
                </a:lnTo>
                <a:lnTo>
                  <a:pt x="3762243" y="11170"/>
                </a:lnTo>
                <a:lnTo>
                  <a:pt x="3809623" y="16425"/>
                </a:lnTo>
                <a:lnTo>
                  <a:pt x="3857001" y="20531"/>
                </a:lnTo>
                <a:lnTo>
                  <a:pt x="3904372" y="22339"/>
                </a:lnTo>
                <a:lnTo>
                  <a:pt x="3951731" y="20700"/>
                </a:lnTo>
                <a:lnTo>
                  <a:pt x="4009390" y="12001"/>
                </a:lnTo>
                <a:lnTo>
                  <a:pt x="4009390" y="11163"/>
                </a:lnTo>
                <a:lnTo>
                  <a:pt x="4059945" y="2799"/>
                </a:lnTo>
                <a:lnTo>
                  <a:pt x="4110493" y="12"/>
                </a:lnTo>
                <a:lnTo>
                  <a:pt x="4161035" y="1407"/>
                </a:lnTo>
                <a:lnTo>
                  <a:pt x="4211571" y="5590"/>
                </a:lnTo>
                <a:lnTo>
                  <a:pt x="4262104" y="11168"/>
                </a:lnTo>
                <a:lnTo>
                  <a:pt x="4312632" y="16744"/>
                </a:lnTo>
                <a:lnTo>
                  <a:pt x="4363157" y="20926"/>
                </a:lnTo>
                <a:lnTo>
                  <a:pt x="4413680" y="22320"/>
                </a:lnTo>
                <a:lnTo>
                  <a:pt x="4464202" y="19530"/>
                </a:lnTo>
                <a:lnTo>
                  <a:pt x="4514723" y="11163"/>
                </a:lnTo>
                <a:lnTo>
                  <a:pt x="4565247" y="2799"/>
                </a:lnTo>
                <a:lnTo>
                  <a:pt x="4615777" y="12"/>
                </a:lnTo>
                <a:lnTo>
                  <a:pt x="4666312" y="1407"/>
                </a:lnTo>
                <a:lnTo>
                  <a:pt x="4716850" y="5590"/>
                </a:lnTo>
                <a:lnTo>
                  <a:pt x="4767389" y="11168"/>
                </a:lnTo>
                <a:lnTo>
                  <a:pt x="4817928" y="16744"/>
                </a:lnTo>
                <a:lnTo>
                  <a:pt x="4868466" y="20926"/>
                </a:lnTo>
                <a:lnTo>
                  <a:pt x="4919001" y="22320"/>
                </a:lnTo>
                <a:lnTo>
                  <a:pt x="4969531" y="19530"/>
                </a:lnTo>
                <a:lnTo>
                  <a:pt x="5020056" y="11163"/>
                </a:lnTo>
                <a:lnTo>
                  <a:pt x="5020056" y="173837"/>
                </a:lnTo>
                <a:lnTo>
                  <a:pt x="4969531" y="182204"/>
                </a:lnTo>
                <a:lnTo>
                  <a:pt x="4919001" y="184994"/>
                </a:lnTo>
                <a:lnTo>
                  <a:pt x="4868466" y="183601"/>
                </a:lnTo>
                <a:lnTo>
                  <a:pt x="4817928" y="179419"/>
                </a:lnTo>
                <a:lnTo>
                  <a:pt x="4767389" y="173842"/>
                </a:lnTo>
                <a:lnTo>
                  <a:pt x="4716850" y="168265"/>
                </a:lnTo>
                <a:lnTo>
                  <a:pt x="4666312" y="164081"/>
                </a:lnTo>
                <a:lnTo>
                  <a:pt x="4615777" y="162686"/>
                </a:lnTo>
                <a:lnTo>
                  <a:pt x="4565247" y="165473"/>
                </a:lnTo>
                <a:lnTo>
                  <a:pt x="4514723" y="173837"/>
                </a:lnTo>
                <a:lnTo>
                  <a:pt x="4465611" y="182054"/>
                </a:lnTo>
                <a:lnTo>
                  <a:pt x="4416493" y="184963"/>
                </a:lnTo>
                <a:lnTo>
                  <a:pt x="4367370" y="183845"/>
                </a:lnTo>
                <a:lnTo>
                  <a:pt x="4318243" y="179980"/>
                </a:lnTo>
                <a:lnTo>
                  <a:pt x="4269115" y="174651"/>
                </a:lnTo>
                <a:lnTo>
                  <a:pt x="4219988" y="169138"/>
                </a:lnTo>
                <a:lnTo>
                  <a:pt x="4170865" y="164723"/>
                </a:lnTo>
                <a:lnTo>
                  <a:pt x="4121747" y="162687"/>
                </a:lnTo>
                <a:lnTo>
                  <a:pt x="4072636" y="164312"/>
                </a:lnTo>
                <a:lnTo>
                  <a:pt x="4014978" y="173012"/>
                </a:lnTo>
                <a:lnTo>
                  <a:pt x="4014978" y="173837"/>
                </a:lnTo>
                <a:lnTo>
                  <a:pt x="3964422" y="182204"/>
                </a:lnTo>
                <a:lnTo>
                  <a:pt x="3913874" y="184994"/>
                </a:lnTo>
                <a:lnTo>
                  <a:pt x="3863332" y="183601"/>
                </a:lnTo>
                <a:lnTo>
                  <a:pt x="3812796" y="179419"/>
                </a:lnTo>
                <a:lnTo>
                  <a:pt x="3762263" y="173842"/>
                </a:lnTo>
                <a:lnTo>
                  <a:pt x="3711735" y="168265"/>
                </a:lnTo>
                <a:lnTo>
                  <a:pt x="3661210" y="164081"/>
                </a:lnTo>
                <a:lnTo>
                  <a:pt x="3610687" y="162686"/>
                </a:lnTo>
                <a:lnTo>
                  <a:pt x="3560165" y="165473"/>
                </a:lnTo>
                <a:lnTo>
                  <a:pt x="3509644" y="173837"/>
                </a:lnTo>
                <a:lnTo>
                  <a:pt x="3460500" y="182054"/>
                </a:lnTo>
                <a:lnTo>
                  <a:pt x="3411363" y="184963"/>
                </a:lnTo>
                <a:lnTo>
                  <a:pt x="3362230" y="183845"/>
                </a:lnTo>
                <a:lnTo>
                  <a:pt x="3313101" y="179980"/>
                </a:lnTo>
                <a:lnTo>
                  <a:pt x="3263974" y="174651"/>
                </a:lnTo>
                <a:lnTo>
                  <a:pt x="3214845" y="169138"/>
                </a:lnTo>
                <a:lnTo>
                  <a:pt x="3165712" y="164723"/>
                </a:lnTo>
                <a:lnTo>
                  <a:pt x="3116575" y="162687"/>
                </a:lnTo>
                <a:lnTo>
                  <a:pt x="3067430" y="164312"/>
                </a:lnTo>
                <a:lnTo>
                  <a:pt x="3018028" y="171754"/>
                </a:lnTo>
                <a:lnTo>
                  <a:pt x="3018028" y="175996"/>
                </a:lnTo>
                <a:lnTo>
                  <a:pt x="2967507" y="184363"/>
                </a:lnTo>
                <a:lnTo>
                  <a:pt x="2916986" y="187152"/>
                </a:lnTo>
                <a:lnTo>
                  <a:pt x="2866466" y="185757"/>
                </a:lnTo>
                <a:lnTo>
                  <a:pt x="2815945" y="181574"/>
                </a:lnTo>
                <a:lnTo>
                  <a:pt x="2765424" y="175996"/>
                </a:lnTo>
                <a:lnTo>
                  <a:pt x="2714904" y="170418"/>
                </a:lnTo>
                <a:lnTo>
                  <a:pt x="2664383" y="166235"/>
                </a:lnTo>
                <a:lnTo>
                  <a:pt x="2613863" y="164840"/>
                </a:lnTo>
                <a:lnTo>
                  <a:pt x="2563342" y="167629"/>
                </a:lnTo>
                <a:lnTo>
                  <a:pt x="2512822" y="175996"/>
                </a:lnTo>
                <a:lnTo>
                  <a:pt x="2463677" y="184213"/>
                </a:lnTo>
                <a:lnTo>
                  <a:pt x="2414540" y="187121"/>
                </a:lnTo>
                <a:lnTo>
                  <a:pt x="2365407" y="186001"/>
                </a:lnTo>
                <a:lnTo>
                  <a:pt x="2316278" y="182135"/>
                </a:lnTo>
                <a:lnTo>
                  <a:pt x="2267151" y="176805"/>
                </a:lnTo>
                <a:lnTo>
                  <a:pt x="2218022" y="171291"/>
                </a:lnTo>
                <a:lnTo>
                  <a:pt x="2168889" y="166877"/>
                </a:lnTo>
                <a:lnTo>
                  <a:pt x="2119752" y="164843"/>
                </a:lnTo>
                <a:lnTo>
                  <a:pt x="2070607" y="166471"/>
                </a:lnTo>
                <a:lnTo>
                  <a:pt x="2014347" y="174955"/>
                </a:lnTo>
                <a:lnTo>
                  <a:pt x="2014347" y="176263"/>
                </a:lnTo>
                <a:lnTo>
                  <a:pt x="1963826" y="184626"/>
                </a:lnTo>
                <a:lnTo>
                  <a:pt x="1913304" y="187414"/>
                </a:lnTo>
                <a:lnTo>
                  <a:pt x="1862781" y="186018"/>
                </a:lnTo>
                <a:lnTo>
                  <a:pt x="1812256" y="181835"/>
                </a:lnTo>
                <a:lnTo>
                  <a:pt x="1761728" y="176258"/>
                </a:lnTo>
                <a:lnTo>
                  <a:pt x="1711195" y="170681"/>
                </a:lnTo>
                <a:lnTo>
                  <a:pt x="1660659" y="166499"/>
                </a:lnTo>
                <a:lnTo>
                  <a:pt x="1610117" y="165106"/>
                </a:lnTo>
                <a:lnTo>
                  <a:pt x="1559569" y="167896"/>
                </a:lnTo>
                <a:lnTo>
                  <a:pt x="1509014" y="176263"/>
                </a:lnTo>
                <a:lnTo>
                  <a:pt x="1458493" y="184626"/>
                </a:lnTo>
                <a:lnTo>
                  <a:pt x="1407971" y="187414"/>
                </a:lnTo>
                <a:lnTo>
                  <a:pt x="1357448" y="186018"/>
                </a:lnTo>
                <a:lnTo>
                  <a:pt x="1306923" y="181835"/>
                </a:lnTo>
                <a:lnTo>
                  <a:pt x="1256395" y="176258"/>
                </a:lnTo>
                <a:lnTo>
                  <a:pt x="1205862" y="170681"/>
                </a:lnTo>
                <a:lnTo>
                  <a:pt x="1155326" y="166499"/>
                </a:lnTo>
                <a:lnTo>
                  <a:pt x="1104784" y="165106"/>
                </a:lnTo>
                <a:lnTo>
                  <a:pt x="1054236" y="167896"/>
                </a:lnTo>
                <a:lnTo>
                  <a:pt x="1003681" y="176263"/>
                </a:lnTo>
                <a:lnTo>
                  <a:pt x="1003681" y="174878"/>
                </a:lnTo>
                <a:lnTo>
                  <a:pt x="947419" y="183375"/>
                </a:lnTo>
                <a:lnTo>
                  <a:pt x="898308" y="184999"/>
                </a:lnTo>
                <a:lnTo>
                  <a:pt x="849190" y="182964"/>
                </a:lnTo>
                <a:lnTo>
                  <a:pt x="800067" y="178548"/>
                </a:lnTo>
                <a:lnTo>
                  <a:pt x="750940" y="173035"/>
                </a:lnTo>
                <a:lnTo>
                  <a:pt x="701812" y="167705"/>
                </a:lnTo>
                <a:lnTo>
                  <a:pt x="652685" y="163838"/>
                </a:lnTo>
                <a:lnTo>
                  <a:pt x="603562" y="162718"/>
                </a:lnTo>
                <a:lnTo>
                  <a:pt x="554444" y="165624"/>
                </a:lnTo>
                <a:lnTo>
                  <a:pt x="505332" y="173837"/>
                </a:lnTo>
                <a:lnTo>
                  <a:pt x="454808" y="182204"/>
                </a:lnTo>
                <a:lnTo>
                  <a:pt x="404278" y="184994"/>
                </a:lnTo>
                <a:lnTo>
                  <a:pt x="353743" y="183601"/>
                </a:lnTo>
                <a:lnTo>
                  <a:pt x="303205" y="179419"/>
                </a:lnTo>
                <a:lnTo>
                  <a:pt x="252666" y="173842"/>
                </a:lnTo>
                <a:lnTo>
                  <a:pt x="202127" y="168265"/>
                </a:lnTo>
                <a:lnTo>
                  <a:pt x="151589" y="164081"/>
                </a:lnTo>
                <a:lnTo>
                  <a:pt x="101054" y="162686"/>
                </a:lnTo>
                <a:lnTo>
                  <a:pt x="50524" y="165473"/>
                </a:lnTo>
                <a:lnTo>
                  <a:pt x="0" y="173837"/>
                </a:lnTo>
                <a:lnTo>
                  <a:pt x="0" y="11163"/>
                </a:lnTo>
                <a:lnTo>
                  <a:pt x="50524" y="2799"/>
                </a:lnTo>
                <a:lnTo>
                  <a:pt x="101054" y="12"/>
                </a:lnTo>
                <a:lnTo>
                  <a:pt x="151589" y="1407"/>
                </a:lnTo>
                <a:lnTo>
                  <a:pt x="202127" y="5590"/>
                </a:lnTo>
                <a:lnTo>
                  <a:pt x="252666" y="11168"/>
                </a:lnTo>
                <a:lnTo>
                  <a:pt x="303205" y="16744"/>
                </a:lnTo>
                <a:lnTo>
                  <a:pt x="353743" y="20926"/>
                </a:lnTo>
                <a:lnTo>
                  <a:pt x="404278" y="22320"/>
                </a:lnTo>
                <a:lnTo>
                  <a:pt x="454808" y="19530"/>
                </a:lnTo>
                <a:lnTo>
                  <a:pt x="505332" y="11163"/>
                </a:lnTo>
                <a:lnTo>
                  <a:pt x="555853" y="2799"/>
                </a:lnTo>
                <a:lnTo>
                  <a:pt x="606375" y="12"/>
                </a:lnTo>
                <a:lnTo>
                  <a:pt x="656898" y="1407"/>
                </a:lnTo>
                <a:lnTo>
                  <a:pt x="707423" y="5590"/>
                </a:lnTo>
                <a:lnTo>
                  <a:pt x="757951" y="11168"/>
                </a:lnTo>
                <a:lnTo>
                  <a:pt x="808484" y="16744"/>
                </a:lnTo>
                <a:lnTo>
                  <a:pt x="859020" y="20926"/>
                </a:lnTo>
                <a:lnTo>
                  <a:pt x="909562" y="22320"/>
                </a:lnTo>
                <a:lnTo>
                  <a:pt x="960110" y="19530"/>
                </a:lnTo>
                <a:lnTo>
                  <a:pt x="1010665" y="11163"/>
                </a:lnTo>
                <a:lnTo>
                  <a:pt x="1010665" y="12547"/>
                </a:lnTo>
                <a:lnTo>
                  <a:pt x="1066927" y="4051"/>
                </a:lnTo>
                <a:lnTo>
                  <a:pt x="1116038" y="2426"/>
                </a:lnTo>
                <a:lnTo>
                  <a:pt x="1165156" y="4462"/>
                </a:lnTo>
                <a:lnTo>
                  <a:pt x="1214279" y="8877"/>
                </a:lnTo>
                <a:lnTo>
                  <a:pt x="1263406" y="14391"/>
                </a:lnTo>
                <a:lnTo>
                  <a:pt x="1312534" y="19721"/>
                </a:lnTo>
                <a:lnTo>
                  <a:pt x="1361661" y="23587"/>
                </a:lnTo>
                <a:lnTo>
                  <a:pt x="1410784" y="24708"/>
                </a:lnTo>
                <a:lnTo>
                  <a:pt x="1459902" y="21802"/>
                </a:lnTo>
                <a:lnTo>
                  <a:pt x="1509014" y="13588"/>
                </a:lnTo>
                <a:lnTo>
                  <a:pt x="1558158" y="5371"/>
                </a:lnTo>
                <a:lnTo>
                  <a:pt x="1607295" y="2462"/>
                </a:lnTo>
                <a:lnTo>
                  <a:pt x="1656428" y="3581"/>
                </a:lnTo>
                <a:lnTo>
                  <a:pt x="1705557" y="7445"/>
                </a:lnTo>
                <a:lnTo>
                  <a:pt x="1754684" y="12775"/>
                </a:lnTo>
                <a:lnTo>
                  <a:pt x="1803813" y="18287"/>
                </a:lnTo>
                <a:lnTo>
                  <a:pt x="1852946" y="22702"/>
                </a:lnTo>
                <a:lnTo>
                  <a:pt x="1902083" y="24738"/>
                </a:lnTo>
                <a:lnTo>
                  <a:pt x="1951227" y="23113"/>
                </a:lnTo>
                <a:lnTo>
                  <a:pt x="2007489" y="14630"/>
                </a:lnTo>
                <a:lnTo>
                  <a:pt x="2007489" y="13322"/>
                </a:lnTo>
                <a:lnTo>
                  <a:pt x="2058009" y="4955"/>
                </a:lnTo>
                <a:lnTo>
                  <a:pt x="2108531" y="2166"/>
                </a:lnTo>
                <a:lnTo>
                  <a:pt x="2159054" y="3561"/>
                </a:lnTo>
                <a:lnTo>
                  <a:pt x="2209579" y="7744"/>
                </a:lnTo>
                <a:lnTo>
                  <a:pt x="2260107" y="13322"/>
                </a:lnTo>
                <a:lnTo>
                  <a:pt x="2310640" y="18900"/>
                </a:lnTo>
                <a:lnTo>
                  <a:pt x="2361176" y="23083"/>
                </a:lnTo>
                <a:lnTo>
                  <a:pt x="2411718" y="24477"/>
                </a:lnTo>
                <a:lnTo>
                  <a:pt x="2462266" y="21689"/>
                </a:lnTo>
                <a:lnTo>
                  <a:pt x="2512822" y="13322"/>
                </a:lnTo>
                <a:lnTo>
                  <a:pt x="2561933" y="5105"/>
                </a:lnTo>
                <a:lnTo>
                  <a:pt x="2611051" y="2197"/>
                </a:lnTo>
                <a:lnTo>
                  <a:pt x="2660174" y="3317"/>
                </a:lnTo>
                <a:lnTo>
                  <a:pt x="2709301" y="7184"/>
                </a:lnTo>
                <a:lnTo>
                  <a:pt x="2758429" y="12515"/>
                </a:lnTo>
                <a:lnTo>
                  <a:pt x="2807556" y="18030"/>
                </a:lnTo>
                <a:lnTo>
                  <a:pt x="2856679" y="22447"/>
                </a:lnTo>
                <a:lnTo>
                  <a:pt x="2905797" y="24484"/>
                </a:lnTo>
                <a:lnTo>
                  <a:pt x="2954909" y="22859"/>
                </a:lnTo>
                <a:lnTo>
                  <a:pt x="3004312" y="15405"/>
                </a:lnTo>
                <a:lnTo>
                  <a:pt x="3004312" y="11163"/>
                </a:lnTo>
                <a:lnTo>
                  <a:pt x="3035861" y="5208"/>
                </a:lnTo>
                <a:lnTo>
                  <a:pt x="3067446" y="1635"/>
                </a:lnTo>
                <a:lnTo>
                  <a:pt x="3099055" y="104"/>
                </a:lnTo>
                <a:lnTo>
                  <a:pt x="3130677" y="279"/>
                </a:lnTo>
                <a:lnTo>
                  <a:pt x="3178021" y="2981"/>
                </a:lnTo>
                <a:lnTo>
                  <a:pt x="3225377" y="7598"/>
                </a:lnTo>
                <a:lnTo>
                  <a:pt x="3272741" y="12980"/>
                </a:lnTo>
                <a:lnTo>
                  <a:pt x="3320113" y="17980"/>
                </a:lnTo>
                <a:lnTo>
                  <a:pt x="3367491" y="21446"/>
                </a:lnTo>
                <a:lnTo>
                  <a:pt x="3414873" y="22232"/>
                </a:lnTo>
                <a:lnTo>
                  <a:pt x="3462258" y="19187"/>
                </a:lnTo>
                <a:lnTo>
                  <a:pt x="3509644" y="11163"/>
                </a:lnTo>
                <a:lnTo>
                  <a:pt x="3537267" y="5815"/>
                </a:lnTo>
                <a:lnTo>
                  <a:pt x="3564890" y="2324"/>
                </a:lnTo>
                <a:lnTo>
                  <a:pt x="3592512" y="461"/>
                </a:lnTo>
                <a:lnTo>
                  <a:pt x="3620135" y="0"/>
                </a:lnTo>
                <a:close/>
              </a:path>
            </a:pathLst>
          </a:custGeom>
          <a:ln w="914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직사각형 69"/>
          <p:cNvSpPr/>
          <p:nvPr/>
        </p:nvSpPr>
        <p:spPr>
          <a:xfrm>
            <a:off x="4218845" y="4704541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045427" y="4704541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341853" y="471638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5176641" y="47228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2596048" y="3394298"/>
            <a:ext cx="4709631" cy="22858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2575800" y="3713384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63091" y="3375455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제목을 입력해주세요</a:t>
            </a:r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75800" y="3826167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내용을 입력해주세요</a:t>
            </a:r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2464253" y="2933043"/>
            <a:ext cx="154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내가 사는 동네</a:t>
            </a:r>
            <a:endParaRPr lang="ko-KR" altLang="en-US" sz="1400" dirty="0"/>
          </a:p>
        </p:txBody>
      </p:sp>
      <p:sp>
        <p:nvSpPr>
          <p:cNvPr id="39" name="타원 38"/>
          <p:cNvSpPr/>
          <p:nvPr/>
        </p:nvSpPr>
        <p:spPr>
          <a:xfrm>
            <a:off x="2343043" y="338713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3777834" y="3000200"/>
            <a:ext cx="830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지역 카테고리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3767796" y="2970078"/>
            <a:ext cx="840545" cy="2343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6209"/>
              </p:ext>
            </p:extLst>
          </p:nvPr>
        </p:nvGraphicFramePr>
        <p:xfrm>
          <a:off x="1375288" y="1165694"/>
          <a:ext cx="8159708" cy="4483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25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/community/ free/list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자유 게시판</a:t>
                      </a:r>
                      <a:r>
                        <a:rPr lang="ko-KR" altLang="en-US" sz="1100" b="0" baseline="0" dirty="0" smtClean="0"/>
                        <a:t> 목록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자유 게시판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22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/community/free/list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11920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4212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96834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자유 게시판 목록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각 </a:t>
                      </a:r>
                      <a:r>
                        <a:rPr lang="ko-KR" altLang="en-US" sz="800" dirty="0" err="1" smtClean="0"/>
                        <a:t>메뉴별</a:t>
                      </a:r>
                      <a:r>
                        <a:rPr lang="ko-KR" altLang="en-US" sz="800" dirty="0" smtClean="0"/>
                        <a:t> 해당 글 출력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년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일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시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분 </a:t>
                      </a: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자리 날짜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시간 출력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아이디 출력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페이지 번호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aseline="0" dirty="0" smtClean="0"/>
                        <a:t>10</a:t>
                      </a:r>
                      <a:r>
                        <a:rPr lang="ko-KR" altLang="en-US" sz="800" baseline="0" dirty="0" smtClean="0"/>
                        <a:t>개씩 출력 되도록 페이지 번호 계산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err="1" smtClean="0"/>
                        <a:t>최신등록순</a:t>
                      </a:r>
                      <a:r>
                        <a:rPr lang="ko-KR" altLang="en-US" sz="800" baseline="0" dirty="0" smtClean="0"/>
                        <a:t> 출력</a:t>
                      </a:r>
                      <a:endParaRPr lang="ko-KR" altLang="en-US" sz="8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6251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검색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자유</a:t>
                      </a:r>
                      <a:r>
                        <a:rPr lang="ko-KR" altLang="en-US" sz="800" baseline="0" dirty="0" smtClean="0"/>
                        <a:t> 게시판 제목 검색 기능 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dirty="0" smtClean="0"/>
                        <a:t>글쓰기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  자유 게시판 글쓰기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464253" y="2933043"/>
            <a:ext cx="1545745" cy="31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자유 게시판</a:t>
            </a:r>
            <a:endParaRPr lang="ko-KR" altLang="en-US" sz="1400" dirty="0"/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2575797" y="3333990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bject 7"/>
          <p:cNvSpPr/>
          <p:nvPr/>
        </p:nvSpPr>
        <p:spPr>
          <a:xfrm>
            <a:off x="6276108" y="2978390"/>
            <a:ext cx="910599" cy="254195"/>
          </a:xfrm>
          <a:custGeom>
            <a:avLst/>
            <a:gdLst/>
            <a:ahLst/>
            <a:cxnLst/>
            <a:rect l="l" t="t" r="r" b="b"/>
            <a:pathLst>
              <a:path w="2252979" h="288290">
                <a:moveTo>
                  <a:pt x="2204466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2204466" y="288036"/>
                </a:lnTo>
                <a:lnTo>
                  <a:pt x="2223164" y="284267"/>
                </a:lnTo>
                <a:lnTo>
                  <a:pt x="2238422" y="273986"/>
                </a:lnTo>
                <a:lnTo>
                  <a:pt x="2248703" y="258728"/>
                </a:lnTo>
                <a:lnTo>
                  <a:pt x="2252472" y="240029"/>
                </a:lnTo>
                <a:lnTo>
                  <a:pt x="2252472" y="48006"/>
                </a:lnTo>
                <a:lnTo>
                  <a:pt x="2248703" y="29307"/>
                </a:lnTo>
                <a:lnTo>
                  <a:pt x="2238422" y="14049"/>
                </a:lnTo>
                <a:lnTo>
                  <a:pt x="2223164" y="3768"/>
                </a:lnTo>
                <a:lnTo>
                  <a:pt x="22044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"/>
          <p:cNvGrpSpPr/>
          <p:nvPr/>
        </p:nvGrpSpPr>
        <p:grpSpPr>
          <a:xfrm>
            <a:off x="6276109" y="2988102"/>
            <a:ext cx="1013478" cy="296382"/>
            <a:chOff x="2554223" y="1065275"/>
            <a:chExt cx="2252980" cy="288290"/>
          </a:xfrm>
        </p:grpSpPr>
        <p:sp>
          <p:nvSpPr>
            <p:cNvPr id="64" name="object 8"/>
            <p:cNvSpPr/>
            <p:nvPr/>
          </p:nvSpPr>
          <p:spPr>
            <a:xfrm>
              <a:off x="2554223" y="1065275"/>
              <a:ext cx="2252980" cy="288290"/>
            </a:xfrm>
            <a:custGeom>
              <a:avLst/>
              <a:gdLst/>
              <a:ahLst/>
              <a:cxnLst/>
              <a:rect l="l" t="t" r="r" b="b"/>
              <a:pathLst>
                <a:path w="2252979" h="288290">
                  <a:moveTo>
                    <a:pt x="2204466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40029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6" y="288036"/>
                  </a:lnTo>
                  <a:lnTo>
                    <a:pt x="2204466" y="288036"/>
                  </a:lnTo>
                  <a:lnTo>
                    <a:pt x="2223164" y="284267"/>
                  </a:lnTo>
                  <a:lnTo>
                    <a:pt x="2238422" y="273986"/>
                  </a:lnTo>
                  <a:lnTo>
                    <a:pt x="2248703" y="258728"/>
                  </a:lnTo>
                  <a:lnTo>
                    <a:pt x="2252472" y="240029"/>
                  </a:lnTo>
                  <a:lnTo>
                    <a:pt x="2252472" y="48006"/>
                  </a:lnTo>
                  <a:lnTo>
                    <a:pt x="2248703" y="29307"/>
                  </a:lnTo>
                  <a:lnTo>
                    <a:pt x="2238422" y="14049"/>
                  </a:lnTo>
                  <a:lnTo>
                    <a:pt x="2223164" y="3768"/>
                  </a:lnTo>
                  <a:lnTo>
                    <a:pt x="22044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7" name="object 9"/>
            <p:cNvSpPr/>
            <p:nvPr/>
          </p:nvSpPr>
          <p:spPr>
            <a:xfrm>
              <a:off x="2554223" y="1065275"/>
              <a:ext cx="2252980" cy="288290"/>
            </a:xfrm>
            <a:custGeom>
              <a:avLst/>
              <a:gdLst/>
              <a:ahLst/>
              <a:cxnLst/>
              <a:rect l="l" t="t" r="r" b="b"/>
              <a:pathLst>
                <a:path w="2252979" h="288290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2204466" y="0"/>
                  </a:lnTo>
                  <a:lnTo>
                    <a:pt x="2223164" y="3768"/>
                  </a:lnTo>
                  <a:lnTo>
                    <a:pt x="2238422" y="14049"/>
                  </a:lnTo>
                  <a:lnTo>
                    <a:pt x="2248703" y="29307"/>
                  </a:lnTo>
                  <a:lnTo>
                    <a:pt x="2252472" y="48006"/>
                  </a:lnTo>
                  <a:lnTo>
                    <a:pt x="2252472" y="240029"/>
                  </a:lnTo>
                  <a:lnTo>
                    <a:pt x="2248703" y="258728"/>
                  </a:lnTo>
                  <a:lnTo>
                    <a:pt x="2238422" y="273986"/>
                  </a:lnTo>
                  <a:lnTo>
                    <a:pt x="2223164" y="284267"/>
                  </a:lnTo>
                  <a:lnTo>
                    <a:pt x="2204466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29"/>
                  </a:lnTo>
                  <a:lnTo>
                    <a:pt x="0" y="48006"/>
                  </a:lnTo>
                  <a:close/>
                </a:path>
              </a:pathLst>
            </a:custGeom>
            <a:ln w="1219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8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1618" y="3031275"/>
            <a:ext cx="161417" cy="17830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307437" y="303127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2575799" y="3596437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V="1">
            <a:off x="2575798" y="3869007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2575797" y="4142917"/>
            <a:ext cx="4709631" cy="14406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2575797" y="4391228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2575797" y="4655622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bject 80"/>
          <p:cNvSpPr/>
          <p:nvPr/>
        </p:nvSpPr>
        <p:spPr>
          <a:xfrm>
            <a:off x="2536710" y="4201004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3620135" y="0"/>
                </a:moveTo>
                <a:lnTo>
                  <a:pt x="3667494" y="1809"/>
                </a:lnTo>
                <a:lnTo>
                  <a:pt x="3714865" y="5915"/>
                </a:lnTo>
                <a:lnTo>
                  <a:pt x="3762243" y="11170"/>
                </a:lnTo>
                <a:lnTo>
                  <a:pt x="3809623" y="16425"/>
                </a:lnTo>
                <a:lnTo>
                  <a:pt x="3857001" y="20531"/>
                </a:lnTo>
                <a:lnTo>
                  <a:pt x="3904372" y="22339"/>
                </a:lnTo>
                <a:lnTo>
                  <a:pt x="3951731" y="20700"/>
                </a:lnTo>
                <a:lnTo>
                  <a:pt x="4009390" y="12001"/>
                </a:lnTo>
                <a:lnTo>
                  <a:pt x="4009390" y="11163"/>
                </a:lnTo>
                <a:lnTo>
                  <a:pt x="4059945" y="2799"/>
                </a:lnTo>
                <a:lnTo>
                  <a:pt x="4110493" y="12"/>
                </a:lnTo>
                <a:lnTo>
                  <a:pt x="4161035" y="1407"/>
                </a:lnTo>
                <a:lnTo>
                  <a:pt x="4211571" y="5590"/>
                </a:lnTo>
                <a:lnTo>
                  <a:pt x="4262104" y="11168"/>
                </a:lnTo>
                <a:lnTo>
                  <a:pt x="4312632" y="16744"/>
                </a:lnTo>
                <a:lnTo>
                  <a:pt x="4363157" y="20926"/>
                </a:lnTo>
                <a:lnTo>
                  <a:pt x="4413680" y="22320"/>
                </a:lnTo>
                <a:lnTo>
                  <a:pt x="4464202" y="19530"/>
                </a:lnTo>
                <a:lnTo>
                  <a:pt x="4514723" y="11163"/>
                </a:lnTo>
                <a:lnTo>
                  <a:pt x="4565247" y="2799"/>
                </a:lnTo>
                <a:lnTo>
                  <a:pt x="4615777" y="12"/>
                </a:lnTo>
                <a:lnTo>
                  <a:pt x="4666312" y="1407"/>
                </a:lnTo>
                <a:lnTo>
                  <a:pt x="4716850" y="5590"/>
                </a:lnTo>
                <a:lnTo>
                  <a:pt x="4767389" y="11168"/>
                </a:lnTo>
                <a:lnTo>
                  <a:pt x="4817928" y="16744"/>
                </a:lnTo>
                <a:lnTo>
                  <a:pt x="4868466" y="20926"/>
                </a:lnTo>
                <a:lnTo>
                  <a:pt x="4919001" y="22320"/>
                </a:lnTo>
                <a:lnTo>
                  <a:pt x="4969531" y="19530"/>
                </a:lnTo>
                <a:lnTo>
                  <a:pt x="5020056" y="11163"/>
                </a:lnTo>
                <a:lnTo>
                  <a:pt x="5020056" y="173837"/>
                </a:lnTo>
                <a:lnTo>
                  <a:pt x="4969531" y="182204"/>
                </a:lnTo>
                <a:lnTo>
                  <a:pt x="4919001" y="184994"/>
                </a:lnTo>
                <a:lnTo>
                  <a:pt x="4868466" y="183601"/>
                </a:lnTo>
                <a:lnTo>
                  <a:pt x="4817928" y="179419"/>
                </a:lnTo>
                <a:lnTo>
                  <a:pt x="4767389" y="173842"/>
                </a:lnTo>
                <a:lnTo>
                  <a:pt x="4716850" y="168265"/>
                </a:lnTo>
                <a:lnTo>
                  <a:pt x="4666312" y="164081"/>
                </a:lnTo>
                <a:lnTo>
                  <a:pt x="4615777" y="162686"/>
                </a:lnTo>
                <a:lnTo>
                  <a:pt x="4565247" y="165473"/>
                </a:lnTo>
                <a:lnTo>
                  <a:pt x="4514723" y="173837"/>
                </a:lnTo>
                <a:lnTo>
                  <a:pt x="4465611" y="182054"/>
                </a:lnTo>
                <a:lnTo>
                  <a:pt x="4416493" y="184963"/>
                </a:lnTo>
                <a:lnTo>
                  <a:pt x="4367370" y="183845"/>
                </a:lnTo>
                <a:lnTo>
                  <a:pt x="4318243" y="179980"/>
                </a:lnTo>
                <a:lnTo>
                  <a:pt x="4269115" y="174651"/>
                </a:lnTo>
                <a:lnTo>
                  <a:pt x="4219988" y="169138"/>
                </a:lnTo>
                <a:lnTo>
                  <a:pt x="4170865" y="164723"/>
                </a:lnTo>
                <a:lnTo>
                  <a:pt x="4121747" y="162687"/>
                </a:lnTo>
                <a:lnTo>
                  <a:pt x="4072636" y="164312"/>
                </a:lnTo>
                <a:lnTo>
                  <a:pt x="4014978" y="173012"/>
                </a:lnTo>
                <a:lnTo>
                  <a:pt x="4014978" y="173837"/>
                </a:lnTo>
                <a:lnTo>
                  <a:pt x="3964422" y="182204"/>
                </a:lnTo>
                <a:lnTo>
                  <a:pt x="3913874" y="184994"/>
                </a:lnTo>
                <a:lnTo>
                  <a:pt x="3863332" y="183601"/>
                </a:lnTo>
                <a:lnTo>
                  <a:pt x="3812796" y="179419"/>
                </a:lnTo>
                <a:lnTo>
                  <a:pt x="3762263" y="173842"/>
                </a:lnTo>
                <a:lnTo>
                  <a:pt x="3711735" y="168265"/>
                </a:lnTo>
                <a:lnTo>
                  <a:pt x="3661210" y="164081"/>
                </a:lnTo>
                <a:lnTo>
                  <a:pt x="3610687" y="162686"/>
                </a:lnTo>
                <a:lnTo>
                  <a:pt x="3560165" y="165473"/>
                </a:lnTo>
                <a:lnTo>
                  <a:pt x="3509644" y="173837"/>
                </a:lnTo>
                <a:lnTo>
                  <a:pt x="3460500" y="182054"/>
                </a:lnTo>
                <a:lnTo>
                  <a:pt x="3411363" y="184963"/>
                </a:lnTo>
                <a:lnTo>
                  <a:pt x="3362230" y="183845"/>
                </a:lnTo>
                <a:lnTo>
                  <a:pt x="3313101" y="179980"/>
                </a:lnTo>
                <a:lnTo>
                  <a:pt x="3263974" y="174651"/>
                </a:lnTo>
                <a:lnTo>
                  <a:pt x="3214845" y="169138"/>
                </a:lnTo>
                <a:lnTo>
                  <a:pt x="3165712" y="164723"/>
                </a:lnTo>
                <a:lnTo>
                  <a:pt x="3116575" y="162687"/>
                </a:lnTo>
                <a:lnTo>
                  <a:pt x="3067430" y="164312"/>
                </a:lnTo>
                <a:lnTo>
                  <a:pt x="3018028" y="171754"/>
                </a:lnTo>
                <a:lnTo>
                  <a:pt x="3018028" y="175996"/>
                </a:lnTo>
                <a:lnTo>
                  <a:pt x="2967507" y="184363"/>
                </a:lnTo>
                <a:lnTo>
                  <a:pt x="2916986" y="187152"/>
                </a:lnTo>
                <a:lnTo>
                  <a:pt x="2866466" y="185757"/>
                </a:lnTo>
                <a:lnTo>
                  <a:pt x="2815945" y="181574"/>
                </a:lnTo>
                <a:lnTo>
                  <a:pt x="2765424" y="175996"/>
                </a:lnTo>
                <a:lnTo>
                  <a:pt x="2714904" y="170418"/>
                </a:lnTo>
                <a:lnTo>
                  <a:pt x="2664383" y="166235"/>
                </a:lnTo>
                <a:lnTo>
                  <a:pt x="2613863" y="164840"/>
                </a:lnTo>
                <a:lnTo>
                  <a:pt x="2563342" y="167629"/>
                </a:lnTo>
                <a:lnTo>
                  <a:pt x="2512822" y="175996"/>
                </a:lnTo>
                <a:lnTo>
                  <a:pt x="2463677" y="184213"/>
                </a:lnTo>
                <a:lnTo>
                  <a:pt x="2414540" y="187121"/>
                </a:lnTo>
                <a:lnTo>
                  <a:pt x="2365407" y="186001"/>
                </a:lnTo>
                <a:lnTo>
                  <a:pt x="2316278" y="182135"/>
                </a:lnTo>
                <a:lnTo>
                  <a:pt x="2267151" y="176805"/>
                </a:lnTo>
                <a:lnTo>
                  <a:pt x="2218022" y="171291"/>
                </a:lnTo>
                <a:lnTo>
                  <a:pt x="2168889" y="166877"/>
                </a:lnTo>
                <a:lnTo>
                  <a:pt x="2119752" y="164843"/>
                </a:lnTo>
                <a:lnTo>
                  <a:pt x="2070607" y="166471"/>
                </a:lnTo>
                <a:lnTo>
                  <a:pt x="2014347" y="174955"/>
                </a:lnTo>
                <a:lnTo>
                  <a:pt x="2014347" y="176263"/>
                </a:lnTo>
                <a:lnTo>
                  <a:pt x="1963826" y="184626"/>
                </a:lnTo>
                <a:lnTo>
                  <a:pt x="1913304" y="187414"/>
                </a:lnTo>
                <a:lnTo>
                  <a:pt x="1862781" y="186018"/>
                </a:lnTo>
                <a:lnTo>
                  <a:pt x="1812256" y="181835"/>
                </a:lnTo>
                <a:lnTo>
                  <a:pt x="1761728" y="176258"/>
                </a:lnTo>
                <a:lnTo>
                  <a:pt x="1711195" y="170681"/>
                </a:lnTo>
                <a:lnTo>
                  <a:pt x="1660659" y="166499"/>
                </a:lnTo>
                <a:lnTo>
                  <a:pt x="1610117" y="165106"/>
                </a:lnTo>
                <a:lnTo>
                  <a:pt x="1559569" y="167896"/>
                </a:lnTo>
                <a:lnTo>
                  <a:pt x="1509014" y="176263"/>
                </a:lnTo>
                <a:lnTo>
                  <a:pt x="1458493" y="184626"/>
                </a:lnTo>
                <a:lnTo>
                  <a:pt x="1407971" y="187414"/>
                </a:lnTo>
                <a:lnTo>
                  <a:pt x="1357448" y="186018"/>
                </a:lnTo>
                <a:lnTo>
                  <a:pt x="1306923" y="181835"/>
                </a:lnTo>
                <a:lnTo>
                  <a:pt x="1256395" y="176258"/>
                </a:lnTo>
                <a:lnTo>
                  <a:pt x="1205862" y="170681"/>
                </a:lnTo>
                <a:lnTo>
                  <a:pt x="1155326" y="166499"/>
                </a:lnTo>
                <a:lnTo>
                  <a:pt x="1104784" y="165106"/>
                </a:lnTo>
                <a:lnTo>
                  <a:pt x="1054236" y="167896"/>
                </a:lnTo>
                <a:lnTo>
                  <a:pt x="1003681" y="176263"/>
                </a:lnTo>
                <a:lnTo>
                  <a:pt x="1003681" y="174878"/>
                </a:lnTo>
                <a:lnTo>
                  <a:pt x="947419" y="183375"/>
                </a:lnTo>
                <a:lnTo>
                  <a:pt x="898308" y="184999"/>
                </a:lnTo>
                <a:lnTo>
                  <a:pt x="849190" y="182964"/>
                </a:lnTo>
                <a:lnTo>
                  <a:pt x="800067" y="178548"/>
                </a:lnTo>
                <a:lnTo>
                  <a:pt x="750940" y="173035"/>
                </a:lnTo>
                <a:lnTo>
                  <a:pt x="701812" y="167705"/>
                </a:lnTo>
                <a:lnTo>
                  <a:pt x="652685" y="163838"/>
                </a:lnTo>
                <a:lnTo>
                  <a:pt x="603562" y="162718"/>
                </a:lnTo>
                <a:lnTo>
                  <a:pt x="554444" y="165624"/>
                </a:lnTo>
                <a:lnTo>
                  <a:pt x="505332" y="173837"/>
                </a:lnTo>
                <a:lnTo>
                  <a:pt x="454808" y="182204"/>
                </a:lnTo>
                <a:lnTo>
                  <a:pt x="404278" y="184994"/>
                </a:lnTo>
                <a:lnTo>
                  <a:pt x="353743" y="183601"/>
                </a:lnTo>
                <a:lnTo>
                  <a:pt x="303205" y="179419"/>
                </a:lnTo>
                <a:lnTo>
                  <a:pt x="252666" y="173842"/>
                </a:lnTo>
                <a:lnTo>
                  <a:pt x="202127" y="168265"/>
                </a:lnTo>
                <a:lnTo>
                  <a:pt x="151589" y="164081"/>
                </a:lnTo>
                <a:lnTo>
                  <a:pt x="101054" y="162686"/>
                </a:lnTo>
                <a:lnTo>
                  <a:pt x="50524" y="165473"/>
                </a:lnTo>
                <a:lnTo>
                  <a:pt x="0" y="173837"/>
                </a:lnTo>
                <a:lnTo>
                  <a:pt x="0" y="11163"/>
                </a:lnTo>
                <a:lnTo>
                  <a:pt x="50524" y="2799"/>
                </a:lnTo>
                <a:lnTo>
                  <a:pt x="101054" y="12"/>
                </a:lnTo>
                <a:lnTo>
                  <a:pt x="151589" y="1407"/>
                </a:lnTo>
                <a:lnTo>
                  <a:pt x="202127" y="5590"/>
                </a:lnTo>
                <a:lnTo>
                  <a:pt x="252666" y="11168"/>
                </a:lnTo>
                <a:lnTo>
                  <a:pt x="303205" y="16744"/>
                </a:lnTo>
                <a:lnTo>
                  <a:pt x="353743" y="20926"/>
                </a:lnTo>
                <a:lnTo>
                  <a:pt x="404278" y="22320"/>
                </a:lnTo>
                <a:lnTo>
                  <a:pt x="454808" y="19530"/>
                </a:lnTo>
                <a:lnTo>
                  <a:pt x="505332" y="11163"/>
                </a:lnTo>
                <a:lnTo>
                  <a:pt x="555853" y="2799"/>
                </a:lnTo>
                <a:lnTo>
                  <a:pt x="606375" y="12"/>
                </a:lnTo>
                <a:lnTo>
                  <a:pt x="656898" y="1407"/>
                </a:lnTo>
                <a:lnTo>
                  <a:pt x="707423" y="5590"/>
                </a:lnTo>
                <a:lnTo>
                  <a:pt x="757951" y="11168"/>
                </a:lnTo>
                <a:lnTo>
                  <a:pt x="808484" y="16744"/>
                </a:lnTo>
                <a:lnTo>
                  <a:pt x="859020" y="20926"/>
                </a:lnTo>
                <a:lnTo>
                  <a:pt x="909562" y="22320"/>
                </a:lnTo>
                <a:lnTo>
                  <a:pt x="960110" y="19530"/>
                </a:lnTo>
                <a:lnTo>
                  <a:pt x="1010665" y="11163"/>
                </a:lnTo>
                <a:lnTo>
                  <a:pt x="1010665" y="12547"/>
                </a:lnTo>
                <a:lnTo>
                  <a:pt x="1066927" y="4051"/>
                </a:lnTo>
                <a:lnTo>
                  <a:pt x="1116038" y="2426"/>
                </a:lnTo>
                <a:lnTo>
                  <a:pt x="1165156" y="4462"/>
                </a:lnTo>
                <a:lnTo>
                  <a:pt x="1214279" y="8877"/>
                </a:lnTo>
                <a:lnTo>
                  <a:pt x="1263406" y="14391"/>
                </a:lnTo>
                <a:lnTo>
                  <a:pt x="1312534" y="19721"/>
                </a:lnTo>
                <a:lnTo>
                  <a:pt x="1361661" y="23587"/>
                </a:lnTo>
                <a:lnTo>
                  <a:pt x="1410784" y="24708"/>
                </a:lnTo>
                <a:lnTo>
                  <a:pt x="1459902" y="21802"/>
                </a:lnTo>
                <a:lnTo>
                  <a:pt x="1509014" y="13588"/>
                </a:lnTo>
                <a:lnTo>
                  <a:pt x="1558158" y="5371"/>
                </a:lnTo>
                <a:lnTo>
                  <a:pt x="1607295" y="2462"/>
                </a:lnTo>
                <a:lnTo>
                  <a:pt x="1656428" y="3581"/>
                </a:lnTo>
                <a:lnTo>
                  <a:pt x="1705557" y="7445"/>
                </a:lnTo>
                <a:lnTo>
                  <a:pt x="1754684" y="12775"/>
                </a:lnTo>
                <a:lnTo>
                  <a:pt x="1803813" y="18287"/>
                </a:lnTo>
                <a:lnTo>
                  <a:pt x="1852946" y="22702"/>
                </a:lnTo>
                <a:lnTo>
                  <a:pt x="1902083" y="24738"/>
                </a:lnTo>
                <a:lnTo>
                  <a:pt x="1951227" y="23113"/>
                </a:lnTo>
                <a:lnTo>
                  <a:pt x="2007489" y="14630"/>
                </a:lnTo>
                <a:lnTo>
                  <a:pt x="2007489" y="13322"/>
                </a:lnTo>
                <a:lnTo>
                  <a:pt x="2058009" y="4955"/>
                </a:lnTo>
                <a:lnTo>
                  <a:pt x="2108531" y="2166"/>
                </a:lnTo>
                <a:lnTo>
                  <a:pt x="2159054" y="3561"/>
                </a:lnTo>
                <a:lnTo>
                  <a:pt x="2209579" y="7744"/>
                </a:lnTo>
                <a:lnTo>
                  <a:pt x="2260107" y="13322"/>
                </a:lnTo>
                <a:lnTo>
                  <a:pt x="2310640" y="18900"/>
                </a:lnTo>
                <a:lnTo>
                  <a:pt x="2361176" y="23083"/>
                </a:lnTo>
                <a:lnTo>
                  <a:pt x="2411718" y="24477"/>
                </a:lnTo>
                <a:lnTo>
                  <a:pt x="2462266" y="21689"/>
                </a:lnTo>
                <a:lnTo>
                  <a:pt x="2512822" y="13322"/>
                </a:lnTo>
                <a:lnTo>
                  <a:pt x="2561933" y="5105"/>
                </a:lnTo>
                <a:lnTo>
                  <a:pt x="2611051" y="2197"/>
                </a:lnTo>
                <a:lnTo>
                  <a:pt x="2660174" y="3317"/>
                </a:lnTo>
                <a:lnTo>
                  <a:pt x="2709301" y="7184"/>
                </a:lnTo>
                <a:lnTo>
                  <a:pt x="2758429" y="12515"/>
                </a:lnTo>
                <a:lnTo>
                  <a:pt x="2807556" y="18030"/>
                </a:lnTo>
                <a:lnTo>
                  <a:pt x="2856679" y="22447"/>
                </a:lnTo>
                <a:lnTo>
                  <a:pt x="2905797" y="24484"/>
                </a:lnTo>
                <a:lnTo>
                  <a:pt x="2954909" y="22859"/>
                </a:lnTo>
                <a:lnTo>
                  <a:pt x="3004312" y="15405"/>
                </a:lnTo>
                <a:lnTo>
                  <a:pt x="3004312" y="11163"/>
                </a:lnTo>
                <a:lnTo>
                  <a:pt x="3035861" y="5208"/>
                </a:lnTo>
                <a:lnTo>
                  <a:pt x="3067446" y="1635"/>
                </a:lnTo>
                <a:lnTo>
                  <a:pt x="3099055" y="104"/>
                </a:lnTo>
                <a:lnTo>
                  <a:pt x="3130677" y="279"/>
                </a:lnTo>
                <a:lnTo>
                  <a:pt x="3178021" y="2981"/>
                </a:lnTo>
                <a:lnTo>
                  <a:pt x="3225377" y="7598"/>
                </a:lnTo>
                <a:lnTo>
                  <a:pt x="3272741" y="12980"/>
                </a:lnTo>
                <a:lnTo>
                  <a:pt x="3320113" y="17980"/>
                </a:lnTo>
                <a:lnTo>
                  <a:pt x="3367491" y="21446"/>
                </a:lnTo>
                <a:lnTo>
                  <a:pt x="3414873" y="22232"/>
                </a:lnTo>
                <a:lnTo>
                  <a:pt x="3462258" y="19187"/>
                </a:lnTo>
                <a:lnTo>
                  <a:pt x="3509644" y="11163"/>
                </a:lnTo>
                <a:lnTo>
                  <a:pt x="3537267" y="5815"/>
                </a:lnTo>
                <a:lnTo>
                  <a:pt x="3564890" y="2324"/>
                </a:lnTo>
                <a:lnTo>
                  <a:pt x="3592512" y="461"/>
                </a:lnTo>
                <a:lnTo>
                  <a:pt x="3620135" y="0"/>
                </a:lnTo>
                <a:close/>
              </a:path>
            </a:pathLst>
          </a:custGeom>
          <a:ln w="914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9"/>
          <p:cNvSpPr/>
          <p:nvPr/>
        </p:nvSpPr>
        <p:spPr>
          <a:xfrm>
            <a:off x="2516671" y="4204504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4615777" y="12"/>
                </a:moveTo>
                <a:lnTo>
                  <a:pt x="4565247" y="2799"/>
                </a:lnTo>
                <a:lnTo>
                  <a:pt x="4464202" y="19530"/>
                </a:lnTo>
                <a:lnTo>
                  <a:pt x="4413680" y="22320"/>
                </a:lnTo>
                <a:lnTo>
                  <a:pt x="4363157" y="20926"/>
                </a:lnTo>
                <a:lnTo>
                  <a:pt x="4312632" y="16744"/>
                </a:lnTo>
                <a:lnTo>
                  <a:pt x="4211571" y="5590"/>
                </a:lnTo>
                <a:lnTo>
                  <a:pt x="4161035" y="1407"/>
                </a:lnTo>
                <a:lnTo>
                  <a:pt x="4110493" y="12"/>
                </a:lnTo>
                <a:lnTo>
                  <a:pt x="4059945" y="2799"/>
                </a:lnTo>
                <a:lnTo>
                  <a:pt x="4009390" y="11163"/>
                </a:lnTo>
                <a:lnTo>
                  <a:pt x="4009390" y="12001"/>
                </a:lnTo>
                <a:lnTo>
                  <a:pt x="3951731" y="20700"/>
                </a:lnTo>
                <a:lnTo>
                  <a:pt x="3904372" y="22339"/>
                </a:lnTo>
                <a:lnTo>
                  <a:pt x="3857001" y="20531"/>
                </a:lnTo>
                <a:lnTo>
                  <a:pt x="3809623" y="16425"/>
                </a:lnTo>
                <a:lnTo>
                  <a:pt x="3714865" y="5915"/>
                </a:lnTo>
                <a:lnTo>
                  <a:pt x="3667494" y="1809"/>
                </a:lnTo>
                <a:lnTo>
                  <a:pt x="3620135" y="0"/>
                </a:lnTo>
                <a:lnTo>
                  <a:pt x="3592512" y="461"/>
                </a:lnTo>
                <a:lnTo>
                  <a:pt x="3564890" y="2324"/>
                </a:lnTo>
                <a:lnTo>
                  <a:pt x="3537267" y="5815"/>
                </a:lnTo>
                <a:lnTo>
                  <a:pt x="3509644" y="11163"/>
                </a:lnTo>
                <a:lnTo>
                  <a:pt x="3462258" y="19187"/>
                </a:lnTo>
                <a:lnTo>
                  <a:pt x="3414873" y="22232"/>
                </a:lnTo>
                <a:lnTo>
                  <a:pt x="3367491" y="21446"/>
                </a:lnTo>
                <a:lnTo>
                  <a:pt x="3320113" y="17980"/>
                </a:lnTo>
                <a:lnTo>
                  <a:pt x="3272741" y="12980"/>
                </a:lnTo>
                <a:lnTo>
                  <a:pt x="3225377" y="7598"/>
                </a:lnTo>
                <a:lnTo>
                  <a:pt x="3178021" y="2981"/>
                </a:lnTo>
                <a:lnTo>
                  <a:pt x="3130677" y="279"/>
                </a:lnTo>
                <a:lnTo>
                  <a:pt x="3099055" y="104"/>
                </a:lnTo>
                <a:lnTo>
                  <a:pt x="3067446" y="1635"/>
                </a:lnTo>
                <a:lnTo>
                  <a:pt x="3035861" y="5208"/>
                </a:lnTo>
                <a:lnTo>
                  <a:pt x="3004312" y="11163"/>
                </a:lnTo>
                <a:lnTo>
                  <a:pt x="3004312" y="15405"/>
                </a:lnTo>
                <a:lnTo>
                  <a:pt x="2954909" y="22859"/>
                </a:lnTo>
                <a:lnTo>
                  <a:pt x="2905797" y="24484"/>
                </a:lnTo>
                <a:lnTo>
                  <a:pt x="2856679" y="22447"/>
                </a:lnTo>
                <a:lnTo>
                  <a:pt x="2807556" y="18030"/>
                </a:lnTo>
                <a:lnTo>
                  <a:pt x="2709301" y="7184"/>
                </a:lnTo>
                <a:lnTo>
                  <a:pt x="2660174" y="3317"/>
                </a:lnTo>
                <a:lnTo>
                  <a:pt x="2611051" y="2197"/>
                </a:lnTo>
                <a:lnTo>
                  <a:pt x="2561933" y="5105"/>
                </a:lnTo>
                <a:lnTo>
                  <a:pt x="2462266" y="21689"/>
                </a:lnTo>
                <a:lnTo>
                  <a:pt x="2411718" y="24477"/>
                </a:lnTo>
                <a:lnTo>
                  <a:pt x="2361176" y="23083"/>
                </a:lnTo>
                <a:lnTo>
                  <a:pt x="2310640" y="18900"/>
                </a:lnTo>
                <a:lnTo>
                  <a:pt x="2209579" y="7744"/>
                </a:lnTo>
                <a:lnTo>
                  <a:pt x="2159054" y="3561"/>
                </a:lnTo>
                <a:lnTo>
                  <a:pt x="2108531" y="2166"/>
                </a:lnTo>
                <a:lnTo>
                  <a:pt x="2058009" y="4955"/>
                </a:lnTo>
                <a:lnTo>
                  <a:pt x="2007489" y="13322"/>
                </a:lnTo>
                <a:lnTo>
                  <a:pt x="2007489" y="14630"/>
                </a:lnTo>
                <a:lnTo>
                  <a:pt x="1951227" y="23113"/>
                </a:lnTo>
                <a:lnTo>
                  <a:pt x="1902083" y="24738"/>
                </a:lnTo>
                <a:lnTo>
                  <a:pt x="1852946" y="22702"/>
                </a:lnTo>
                <a:lnTo>
                  <a:pt x="1803813" y="18287"/>
                </a:lnTo>
                <a:lnTo>
                  <a:pt x="1705557" y="7445"/>
                </a:lnTo>
                <a:lnTo>
                  <a:pt x="1656428" y="3581"/>
                </a:lnTo>
                <a:lnTo>
                  <a:pt x="1607295" y="2462"/>
                </a:lnTo>
                <a:lnTo>
                  <a:pt x="1558158" y="5371"/>
                </a:lnTo>
                <a:lnTo>
                  <a:pt x="1459902" y="21802"/>
                </a:lnTo>
                <a:lnTo>
                  <a:pt x="1410784" y="24708"/>
                </a:lnTo>
                <a:lnTo>
                  <a:pt x="1361661" y="23587"/>
                </a:lnTo>
                <a:lnTo>
                  <a:pt x="1312534" y="19721"/>
                </a:lnTo>
                <a:lnTo>
                  <a:pt x="1214279" y="8877"/>
                </a:lnTo>
                <a:lnTo>
                  <a:pt x="1165156" y="4462"/>
                </a:lnTo>
                <a:lnTo>
                  <a:pt x="1116038" y="2426"/>
                </a:lnTo>
                <a:lnTo>
                  <a:pt x="1066927" y="4051"/>
                </a:lnTo>
                <a:lnTo>
                  <a:pt x="1010665" y="12547"/>
                </a:lnTo>
                <a:lnTo>
                  <a:pt x="1010665" y="11163"/>
                </a:lnTo>
                <a:lnTo>
                  <a:pt x="960110" y="19530"/>
                </a:lnTo>
                <a:lnTo>
                  <a:pt x="909562" y="22320"/>
                </a:lnTo>
                <a:lnTo>
                  <a:pt x="859020" y="20926"/>
                </a:lnTo>
                <a:lnTo>
                  <a:pt x="808484" y="16744"/>
                </a:lnTo>
                <a:lnTo>
                  <a:pt x="707423" y="5590"/>
                </a:lnTo>
                <a:lnTo>
                  <a:pt x="656898" y="1407"/>
                </a:lnTo>
                <a:lnTo>
                  <a:pt x="606375" y="12"/>
                </a:lnTo>
                <a:lnTo>
                  <a:pt x="555853" y="2799"/>
                </a:lnTo>
                <a:lnTo>
                  <a:pt x="454808" y="19530"/>
                </a:lnTo>
                <a:lnTo>
                  <a:pt x="404278" y="22320"/>
                </a:lnTo>
                <a:lnTo>
                  <a:pt x="353743" y="20926"/>
                </a:lnTo>
                <a:lnTo>
                  <a:pt x="303205" y="16744"/>
                </a:lnTo>
                <a:lnTo>
                  <a:pt x="202127" y="5590"/>
                </a:lnTo>
                <a:lnTo>
                  <a:pt x="151589" y="1407"/>
                </a:lnTo>
                <a:lnTo>
                  <a:pt x="101054" y="12"/>
                </a:lnTo>
                <a:lnTo>
                  <a:pt x="50524" y="2799"/>
                </a:lnTo>
                <a:lnTo>
                  <a:pt x="0" y="11163"/>
                </a:lnTo>
                <a:lnTo>
                  <a:pt x="0" y="173837"/>
                </a:lnTo>
                <a:lnTo>
                  <a:pt x="50524" y="165473"/>
                </a:lnTo>
                <a:lnTo>
                  <a:pt x="101054" y="162686"/>
                </a:lnTo>
                <a:lnTo>
                  <a:pt x="151589" y="164081"/>
                </a:lnTo>
                <a:lnTo>
                  <a:pt x="202127" y="168265"/>
                </a:lnTo>
                <a:lnTo>
                  <a:pt x="303205" y="179419"/>
                </a:lnTo>
                <a:lnTo>
                  <a:pt x="353743" y="183601"/>
                </a:lnTo>
                <a:lnTo>
                  <a:pt x="404278" y="184994"/>
                </a:lnTo>
                <a:lnTo>
                  <a:pt x="454808" y="182204"/>
                </a:lnTo>
                <a:lnTo>
                  <a:pt x="554444" y="165624"/>
                </a:lnTo>
                <a:lnTo>
                  <a:pt x="603562" y="162718"/>
                </a:lnTo>
                <a:lnTo>
                  <a:pt x="652685" y="163838"/>
                </a:lnTo>
                <a:lnTo>
                  <a:pt x="701812" y="167705"/>
                </a:lnTo>
                <a:lnTo>
                  <a:pt x="800067" y="178548"/>
                </a:lnTo>
                <a:lnTo>
                  <a:pt x="849190" y="182964"/>
                </a:lnTo>
                <a:lnTo>
                  <a:pt x="898308" y="184999"/>
                </a:lnTo>
                <a:lnTo>
                  <a:pt x="947419" y="183375"/>
                </a:lnTo>
                <a:lnTo>
                  <a:pt x="1003681" y="174878"/>
                </a:lnTo>
                <a:lnTo>
                  <a:pt x="1003681" y="176263"/>
                </a:lnTo>
                <a:lnTo>
                  <a:pt x="1054236" y="167896"/>
                </a:lnTo>
                <a:lnTo>
                  <a:pt x="1104784" y="165106"/>
                </a:lnTo>
                <a:lnTo>
                  <a:pt x="1155326" y="166499"/>
                </a:lnTo>
                <a:lnTo>
                  <a:pt x="1205862" y="170681"/>
                </a:lnTo>
                <a:lnTo>
                  <a:pt x="1306923" y="181835"/>
                </a:lnTo>
                <a:lnTo>
                  <a:pt x="1357448" y="186018"/>
                </a:lnTo>
                <a:lnTo>
                  <a:pt x="1407971" y="187414"/>
                </a:lnTo>
                <a:lnTo>
                  <a:pt x="1458493" y="184626"/>
                </a:lnTo>
                <a:lnTo>
                  <a:pt x="1559569" y="167896"/>
                </a:lnTo>
                <a:lnTo>
                  <a:pt x="1610117" y="165106"/>
                </a:lnTo>
                <a:lnTo>
                  <a:pt x="1660659" y="166499"/>
                </a:lnTo>
                <a:lnTo>
                  <a:pt x="1711195" y="170681"/>
                </a:lnTo>
                <a:lnTo>
                  <a:pt x="1812256" y="181835"/>
                </a:lnTo>
                <a:lnTo>
                  <a:pt x="1862781" y="186018"/>
                </a:lnTo>
                <a:lnTo>
                  <a:pt x="1913304" y="187414"/>
                </a:lnTo>
                <a:lnTo>
                  <a:pt x="1963826" y="184626"/>
                </a:lnTo>
                <a:lnTo>
                  <a:pt x="2014347" y="176263"/>
                </a:lnTo>
                <a:lnTo>
                  <a:pt x="2014347" y="174955"/>
                </a:lnTo>
                <a:lnTo>
                  <a:pt x="2070607" y="166471"/>
                </a:lnTo>
                <a:lnTo>
                  <a:pt x="2119752" y="164843"/>
                </a:lnTo>
                <a:lnTo>
                  <a:pt x="2168889" y="166877"/>
                </a:lnTo>
                <a:lnTo>
                  <a:pt x="2218022" y="171291"/>
                </a:lnTo>
                <a:lnTo>
                  <a:pt x="2316278" y="182135"/>
                </a:lnTo>
                <a:lnTo>
                  <a:pt x="2365407" y="186001"/>
                </a:lnTo>
                <a:lnTo>
                  <a:pt x="2414540" y="187121"/>
                </a:lnTo>
                <a:lnTo>
                  <a:pt x="2463677" y="184213"/>
                </a:lnTo>
                <a:lnTo>
                  <a:pt x="2563342" y="167629"/>
                </a:lnTo>
                <a:lnTo>
                  <a:pt x="2613863" y="164840"/>
                </a:lnTo>
                <a:lnTo>
                  <a:pt x="2664383" y="166235"/>
                </a:lnTo>
                <a:lnTo>
                  <a:pt x="2714904" y="170418"/>
                </a:lnTo>
                <a:lnTo>
                  <a:pt x="2815945" y="181574"/>
                </a:lnTo>
                <a:lnTo>
                  <a:pt x="2866466" y="185757"/>
                </a:lnTo>
                <a:lnTo>
                  <a:pt x="2916986" y="187152"/>
                </a:lnTo>
                <a:lnTo>
                  <a:pt x="2967507" y="184363"/>
                </a:lnTo>
                <a:lnTo>
                  <a:pt x="3018028" y="175996"/>
                </a:lnTo>
                <a:lnTo>
                  <a:pt x="3018028" y="171754"/>
                </a:lnTo>
                <a:lnTo>
                  <a:pt x="3067430" y="164312"/>
                </a:lnTo>
                <a:lnTo>
                  <a:pt x="3116575" y="162687"/>
                </a:lnTo>
                <a:lnTo>
                  <a:pt x="3165712" y="164723"/>
                </a:lnTo>
                <a:lnTo>
                  <a:pt x="3214845" y="169138"/>
                </a:lnTo>
                <a:lnTo>
                  <a:pt x="3313101" y="179980"/>
                </a:lnTo>
                <a:lnTo>
                  <a:pt x="3362230" y="183845"/>
                </a:lnTo>
                <a:lnTo>
                  <a:pt x="3411363" y="184963"/>
                </a:lnTo>
                <a:lnTo>
                  <a:pt x="3460500" y="182054"/>
                </a:lnTo>
                <a:lnTo>
                  <a:pt x="3560165" y="165473"/>
                </a:lnTo>
                <a:lnTo>
                  <a:pt x="3610687" y="162686"/>
                </a:lnTo>
                <a:lnTo>
                  <a:pt x="3661210" y="164081"/>
                </a:lnTo>
                <a:lnTo>
                  <a:pt x="3711735" y="168265"/>
                </a:lnTo>
                <a:lnTo>
                  <a:pt x="3812796" y="179419"/>
                </a:lnTo>
                <a:lnTo>
                  <a:pt x="3863332" y="183601"/>
                </a:lnTo>
                <a:lnTo>
                  <a:pt x="3913874" y="184994"/>
                </a:lnTo>
                <a:lnTo>
                  <a:pt x="3964422" y="182204"/>
                </a:lnTo>
                <a:lnTo>
                  <a:pt x="4014978" y="173837"/>
                </a:lnTo>
                <a:lnTo>
                  <a:pt x="4014978" y="173012"/>
                </a:lnTo>
                <a:lnTo>
                  <a:pt x="4072636" y="164312"/>
                </a:lnTo>
                <a:lnTo>
                  <a:pt x="4121747" y="162687"/>
                </a:lnTo>
                <a:lnTo>
                  <a:pt x="4170865" y="164723"/>
                </a:lnTo>
                <a:lnTo>
                  <a:pt x="4219988" y="169138"/>
                </a:lnTo>
                <a:lnTo>
                  <a:pt x="4318243" y="179980"/>
                </a:lnTo>
                <a:lnTo>
                  <a:pt x="4367370" y="183845"/>
                </a:lnTo>
                <a:lnTo>
                  <a:pt x="4416493" y="184963"/>
                </a:lnTo>
                <a:lnTo>
                  <a:pt x="4465611" y="182054"/>
                </a:lnTo>
                <a:lnTo>
                  <a:pt x="4565247" y="165473"/>
                </a:lnTo>
                <a:lnTo>
                  <a:pt x="4615777" y="162686"/>
                </a:lnTo>
                <a:lnTo>
                  <a:pt x="4666312" y="164081"/>
                </a:lnTo>
                <a:lnTo>
                  <a:pt x="4716850" y="168265"/>
                </a:lnTo>
                <a:lnTo>
                  <a:pt x="4817928" y="179419"/>
                </a:lnTo>
                <a:lnTo>
                  <a:pt x="4868466" y="183601"/>
                </a:lnTo>
                <a:lnTo>
                  <a:pt x="4919001" y="184994"/>
                </a:lnTo>
                <a:lnTo>
                  <a:pt x="4969531" y="182204"/>
                </a:lnTo>
                <a:lnTo>
                  <a:pt x="5020056" y="173837"/>
                </a:lnTo>
                <a:lnTo>
                  <a:pt x="5020056" y="11163"/>
                </a:lnTo>
                <a:lnTo>
                  <a:pt x="4969531" y="19530"/>
                </a:lnTo>
                <a:lnTo>
                  <a:pt x="4919001" y="22320"/>
                </a:lnTo>
                <a:lnTo>
                  <a:pt x="4868466" y="20926"/>
                </a:lnTo>
                <a:lnTo>
                  <a:pt x="4817928" y="16744"/>
                </a:lnTo>
                <a:lnTo>
                  <a:pt x="4716850" y="5590"/>
                </a:lnTo>
                <a:lnTo>
                  <a:pt x="4666312" y="1407"/>
                </a:lnTo>
                <a:lnTo>
                  <a:pt x="4615777" y="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TextBox 81"/>
          <p:cNvSpPr txBox="1"/>
          <p:nvPr/>
        </p:nvSpPr>
        <p:spPr>
          <a:xfrm>
            <a:off x="4009998" y="4680819"/>
            <a:ext cx="1617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이전 </a:t>
            </a:r>
            <a:r>
              <a:rPr lang="en-US" altLang="ko-KR" sz="800" dirty="0" smtClean="0"/>
              <a:t>1 2 3 4 5 6 7 8 9 10 </a:t>
            </a:r>
            <a:r>
              <a:rPr lang="ko-KR" altLang="en-US" sz="800" dirty="0" smtClean="0"/>
              <a:t>다음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2531640" y="3385185"/>
            <a:ext cx="1386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오늘 점심 </a:t>
            </a:r>
            <a:r>
              <a:rPr lang="ko-KR" altLang="en-US" sz="800" dirty="0" err="1" smtClean="0"/>
              <a:t>뭐먹고싶은가요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6571036" y="3358725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23.01.11 13:11</a:t>
            </a:r>
            <a:endParaRPr lang="ko-KR" alt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2530077" y="3630185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집가고</a:t>
            </a:r>
            <a:r>
              <a:rPr lang="ko-KR" altLang="en-US" sz="800" dirty="0" smtClean="0"/>
              <a:t> 싶어요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2530077" y="3885280"/>
            <a:ext cx="1330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저희집</a:t>
            </a:r>
            <a:r>
              <a:rPr lang="ko-KR" altLang="en-US" sz="800" dirty="0" smtClean="0"/>
              <a:t> 고양이 보실래요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2543287" y="4413465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꿀잼모먼트</a:t>
            </a:r>
            <a:r>
              <a:rPr lang="ko-KR" altLang="en-US" sz="800" dirty="0" smtClean="0"/>
              <a:t> 소개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6571036" y="3628063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6571036" y="3893658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23.01.11 </a:t>
            </a:r>
            <a:r>
              <a:rPr lang="en-US" altLang="ko-KR" sz="800" dirty="0"/>
              <a:t>13:11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6565144" y="4430574"/>
            <a:ext cx="8723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23.01.11 13:11</a:t>
            </a:r>
            <a:endParaRPr lang="ko-KR" altLang="en-US" sz="800" dirty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103" name="직사각형 102"/>
          <p:cNvSpPr/>
          <p:nvPr/>
        </p:nvSpPr>
        <p:spPr>
          <a:xfrm>
            <a:off x="2530077" y="5267250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828216" y="33674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844839" y="441346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828215" y="391056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828216" y="362538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10" name="직사각형 109"/>
          <p:cNvSpPr/>
          <p:nvPr/>
        </p:nvSpPr>
        <p:spPr>
          <a:xfrm>
            <a:off x="1404965" y="1939544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114" name="직선 연결선 113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54" name="타원 53"/>
          <p:cNvSpPr/>
          <p:nvPr/>
        </p:nvSpPr>
        <p:spPr>
          <a:xfrm>
            <a:off x="2343719" y="319258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55" name="타원 54"/>
          <p:cNvSpPr/>
          <p:nvPr/>
        </p:nvSpPr>
        <p:spPr>
          <a:xfrm>
            <a:off x="3857994" y="4600944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6" name="타원 55"/>
          <p:cNvSpPr/>
          <p:nvPr/>
        </p:nvSpPr>
        <p:spPr>
          <a:xfrm>
            <a:off x="6163839" y="2814717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6780802" y="4661064"/>
            <a:ext cx="508782" cy="2187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783285" y="466511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글쓰기</a:t>
            </a:r>
            <a:endParaRPr lang="ko-KR" altLang="en-US" sz="800" dirty="0"/>
          </a:p>
        </p:txBody>
      </p:sp>
      <p:sp>
        <p:nvSpPr>
          <p:cNvPr id="52" name="타원 51"/>
          <p:cNvSpPr/>
          <p:nvPr/>
        </p:nvSpPr>
        <p:spPr>
          <a:xfrm>
            <a:off x="6552890" y="4634960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783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94726"/>
              </p:ext>
            </p:extLst>
          </p:nvPr>
        </p:nvGraphicFramePr>
        <p:xfrm>
          <a:off x="1375288" y="1165696"/>
          <a:ext cx="8159708" cy="4493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18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/community/free/view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자</a:t>
                      </a:r>
                      <a:r>
                        <a:rPr lang="ko-KR" altLang="en-US" sz="1100" b="0" baseline="0" dirty="0" smtClean="0"/>
                        <a:t>유 게시판 </a:t>
                      </a:r>
                      <a:r>
                        <a:rPr lang="ko-KR" altLang="en-US" sz="1100" b="0" baseline="0" dirty="0" err="1" smtClean="0"/>
                        <a:t>글보기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자유 게시판 상세 </a:t>
                      </a:r>
                      <a:r>
                        <a:rPr lang="ko-KR" altLang="en-US" sz="1100" b="0" dirty="0" err="1" smtClean="0"/>
                        <a:t>글보기</a:t>
                      </a:r>
                      <a:r>
                        <a:rPr lang="ko-KR" altLang="en-US" sz="1100" b="0" dirty="0" smtClean="0"/>
                        <a:t> 페이지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25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/community/free/view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254040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26499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71376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자유 게시판 </a:t>
                      </a:r>
                      <a:r>
                        <a:rPr lang="ko-KR" altLang="en-US" sz="800" dirty="0" err="1" smtClean="0"/>
                        <a:t>글보기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목록에서 선택한 글 상세보기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로그인 후 본인 글</a:t>
                      </a:r>
                      <a:r>
                        <a:rPr lang="ko-KR" altLang="en-US" sz="800" baseline="0" dirty="0" smtClean="0"/>
                        <a:t> 수정 삭제</a:t>
                      </a:r>
                      <a:r>
                        <a:rPr lang="ko-KR" altLang="en-US" sz="800" dirty="0" smtClean="0"/>
                        <a:t> 기능</a:t>
                      </a:r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104604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자유 게시판 글 댓글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댓글 작성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댓글 출력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로그인 후 본인 댓글 수정 삭제 기능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년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일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시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분 </a:t>
                      </a: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자리 날짜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시간 출력</a:t>
                      </a:r>
                      <a:endParaRPr lang="en-US" altLang="ko-KR" sz="8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아이디 출력</a:t>
                      </a:r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80695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목록가기</a:t>
                      </a:r>
                      <a:r>
                        <a:rPr lang="ko-KR" altLang="en-US" sz="800" dirty="0" smtClean="0"/>
                        <a:t> 버튼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자유 게시판 목록으로 이동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메뉴에 맞는 목록으로 이동</a:t>
                      </a:r>
                      <a:endParaRPr lang="en-US" altLang="ko-KR" sz="8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464253" y="2933043"/>
            <a:ext cx="133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자유 게시판</a:t>
            </a:r>
            <a:endParaRPr lang="ko-KR" altLang="en-US" sz="1400" dirty="0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2575800" y="3292657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18956" y="30088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목록가기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6772313" y="3005528"/>
            <a:ext cx="508782" cy="2187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V="1">
            <a:off x="2604360" y="3720516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30077" y="3336476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오늘 점심 </a:t>
            </a:r>
            <a:r>
              <a:rPr lang="ko-KR" altLang="en-US" sz="1000" dirty="0" err="1" smtClean="0"/>
              <a:t>뭐먹고싶은가요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573857" y="3538673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2023.01.11 12:02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73857" y="3842173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카레 먹을까요</a:t>
            </a:r>
            <a:r>
              <a:rPr lang="en-US" altLang="ko-KR" sz="800" dirty="0" smtClean="0"/>
              <a:t>?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  <a:p>
            <a:r>
              <a:rPr lang="ko-KR" altLang="en-US" sz="800" dirty="0" smtClean="0"/>
              <a:t>중국집 시켜 먹을까요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2604360" y="4428019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805809" y="333891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2572648" y="4486652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1"/>
                </a:solidFill>
              </a:rPr>
              <a:t>댓글</a:t>
            </a:r>
            <a:r>
              <a:rPr lang="en-US" altLang="ko-KR" sz="800" b="1" dirty="0">
                <a:solidFill>
                  <a:schemeClr val="accent1"/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5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04360" y="4699031"/>
            <a:ext cx="4709631" cy="28550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83579" y="4679581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댓글을 입력해주십시오</a:t>
            </a:r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2572648" y="508775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en-US" altLang="ko-KR" sz="8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2572648" y="5278195"/>
            <a:ext cx="1423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당연히 카레 먹어야죠 </a:t>
            </a:r>
            <a:r>
              <a:rPr lang="ko-KR" altLang="en-US" sz="800" dirty="0" err="1" smtClean="0"/>
              <a:t>ㄱㄱ</a:t>
            </a:r>
            <a:endParaRPr lang="en-US" altLang="ko-KR" sz="8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6940237" y="478423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등록</a:t>
            </a:r>
            <a:endParaRPr lang="ko-KR" altLang="en-US" sz="800" dirty="0"/>
          </a:p>
        </p:txBody>
      </p:sp>
      <p:sp>
        <p:nvSpPr>
          <p:cNvPr id="85" name="직사각형 84"/>
          <p:cNvSpPr/>
          <p:nvPr/>
        </p:nvSpPr>
        <p:spPr>
          <a:xfrm>
            <a:off x="6918037" y="4784239"/>
            <a:ext cx="400110" cy="19274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2665887" y="5514786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531517" y="5003990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2371603" y="318146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89" name="타원 88"/>
          <p:cNvSpPr/>
          <p:nvPr/>
        </p:nvSpPr>
        <p:spPr>
          <a:xfrm>
            <a:off x="2355507" y="448913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90" name="타원 89"/>
          <p:cNvSpPr/>
          <p:nvPr/>
        </p:nvSpPr>
        <p:spPr>
          <a:xfrm>
            <a:off x="6674944" y="2813433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6667659" y="4179558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6682700" y="5288769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5087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72206"/>
              </p:ext>
            </p:extLst>
          </p:nvPr>
        </p:nvGraphicFramePr>
        <p:xfrm>
          <a:off x="1375288" y="1165694"/>
          <a:ext cx="8159708" cy="4508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22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/community/free/view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자</a:t>
                      </a:r>
                      <a:r>
                        <a:rPr lang="ko-KR" altLang="en-US" sz="1100" b="0" baseline="0" dirty="0" smtClean="0"/>
                        <a:t>유 게시판 </a:t>
                      </a:r>
                      <a:r>
                        <a:rPr lang="ko-KR" altLang="en-US" sz="1100" b="0" baseline="0" dirty="0" err="1" smtClean="0"/>
                        <a:t>글보기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자유 게시판 상세 </a:t>
                      </a:r>
                      <a:r>
                        <a:rPr lang="ko-KR" altLang="en-US" sz="1100" b="0" dirty="0" err="1" smtClean="0"/>
                        <a:t>글보기</a:t>
                      </a:r>
                      <a:r>
                        <a:rPr lang="ko-KR" altLang="en-US" sz="1100" b="0" dirty="0" smtClean="0"/>
                        <a:t> 페이지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23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/community/free/view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128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3581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공통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971175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76474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6474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63" name="직사각형 62"/>
          <p:cNvSpPr/>
          <p:nvPr/>
        </p:nvSpPr>
        <p:spPr>
          <a:xfrm>
            <a:off x="2530077" y="5267250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2530077" y="282669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en-US" altLang="ko-KR" sz="8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530077" y="301714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짜장드세여</a:t>
            </a:r>
            <a:r>
              <a:rPr lang="en-US" altLang="ko-KR" sz="800" dirty="0" smtClean="0"/>
              <a:t>~!</a:t>
            </a: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2575800" y="3292194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0077" y="334194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en-US" altLang="ko-KR" sz="8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530077" y="3532386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먹고싶은거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먹으세여</a:t>
            </a:r>
            <a:endParaRPr lang="en-US" altLang="ko-KR" sz="800" dirty="0" smtClean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575800" y="3807439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30077" y="382222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en-US" altLang="ko-KR" sz="8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2530077" y="4012667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저는 우동이요 </a:t>
            </a:r>
            <a:r>
              <a:rPr lang="ko-KR" altLang="en-US" sz="800" dirty="0" err="1" smtClean="0"/>
              <a:t>ㅎㅎ</a:t>
            </a:r>
            <a:endParaRPr lang="en-US" altLang="ko-KR" sz="800" dirty="0" smtClean="0"/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2575800" y="4287720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33033" y="429750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2533033" y="4487945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국밥 </a:t>
            </a:r>
            <a:r>
              <a:rPr lang="ko-KR" altLang="en-US" sz="800" err="1" smtClean="0"/>
              <a:t>한그릇</a:t>
            </a:r>
            <a:r>
              <a:rPr lang="ko-KR" altLang="en-US" sz="800" smtClean="0"/>
              <a:t> 해야</a:t>
            </a:r>
            <a:endParaRPr lang="en-US" altLang="ko-KR" sz="800" dirty="0" smtClean="0"/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2578756" y="4762998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659456" y="2817648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6638892" y="3297980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6638892" y="3825031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6638892" y="4319094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6682700" y="3091156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6694300" y="3607994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6699626" y="4065394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6694300" y="4581639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688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02339"/>
              </p:ext>
            </p:extLst>
          </p:nvPr>
        </p:nvGraphicFramePr>
        <p:xfrm>
          <a:off x="1375288" y="1165694"/>
          <a:ext cx="8159708" cy="4499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25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/community/free/write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자유게시판 </a:t>
                      </a:r>
                      <a:r>
                        <a:rPr lang="ko-KR" altLang="en-US" sz="1100" b="0" dirty="0" err="1" smtClean="0"/>
                        <a:t>글작성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자유 게시판 </a:t>
                      </a:r>
                      <a:r>
                        <a:rPr lang="ko-KR" altLang="en-US" sz="1100" b="0" dirty="0" err="1" smtClean="0"/>
                        <a:t>글작성</a:t>
                      </a:r>
                      <a:r>
                        <a:rPr lang="ko-KR" altLang="en-US" sz="1100" b="0" dirty="0" smtClean="0"/>
                        <a:t> 화면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22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/community/free/write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11920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4212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96834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자유 게시판 </a:t>
                      </a:r>
                      <a:r>
                        <a:rPr lang="ko-KR" altLang="en-US" sz="800" dirty="0" err="1" smtClean="0"/>
                        <a:t>글작성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자유 게시판 </a:t>
                      </a:r>
                      <a:r>
                        <a:rPr lang="ko-KR" altLang="en-US" sz="800" dirty="0" err="1" smtClean="0"/>
                        <a:t>글작성</a:t>
                      </a:r>
                      <a:r>
                        <a:rPr lang="ko-KR" altLang="en-US" sz="800" dirty="0" smtClean="0"/>
                        <a:t> 화면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게시판 에디터를 이용한 이미지 </a:t>
                      </a:r>
                      <a:r>
                        <a:rPr lang="ko-KR" altLang="en-US" sz="800" dirty="0" err="1" smtClean="0"/>
                        <a:t>삽임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게시판 에디터를 이용한 글꼴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변경 가능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76251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6251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464253" y="2933043"/>
            <a:ext cx="1429567" cy="31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자유 게시판</a:t>
            </a:r>
            <a:endParaRPr lang="ko-KR" altLang="en-US" sz="1400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575800" y="3292657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604360" y="3804094"/>
            <a:ext cx="4709631" cy="80994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718956" y="30088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목록가기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6772313" y="3005528"/>
            <a:ext cx="508782" cy="2187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58" name="직사각형 57"/>
          <p:cNvSpPr/>
          <p:nvPr/>
        </p:nvSpPr>
        <p:spPr>
          <a:xfrm>
            <a:off x="2519588" y="5255948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61" name="object 79"/>
          <p:cNvSpPr/>
          <p:nvPr/>
        </p:nvSpPr>
        <p:spPr>
          <a:xfrm>
            <a:off x="2464253" y="4058747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4615777" y="12"/>
                </a:moveTo>
                <a:lnTo>
                  <a:pt x="4565247" y="2799"/>
                </a:lnTo>
                <a:lnTo>
                  <a:pt x="4464202" y="19530"/>
                </a:lnTo>
                <a:lnTo>
                  <a:pt x="4413680" y="22320"/>
                </a:lnTo>
                <a:lnTo>
                  <a:pt x="4363157" y="20926"/>
                </a:lnTo>
                <a:lnTo>
                  <a:pt x="4312632" y="16744"/>
                </a:lnTo>
                <a:lnTo>
                  <a:pt x="4211571" y="5590"/>
                </a:lnTo>
                <a:lnTo>
                  <a:pt x="4161035" y="1407"/>
                </a:lnTo>
                <a:lnTo>
                  <a:pt x="4110493" y="12"/>
                </a:lnTo>
                <a:lnTo>
                  <a:pt x="4059945" y="2799"/>
                </a:lnTo>
                <a:lnTo>
                  <a:pt x="4009390" y="11163"/>
                </a:lnTo>
                <a:lnTo>
                  <a:pt x="4009390" y="12001"/>
                </a:lnTo>
                <a:lnTo>
                  <a:pt x="3951731" y="20700"/>
                </a:lnTo>
                <a:lnTo>
                  <a:pt x="3904372" y="22339"/>
                </a:lnTo>
                <a:lnTo>
                  <a:pt x="3857001" y="20531"/>
                </a:lnTo>
                <a:lnTo>
                  <a:pt x="3809623" y="16425"/>
                </a:lnTo>
                <a:lnTo>
                  <a:pt x="3714865" y="5915"/>
                </a:lnTo>
                <a:lnTo>
                  <a:pt x="3667494" y="1809"/>
                </a:lnTo>
                <a:lnTo>
                  <a:pt x="3620135" y="0"/>
                </a:lnTo>
                <a:lnTo>
                  <a:pt x="3592512" y="461"/>
                </a:lnTo>
                <a:lnTo>
                  <a:pt x="3564890" y="2324"/>
                </a:lnTo>
                <a:lnTo>
                  <a:pt x="3537267" y="5815"/>
                </a:lnTo>
                <a:lnTo>
                  <a:pt x="3509644" y="11163"/>
                </a:lnTo>
                <a:lnTo>
                  <a:pt x="3462258" y="19187"/>
                </a:lnTo>
                <a:lnTo>
                  <a:pt x="3414873" y="22232"/>
                </a:lnTo>
                <a:lnTo>
                  <a:pt x="3367491" y="21446"/>
                </a:lnTo>
                <a:lnTo>
                  <a:pt x="3320113" y="17980"/>
                </a:lnTo>
                <a:lnTo>
                  <a:pt x="3272741" y="12980"/>
                </a:lnTo>
                <a:lnTo>
                  <a:pt x="3225377" y="7598"/>
                </a:lnTo>
                <a:lnTo>
                  <a:pt x="3178021" y="2981"/>
                </a:lnTo>
                <a:lnTo>
                  <a:pt x="3130677" y="279"/>
                </a:lnTo>
                <a:lnTo>
                  <a:pt x="3099055" y="104"/>
                </a:lnTo>
                <a:lnTo>
                  <a:pt x="3067446" y="1635"/>
                </a:lnTo>
                <a:lnTo>
                  <a:pt x="3035861" y="5208"/>
                </a:lnTo>
                <a:lnTo>
                  <a:pt x="3004312" y="11163"/>
                </a:lnTo>
                <a:lnTo>
                  <a:pt x="3004312" y="15405"/>
                </a:lnTo>
                <a:lnTo>
                  <a:pt x="2954909" y="22859"/>
                </a:lnTo>
                <a:lnTo>
                  <a:pt x="2905797" y="24484"/>
                </a:lnTo>
                <a:lnTo>
                  <a:pt x="2856679" y="22447"/>
                </a:lnTo>
                <a:lnTo>
                  <a:pt x="2807556" y="18030"/>
                </a:lnTo>
                <a:lnTo>
                  <a:pt x="2709301" y="7184"/>
                </a:lnTo>
                <a:lnTo>
                  <a:pt x="2660174" y="3317"/>
                </a:lnTo>
                <a:lnTo>
                  <a:pt x="2611051" y="2197"/>
                </a:lnTo>
                <a:lnTo>
                  <a:pt x="2561933" y="5105"/>
                </a:lnTo>
                <a:lnTo>
                  <a:pt x="2462266" y="21689"/>
                </a:lnTo>
                <a:lnTo>
                  <a:pt x="2411718" y="24477"/>
                </a:lnTo>
                <a:lnTo>
                  <a:pt x="2361176" y="23083"/>
                </a:lnTo>
                <a:lnTo>
                  <a:pt x="2310640" y="18900"/>
                </a:lnTo>
                <a:lnTo>
                  <a:pt x="2209579" y="7744"/>
                </a:lnTo>
                <a:lnTo>
                  <a:pt x="2159054" y="3561"/>
                </a:lnTo>
                <a:lnTo>
                  <a:pt x="2108531" y="2166"/>
                </a:lnTo>
                <a:lnTo>
                  <a:pt x="2058009" y="4955"/>
                </a:lnTo>
                <a:lnTo>
                  <a:pt x="2007489" y="13322"/>
                </a:lnTo>
                <a:lnTo>
                  <a:pt x="2007489" y="14630"/>
                </a:lnTo>
                <a:lnTo>
                  <a:pt x="1951227" y="23113"/>
                </a:lnTo>
                <a:lnTo>
                  <a:pt x="1902083" y="24738"/>
                </a:lnTo>
                <a:lnTo>
                  <a:pt x="1852946" y="22702"/>
                </a:lnTo>
                <a:lnTo>
                  <a:pt x="1803813" y="18287"/>
                </a:lnTo>
                <a:lnTo>
                  <a:pt x="1705557" y="7445"/>
                </a:lnTo>
                <a:lnTo>
                  <a:pt x="1656428" y="3581"/>
                </a:lnTo>
                <a:lnTo>
                  <a:pt x="1607295" y="2462"/>
                </a:lnTo>
                <a:lnTo>
                  <a:pt x="1558158" y="5371"/>
                </a:lnTo>
                <a:lnTo>
                  <a:pt x="1459902" y="21802"/>
                </a:lnTo>
                <a:lnTo>
                  <a:pt x="1410784" y="24708"/>
                </a:lnTo>
                <a:lnTo>
                  <a:pt x="1361661" y="23587"/>
                </a:lnTo>
                <a:lnTo>
                  <a:pt x="1312534" y="19721"/>
                </a:lnTo>
                <a:lnTo>
                  <a:pt x="1214279" y="8877"/>
                </a:lnTo>
                <a:lnTo>
                  <a:pt x="1165156" y="4462"/>
                </a:lnTo>
                <a:lnTo>
                  <a:pt x="1116038" y="2426"/>
                </a:lnTo>
                <a:lnTo>
                  <a:pt x="1066927" y="4051"/>
                </a:lnTo>
                <a:lnTo>
                  <a:pt x="1010665" y="12547"/>
                </a:lnTo>
                <a:lnTo>
                  <a:pt x="1010665" y="11163"/>
                </a:lnTo>
                <a:lnTo>
                  <a:pt x="960110" y="19530"/>
                </a:lnTo>
                <a:lnTo>
                  <a:pt x="909562" y="22320"/>
                </a:lnTo>
                <a:lnTo>
                  <a:pt x="859020" y="20926"/>
                </a:lnTo>
                <a:lnTo>
                  <a:pt x="808484" y="16744"/>
                </a:lnTo>
                <a:lnTo>
                  <a:pt x="707423" y="5590"/>
                </a:lnTo>
                <a:lnTo>
                  <a:pt x="656898" y="1407"/>
                </a:lnTo>
                <a:lnTo>
                  <a:pt x="606375" y="12"/>
                </a:lnTo>
                <a:lnTo>
                  <a:pt x="555853" y="2799"/>
                </a:lnTo>
                <a:lnTo>
                  <a:pt x="454808" y="19530"/>
                </a:lnTo>
                <a:lnTo>
                  <a:pt x="404278" y="22320"/>
                </a:lnTo>
                <a:lnTo>
                  <a:pt x="353743" y="20926"/>
                </a:lnTo>
                <a:lnTo>
                  <a:pt x="303205" y="16744"/>
                </a:lnTo>
                <a:lnTo>
                  <a:pt x="202127" y="5590"/>
                </a:lnTo>
                <a:lnTo>
                  <a:pt x="151589" y="1407"/>
                </a:lnTo>
                <a:lnTo>
                  <a:pt x="101054" y="12"/>
                </a:lnTo>
                <a:lnTo>
                  <a:pt x="50524" y="2799"/>
                </a:lnTo>
                <a:lnTo>
                  <a:pt x="0" y="11163"/>
                </a:lnTo>
                <a:lnTo>
                  <a:pt x="0" y="173837"/>
                </a:lnTo>
                <a:lnTo>
                  <a:pt x="50524" y="165473"/>
                </a:lnTo>
                <a:lnTo>
                  <a:pt x="101054" y="162686"/>
                </a:lnTo>
                <a:lnTo>
                  <a:pt x="151589" y="164081"/>
                </a:lnTo>
                <a:lnTo>
                  <a:pt x="202127" y="168265"/>
                </a:lnTo>
                <a:lnTo>
                  <a:pt x="303205" y="179419"/>
                </a:lnTo>
                <a:lnTo>
                  <a:pt x="353743" y="183601"/>
                </a:lnTo>
                <a:lnTo>
                  <a:pt x="404278" y="184994"/>
                </a:lnTo>
                <a:lnTo>
                  <a:pt x="454808" y="182204"/>
                </a:lnTo>
                <a:lnTo>
                  <a:pt x="554444" y="165624"/>
                </a:lnTo>
                <a:lnTo>
                  <a:pt x="603562" y="162718"/>
                </a:lnTo>
                <a:lnTo>
                  <a:pt x="652685" y="163838"/>
                </a:lnTo>
                <a:lnTo>
                  <a:pt x="701812" y="167705"/>
                </a:lnTo>
                <a:lnTo>
                  <a:pt x="800067" y="178548"/>
                </a:lnTo>
                <a:lnTo>
                  <a:pt x="849190" y="182964"/>
                </a:lnTo>
                <a:lnTo>
                  <a:pt x="898308" y="184999"/>
                </a:lnTo>
                <a:lnTo>
                  <a:pt x="947419" y="183375"/>
                </a:lnTo>
                <a:lnTo>
                  <a:pt x="1003681" y="174878"/>
                </a:lnTo>
                <a:lnTo>
                  <a:pt x="1003681" y="176263"/>
                </a:lnTo>
                <a:lnTo>
                  <a:pt x="1054236" y="167896"/>
                </a:lnTo>
                <a:lnTo>
                  <a:pt x="1104784" y="165106"/>
                </a:lnTo>
                <a:lnTo>
                  <a:pt x="1155326" y="166499"/>
                </a:lnTo>
                <a:lnTo>
                  <a:pt x="1205862" y="170681"/>
                </a:lnTo>
                <a:lnTo>
                  <a:pt x="1306923" y="181835"/>
                </a:lnTo>
                <a:lnTo>
                  <a:pt x="1357448" y="186018"/>
                </a:lnTo>
                <a:lnTo>
                  <a:pt x="1407971" y="187414"/>
                </a:lnTo>
                <a:lnTo>
                  <a:pt x="1458493" y="184626"/>
                </a:lnTo>
                <a:lnTo>
                  <a:pt x="1559569" y="167896"/>
                </a:lnTo>
                <a:lnTo>
                  <a:pt x="1610117" y="165106"/>
                </a:lnTo>
                <a:lnTo>
                  <a:pt x="1660659" y="166499"/>
                </a:lnTo>
                <a:lnTo>
                  <a:pt x="1711195" y="170681"/>
                </a:lnTo>
                <a:lnTo>
                  <a:pt x="1812256" y="181835"/>
                </a:lnTo>
                <a:lnTo>
                  <a:pt x="1862781" y="186018"/>
                </a:lnTo>
                <a:lnTo>
                  <a:pt x="1913304" y="187414"/>
                </a:lnTo>
                <a:lnTo>
                  <a:pt x="1963826" y="184626"/>
                </a:lnTo>
                <a:lnTo>
                  <a:pt x="2014347" y="176263"/>
                </a:lnTo>
                <a:lnTo>
                  <a:pt x="2014347" y="174955"/>
                </a:lnTo>
                <a:lnTo>
                  <a:pt x="2070607" y="166471"/>
                </a:lnTo>
                <a:lnTo>
                  <a:pt x="2119752" y="164843"/>
                </a:lnTo>
                <a:lnTo>
                  <a:pt x="2168889" y="166877"/>
                </a:lnTo>
                <a:lnTo>
                  <a:pt x="2218022" y="171291"/>
                </a:lnTo>
                <a:lnTo>
                  <a:pt x="2316278" y="182135"/>
                </a:lnTo>
                <a:lnTo>
                  <a:pt x="2365407" y="186001"/>
                </a:lnTo>
                <a:lnTo>
                  <a:pt x="2414540" y="187121"/>
                </a:lnTo>
                <a:lnTo>
                  <a:pt x="2463677" y="184213"/>
                </a:lnTo>
                <a:lnTo>
                  <a:pt x="2563342" y="167629"/>
                </a:lnTo>
                <a:lnTo>
                  <a:pt x="2613863" y="164840"/>
                </a:lnTo>
                <a:lnTo>
                  <a:pt x="2664383" y="166235"/>
                </a:lnTo>
                <a:lnTo>
                  <a:pt x="2714904" y="170418"/>
                </a:lnTo>
                <a:lnTo>
                  <a:pt x="2815945" y="181574"/>
                </a:lnTo>
                <a:lnTo>
                  <a:pt x="2866466" y="185757"/>
                </a:lnTo>
                <a:lnTo>
                  <a:pt x="2916986" y="187152"/>
                </a:lnTo>
                <a:lnTo>
                  <a:pt x="2967507" y="184363"/>
                </a:lnTo>
                <a:lnTo>
                  <a:pt x="3018028" y="175996"/>
                </a:lnTo>
                <a:lnTo>
                  <a:pt x="3018028" y="171754"/>
                </a:lnTo>
                <a:lnTo>
                  <a:pt x="3067430" y="164312"/>
                </a:lnTo>
                <a:lnTo>
                  <a:pt x="3116575" y="162687"/>
                </a:lnTo>
                <a:lnTo>
                  <a:pt x="3165712" y="164723"/>
                </a:lnTo>
                <a:lnTo>
                  <a:pt x="3214845" y="169138"/>
                </a:lnTo>
                <a:lnTo>
                  <a:pt x="3313101" y="179980"/>
                </a:lnTo>
                <a:lnTo>
                  <a:pt x="3362230" y="183845"/>
                </a:lnTo>
                <a:lnTo>
                  <a:pt x="3411363" y="184963"/>
                </a:lnTo>
                <a:lnTo>
                  <a:pt x="3460500" y="182054"/>
                </a:lnTo>
                <a:lnTo>
                  <a:pt x="3560165" y="165473"/>
                </a:lnTo>
                <a:lnTo>
                  <a:pt x="3610687" y="162686"/>
                </a:lnTo>
                <a:lnTo>
                  <a:pt x="3661210" y="164081"/>
                </a:lnTo>
                <a:lnTo>
                  <a:pt x="3711735" y="168265"/>
                </a:lnTo>
                <a:lnTo>
                  <a:pt x="3812796" y="179419"/>
                </a:lnTo>
                <a:lnTo>
                  <a:pt x="3863332" y="183601"/>
                </a:lnTo>
                <a:lnTo>
                  <a:pt x="3913874" y="184994"/>
                </a:lnTo>
                <a:lnTo>
                  <a:pt x="3964422" y="182204"/>
                </a:lnTo>
                <a:lnTo>
                  <a:pt x="4014978" y="173837"/>
                </a:lnTo>
                <a:lnTo>
                  <a:pt x="4014978" y="173012"/>
                </a:lnTo>
                <a:lnTo>
                  <a:pt x="4072636" y="164312"/>
                </a:lnTo>
                <a:lnTo>
                  <a:pt x="4121747" y="162687"/>
                </a:lnTo>
                <a:lnTo>
                  <a:pt x="4170865" y="164723"/>
                </a:lnTo>
                <a:lnTo>
                  <a:pt x="4219988" y="169138"/>
                </a:lnTo>
                <a:lnTo>
                  <a:pt x="4318243" y="179980"/>
                </a:lnTo>
                <a:lnTo>
                  <a:pt x="4367370" y="183845"/>
                </a:lnTo>
                <a:lnTo>
                  <a:pt x="4416493" y="184963"/>
                </a:lnTo>
                <a:lnTo>
                  <a:pt x="4465611" y="182054"/>
                </a:lnTo>
                <a:lnTo>
                  <a:pt x="4565247" y="165473"/>
                </a:lnTo>
                <a:lnTo>
                  <a:pt x="4615777" y="162686"/>
                </a:lnTo>
                <a:lnTo>
                  <a:pt x="4666312" y="164081"/>
                </a:lnTo>
                <a:lnTo>
                  <a:pt x="4716850" y="168265"/>
                </a:lnTo>
                <a:lnTo>
                  <a:pt x="4817928" y="179419"/>
                </a:lnTo>
                <a:lnTo>
                  <a:pt x="4868466" y="183601"/>
                </a:lnTo>
                <a:lnTo>
                  <a:pt x="4919001" y="184994"/>
                </a:lnTo>
                <a:lnTo>
                  <a:pt x="4969531" y="182204"/>
                </a:lnTo>
                <a:lnTo>
                  <a:pt x="5020056" y="173837"/>
                </a:lnTo>
                <a:lnTo>
                  <a:pt x="5020056" y="11163"/>
                </a:lnTo>
                <a:lnTo>
                  <a:pt x="4969531" y="19530"/>
                </a:lnTo>
                <a:lnTo>
                  <a:pt x="4919001" y="22320"/>
                </a:lnTo>
                <a:lnTo>
                  <a:pt x="4868466" y="20926"/>
                </a:lnTo>
                <a:lnTo>
                  <a:pt x="4817928" y="16744"/>
                </a:lnTo>
                <a:lnTo>
                  <a:pt x="4716850" y="5590"/>
                </a:lnTo>
                <a:lnTo>
                  <a:pt x="4666312" y="1407"/>
                </a:lnTo>
                <a:lnTo>
                  <a:pt x="4615777" y="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80"/>
          <p:cNvSpPr/>
          <p:nvPr/>
        </p:nvSpPr>
        <p:spPr>
          <a:xfrm>
            <a:off x="2464253" y="4047323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3620135" y="0"/>
                </a:moveTo>
                <a:lnTo>
                  <a:pt x="3667494" y="1809"/>
                </a:lnTo>
                <a:lnTo>
                  <a:pt x="3714865" y="5915"/>
                </a:lnTo>
                <a:lnTo>
                  <a:pt x="3762243" y="11170"/>
                </a:lnTo>
                <a:lnTo>
                  <a:pt x="3809623" y="16425"/>
                </a:lnTo>
                <a:lnTo>
                  <a:pt x="3857001" y="20531"/>
                </a:lnTo>
                <a:lnTo>
                  <a:pt x="3904372" y="22339"/>
                </a:lnTo>
                <a:lnTo>
                  <a:pt x="3951731" y="20700"/>
                </a:lnTo>
                <a:lnTo>
                  <a:pt x="4009390" y="12001"/>
                </a:lnTo>
                <a:lnTo>
                  <a:pt x="4009390" y="11163"/>
                </a:lnTo>
                <a:lnTo>
                  <a:pt x="4059945" y="2799"/>
                </a:lnTo>
                <a:lnTo>
                  <a:pt x="4110493" y="12"/>
                </a:lnTo>
                <a:lnTo>
                  <a:pt x="4161035" y="1407"/>
                </a:lnTo>
                <a:lnTo>
                  <a:pt x="4211571" y="5590"/>
                </a:lnTo>
                <a:lnTo>
                  <a:pt x="4262104" y="11168"/>
                </a:lnTo>
                <a:lnTo>
                  <a:pt x="4312632" y="16744"/>
                </a:lnTo>
                <a:lnTo>
                  <a:pt x="4363157" y="20926"/>
                </a:lnTo>
                <a:lnTo>
                  <a:pt x="4413680" y="22320"/>
                </a:lnTo>
                <a:lnTo>
                  <a:pt x="4464202" y="19530"/>
                </a:lnTo>
                <a:lnTo>
                  <a:pt x="4514723" y="11163"/>
                </a:lnTo>
                <a:lnTo>
                  <a:pt x="4565247" y="2799"/>
                </a:lnTo>
                <a:lnTo>
                  <a:pt x="4615777" y="12"/>
                </a:lnTo>
                <a:lnTo>
                  <a:pt x="4666312" y="1407"/>
                </a:lnTo>
                <a:lnTo>
                  <a:pt x="4716850" y="5590"/>
                </a:lnTo>
                <a:lnTo>
                  <a:pt x="4767389" y="11168"/>
                </a:lnTo>
                <a:lnTo>
                  <a:pt x="4817928" y="16744"/>
                </a:lnTo>
                <a:lnTo>
                  <a:pt x="4868466" y="20926"/>
                </a:lnTo>
                <a:lnTo>
                  <a:pt x="4919001" y="22320"/>
                </a:lnTo>
                <a:lnTo>
                  <a:pt x="4969531" y="19530"/>
                </a:lnTo>
                <a:lnTo>
                  <a:pt x="5020056" y="11163"/>
                </a:lnTo>
                <a:lnTo>
                  <a:pt x="5020056" y="173837"/>
                </a:lnTo>
                <a:lnTo>
                  <a:pt x="4969531" y="182204"/>
                </a:lnTo>
                <a:lnTo>
                  <a:pt x="4919001" y="184994"/>
                </a:lnTo>
                <a:lnTo>
                  <a:pt x="4868466" y="183601"/>
                </a:lnTo>
                <a:lnTo>
                  <a:pt x="4817928" y="179419"/>
                </a:lnTo>
                <a:lnTo>
                  <a:pt x="4767389" y="173842"/>
                </a:lnTo>
                <a:lnTo>
                  <a:pt x="4716850" y="168265"/>
                </a:lnTo>
                <a:lnTo>
                  <a:pt x="4666312" y="164081"/>
                </a:lnTo>
                <a:lnTo>
                  <a:pt x="4615777" y="162686"/>
                </a:lnTo>
                <a:lnTo>
                  <a:pt x="4565247" y="165473"/>
                </a:lnTo>
                <a:lnTo>
                  <a:pt x="4514723" y="173837"/>
                </a:lnTo>
                <a:lnTo>
                  <a:pt x="4465611" y="182054"/>
                </a:lnTo>
                <a:lnTo>
                  <a:pt x="4416493" y="184963"/>
                </a:lnTo>
                <a:lnTo>
                  <a:pt x="4367370" y="183845"/>
                </a:lnTo>
                <a:lnTo>
                  <a:pt x="4318243" y="179980"/>
                </a:lnTo>
                <a:lnTo>
                  <a:pt x="4269115" y="174651"/>
                </a:lnTo>
                <a:lnTo>
                  <a:pt x="4219988" y="169138"/>
                </a:lnTo>
                <a:lnTo>
                  <a:pt x="4170865" y="164723"/>
                </a:lnTo>
                <a:lnTo>
                  <a:pt x="4121747" y="162687"/>
                </a:lnTo>
                <a:lnTo>
                  <a:pt x="4072636" y="164312"/>
                </a:lnTo>
                <a:lnTo>
                  <a:pt x="4014978" y="173012"/>
                </a:lnTo>
                <a:lnTo>
                  <a:pt x="4014978" y="173837"/>
                </a:lnTo>
                <a:lnTo>
                  <a:pt x="3964422" y="182204"/>
                </a:lnTo>
                <a:lnTo>
                  <a:pt x="3913874" y="184994"/>
                </a:lnTo>
                <a:lnTo>
                  <a:pt x="3863332" y="183601"/>
                </a:lnTo>
                <a:lnTo>
                  <a:pt x="3812796" y="179419"/>
                </a:lnTo>
                <a:lnTo>
                  <a:pt x="3762263" y="173842"/>
                </a:lnTo>
                <a:lnTo>
                  <a:pt x="3711735" y="168265"/>
                </a:lnTo>
                <a:lnTo>
                  <a:pt x="3661210" y="164081"/>
                </a:lnTo>
                <a:lnTo>
                  <a:pt x="3610687" y="162686"/>
                </a:lnTo>
                <a:lnTo>
                  <a:pt x="3560165" y="165473"/>
                </a:lnTo>
                <a:lnTo>
                  <a:pt x="3509644" y="173837"/>
                </a:lnTo>
                <a:lnTo>
                  <a:pt x="3460500" y="182054"/>
                </a:lnTo>
                <a:lnTo>
                  <a:pt x="3411363" y="184963"/>
                </a:lnTo>
                <a:lnTo>
                  <a:pt x="3362230" y="183845"/>
                </a:lnTo>
                <a:lnTo>
                  <a:pt x="3313101" y="179980"/>
                </a:lnTo>
                <a:lnTo>
                  <a:pt x="3263974" y="174651"/>
                </a:lnTo>
                <a:lnTo>
                  <a:pt x="3214845" y="169138"/>
                </a:lnTo>
                <a:lnTo>
                  <a:pt x="3165712" y="164723"/>
                </a:lnTo>
                <a:lnTo>
                  <a:pt x="3116575" y="162687"/>
                </a:lnTo>
                <a:lnTo>
                  <a:pt x="3067430" y="164312"/>
                </a:lnTo>
                <a:lnTo>
                  <a:pt x="3018028" y="171754"/>
                </a:lnTo>
                <a:lnTo>
                  <a:pt x="3018028" y="175996"/>
                </a:lnTo>
                <a:lnTo>
                  <a:pt x="2967507" y="184363"/>
                </a:lnTo>
                <a:lnTo>
                  <a:pt x="2916986" y="187152"/>
                </a:lnTo>
                <a:lnTo>
                  <a:pt x="2866466" y="185757"/>
                </a:lnTo>
                <a:lnTo>
                  <a:pt x="2815945" y="181574"/>
                </a:lnTo>
                <a:lnTo>
                  <a:pt x="2765424" y="175996"/>
                </a:lnTo>
                <a:lnTo>
                  <a:pt x="2714904" y="170418"/>
                </a:lnTo>
                <a:lnTo>
                  <a:pt x="2664383" y="166235"/>
                </a:lnTo>
                <a:lnTo>
                  <a:pt x="2613863" y="164840"/>
                </a:lnTo>
                <a:lnTo>
                  <a:pt x="2563342" y="167629"/>
                </a:lnTo>
                <a:lnTo>
                  <a:pt x="2512822" y="175996"/>
                </a:lnTo>
                <a:lnTo>
                  <a:pt x="2463677" y="184213"/>
                </a:lnTo>
                <a:lnTo>
                  <a:pt x="2414540" y="187121"/>
                </a:lnTo>
                <a:lnTo>
                  <a:pt x="2365407" y="186001"/>
                </a:lnTo>
                <a:lnTo>
                  <a:pt x="2316278" y="182135"/>
                </a:lnTo>
                <a:lnTo>
                  <a:pt x="2267151" y="176805"/>
                </a:lnTo>
                <a:lnTo>
                  <a:pt x="2218022" y="171291"/>
                </a:lnTo>
                <a:lnTo>
                  <a:pt x="2168889" y="166877"/>
                </a:lnTo>
                <a:lnTo>
                  <a:pt x="2119752" y="164843"/>
                </a:lnTo>
                <a:lnTo>
                  <a:pt x="2070607" y="166471"/>
                </a:lnTo>
                <a:lnTo>
                  <a:pt x="2014347" y="174955"/>
                </a:lnTo>
                <a:lnTo>
                  <a:pt x="2014347" y="176263"/>
                </a:lnTo>
                <a:lnTo>
                  <a:pt x="1963826" y="184626"/>
                </a:lnTo>
                <a:lnTo>
                  <a:pt x="1913304" y="187414"/>
                </a:lnTo>
                <a:lnTo>
                  <a:pt x="1862781" y="186018"/>
                </a:lnTo>
                <a:lnTo>
                  <a:pt x="1812256" y="181835"/>
                </a:lnTo>
                <a:lnTo>
                  <a:pt x="1761728" y="176258"/>
                </a:lnTo>
                <a:lnTo>
                  <a:pt x="1711195" y="170681"/>
                </a:lnTo>
                <a:lnTo>
                  <a:pt x="1660659" y="166499"/>
                </a:lnTo>
                <a:lnTo>
                  <a:pt x="1610117" y="165106"/>
                </a:lnTo>
                <a:lnTo>
                  <a:pt x="1559569" y="167896"/>
                </a:lnTo>
                <a:lnTo>
                  <a:pt x="1509014" y="176263"/>
                </a:lnTo>
                <a:lnTo>
                  <a:pt x="1458493" y="184626"/>
                </a:lnTo>
                <a:lnTo>
                  <a:pt x="1407971" y="187414"/>
                </a:lnTo>
                <a:lnTo>
                  <a:pt x="1357448" y="186018"/>
                </a:lnTo>
                <a:lnTo>
                  <a:pt x="1306923" y="181835"/>
                </a:lnTo>
                <a:lnTo>
                  <a:pt x="1256395" y="176258"/>
                </a:lnTo>
                <a:lnTo>
                  <a:pt x="1205862" y="170681"/>
                </a:lnTo>
                <a:lnTo>
                  <a:pt x="1155326" y="166499"/>
                </a:lnTo>
                <a:lnTo>
                  <a:pt x="1104784" y="165106"/>
                </a:lnTo>
                <a:lnTo>
                  <a:pt x="1054236" y="167896"/>
                </a:lnTo>
                <a:lnTo>
                  <a:pt x="1003681" y="176263"/>
                </a:lnTo>
                <a:lnTo>
                  <a:pt x="1003681" y="174878"/>
                </a:lnTo>
                <a:lnTo>
                  <a:pt x="947419" y="183375"/>
                </a:lnTo>
                <a:lnTo>
                  <a:pt x="898308" y="184999"/>
                </a:lnTo>
                <a:lnTo>
                  <a:pt x="849190" y="182964"/>
                </a:lnTo>
                <a:lnTo>
                  <a:pt x="800067" y="178548"/>
                </a:lnTo>
                <a:lnTo>
                  <a:pt x="750940" y="173035"/>
                </a:lnTo>
                <a:lnTo>
                  <a:pt x="701812" y="167705"/>
                </a:lnTo>
                <a:lnTo>
                  <a:pt x="652685" y="163838"/>
                </a:lnTo>
                <a:lnTo>
                  <a:pt x="603562" y="162718"/>
                </a:lnTo>
                <a:lnTo>
                  <a:pt x="554444" y="165624"/>
                </a:lnTo>
                <a:lnTo>
                  <a:pt x="505332" y="173837"/>
                </a:lnTo>
                <a:lnTo>
                  <a:pt x="454808" y="182204"/>
                </a:lnTo>
                <a:lnTo>
                  <a:pt x="404278" y="184994"/>
                </a:lnTo>
                <a:lnTo>
                  <a:pt x="353743" y="183601"/>
                </a:lnTo>
                <a:lnTo>
                  <a:pt x="303205" y="179419"/>
                </a:lnTo>
                <a:lnTo>
                  <a:pt x="252666" y="173842"/>
                </a:lnTo>
                <a:lnTo>
                  <a:pt x="202127" y="168265"/>
                </a:lnTo>
                <a:lnTo>
                  <a:pt x="151589" y="164081"/>
                </a:lnTo>
                <a:lnTo>
                  <a:pt x="101054" y="162686"/>
                </a:lnTo>
                <a:lnTo>
                  <a:pt x="50524" y="165473"/>
                </a:lnTo>
                <a:lnTo>
                  <a:pt x="0" y="173837"/>
                </a:lnTo>
                <a:lnTo>
                  <a:pt x="0" y="11163"/>
                </a:lnTo>
                <a:lnTo>
                  <a:pt x="50524" y="2799"/>
                </a:lnTo>
                <a:lnTo>
                  <a:pt x="101054" y="12"/>
                </a:lnTo>
                <a:lnTo>
                  <a:pt x="151589" y="1407"/>
                </a:lnTo>
                <a:lnTo>
                  <a:pt x="202127" y="5590"/>
                </a:lnTo>
                <a:lnTo>
                  <a:pt x="252666" y="11168"/>
                </a:lnTo>
                <a:lnTo>
                  <a:pt x="303205" y="16744"/>
                </a:lnTo>
                <a:lnTo>
                  <a:pt x="353743" y="20926"/>
                </a:lnTo>
                <a:lnTo>
                  <a:pt x="404278" y="22320"/>
                </a:lnTo>
                <a:lnTo>
                  <a:pt x="454808" y="19530"/>
                </a:lnTo>
                <a:lnTo>
                  <a:pt x="505332" y="11163"/>
                </a:lnTo>
                <a:lnTo>
                  <a:pt x="555853" y="2799"/>
                </a:lnTo>
                <a:lnTo>
                  <a:pt x="606375" y="12"/>
                </a:lnTo>
                <a:lnTo>
                  <a:pt x="656898" y="1407"/>
                </a:lnTo>
                <a:lnTo>
                  <a:pt x="707423" y="5590"/>
                </a:lnTo>
                <a:lnTo>
                  <a:pt x="757951" y="11168"/>
                </a:lnTo>
                <a:lnTo>
                  <a:pt x="808484" y="16744"/>
                </a:lnTo>
                <a:lnTo>
                  <a:pt x="859020" y="20926"/>
                </a:lnTo>
                <a:lnTo>
                  <a:pt x="909562" y="22320"/>
                </a:lnTo>
                <a:lnTo>
                  <a:pt x="960110" y="19530"/>
                </a:lnTo>
                <a:lnTo>
                  <a:pt x="1010665" y="11163"/>
                </a:lnTo>
                <a:lnTo>
                  <a:pt x="1010665" y="12547"/>
                </a:lnTo>
                <a:lnTo>
                  <a:pt x="1066927" y="4051"/>
                </a:lnTo>
                <a:lnTo>
                  <a:pt x="1116038" y="2426"/>
                </a:lnTo>
                <a:lnTo>
                  <a:pt x="1165156" y="4462"/>
                </a:lnTo>
                <a:lnTo>
                  <a:pt x="1214279" y="8877"/>
                </a:lnTo>
                <a:lnTo>
                  <a:pt x="1263406" y="14391"/>
                </a:lnTo>
                <a:lnTo>
                  <a:pt x="1312534" y="19721"/>
                </a:lnTo>
                <a:lnTo>
                  <a:pt x="1361661" y="23587"/>
                </a:lnTo>
                <a:lnTo>
                  <a:pt x="1410784" y="24708"/>
                </a:lnTo>
                <a:lnTo>
                  <a:pt x="1459902" y="21802"/>
                </a:lnTo>
                <a:lnTo>
                  <a:pt x="1509014" y="13588"/>
                </a:lnTo>
                <a:lnTo>
                  <a:pt x="1558158" y="5371"/>
                </a:lnTo>
                <a:lnTo>
                  <a:pt x="1607295" y="2462"/>
                </a:lnTo>
                <a:lnTo>
                  <a:pt x="1656428" y="3581"/>
                </a:lnTo>
                <a:lnTo>
                  <a:pt x="1705557" y="7445"/>
                </a:lnTo>
                <a:lnTo>
                  <a:pt x="1754684" y="12775"/>
                </a:lnTo>
                <a:lnTo>
                  <a:pt x="1803813" y="18287"/>
                </a:lnTo>
                <a:lnTo>
                  <a:pt x="1852946" y="22702"/>
                </a:lnTo>
                <a:lnTo>
                  <a:pt x="1902083" y="24738"/>
                </a:lnTo>
                <a:lnTo>
                  <a:pt x="1951227" y="23113"/>
                </a:lnTo>
                <a:lnTo>
                  <a:pt x="2007489" y="14630"/>
                </a:lnTo>
                <a:lnTo>
                  <a:pt x="2007489" y="13322"/>
                </a:lnTo>
                <a:lnTo>
                  <a:pt x="2058009" y="4955"/>
                </a:lnTo>
                <a:lnTo>
                  <a:pt x="2108531" y="2166"/>
                </a:lnTo>
                <a:lnTo>
                  <a:pt x="2159054" y="3561"/>
                </a:lnTo>
                <a:lnTo>
                  <a:pt x="2209579" y="7744"/>
                </a:lnTo>
                <a:lnTo>
                  <a:pt x="2260107" y="13322"/>
                </a:lnTo>
                <a:lnTo>
                  <a:pt x="2310640" y="18900"/>
                </a:lnTo>
                <a:lnTo>
                  <a:pt x="2361176" y="23083"/>
                </a:lnTo>
                <a:lnTo>
                  <a:pt x="2411718" y="24477"/>
                </a:lnTo>
                <a:lnTo>
                  <a:pt x="2462266" y="21689"/>
                </a:lnTo>
                <a:lnTo>
                  <a:pt x="2512822" y="13322"/>
                </a:lnTo>
                <a:lnTo>
                  <a:pt x="2561933" y="5105"/>
                </a:lnTo>
                <a:lnTo>
                  <a:pt x="2611051" y="2197"/>
                </a:lnTo>
                <a:lnTo>
                  <a:pt x="2660174" y="3317"/>
                </a:lnTo>
                <a:lnTo>
                  <a:pt x="2709301" y="7184"/>
                </a:lnTo>
                <a:lnTo>
                  <a:pt x="2758429" y="12515"/>
                </a:lnTo>
                <a:lnTo>
                  <a:pt x="2807556" y="18030"/>
                </a:lnTo>
                <a:lnTo>
                  <a:pt x="2856679" y="22447"/>
                </a:lnTo>
                <a:lnTo>
                  <a:pt x="2905797" y="24484"/>
                </a:lnTo>
                <a:lnTo>
                  <a:pt x="2954909" y="22859"/>
                </a:lnTo>
                <a:lnTo>
                  <a:pt x="3004312" y="15405"/>
                </a:lnTo>
                <a:lnTo>
                  <a:pt x="3004312" y="11163"/>
                </a:lnTo>
                <a:lnTo>
                  <a:pt x="3035861" y="5208"/>
                </a:lnTo>
                <a:lnTo>
                  <a:pt x="3067446" y="1635"/>
                </a:lnTo>
                <a:lnTo>
                  <a:pt x="3099055" y="104"/>
                </a:lnTo>
                <a:lnTo>
                  <a:pt x="3130677" y="279"/>
                </a:lnTo>
                <a:lnTo>
                  <a:pt x="3178021" y="2981"/>
                </a:lnTo>
                <a:lnTo>
                  <a:pt x="3225377" y="7598"/>
                </a:lnTo>
                <a:lnTo>
                  <a:pt x="3272741" y="12980"/>
                </a:lnTo>
                <a:lnTo>
                  <a:pt x="3320113" y="17980"/>
                </a:lnTo>
                <a:lnTo>
                  <a:pt x="3367491" y="21446"/>
                </a:lnTo>
                <a:lnTo>
                  <a:pt x="3414873" y="22232"/>
                </a:lnTo>
                <a:lnTo>
                  <a:pt x="3462258" y="19187"/>
                </a:lnTo>
                <a:lnTo>
                  <a:pt x="3509644" y="11163"/>
                </a:lnTo>
                <a:lnTo>
                  <a:pt x="3537267" y="5815"/>
                </a:lnTo>
                <a:lnTo>
                  <a:pt x="3564890" y="2324"/>
                </a:lnTo>
                <a:lnTo>
                  <a:pt x="3592512" y="461"/>
                </a:lnTo>
                <a:lnTo>
                  <a:pt x="3620135" y="0"/>
                </a:lnTo>
                <a:close/>
              </a:path>
            </a:pathLst>
          </a:custGeom>
          <a:ln w="914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직사각형 69"/>
          <p:cNvSpPr/>
          <p:nvPr/>
        </p:nvSpPr>
        <p:spPr>
          <a:xfrm>
            <a:off x="4218845" y="4704541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045427" y="4704541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341853" y="471638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5176641" y="47228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2596048" y="3394298"/>
            <a:ext cx="4709631" cy="22858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2575800" y="3713384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63091" y="3375455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제목을 입력해주세요</a:t>
            </a:r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75800" y="3826167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내용을 입력해주세요</a:t>
            </a:r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2371603" y="3159030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64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25078"/>
              </p:ext>
            </p:extLst>
          </p:nvPr>
        </p:nvGraphicFramePr>
        <p:xfrm>
          <a:off x="1375288" y="1165694"/>
          <a:ext cx="8159708" cy="4508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22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/community/</a:t>
                      </a:r>
                      <a:r>
                        <a:rPr lang="en-US" altLang="ko-KR" sz="1100" b="0" dirty="0" err="1" smtClean="0"/>
                        <a:t>qna</a:t>
                      </a:r>
                      <a:r>
                        <a:rPr lang="en-US" altLang="ko-KR" sz="1100" b="0" dirty="0" smtClean="0"/>
                        <a:t>/view</a:t>
                      </a:r>
                      <a:endParaRPr lang="ko-KR" altLang="en-US" sz="11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질문 게시판 목록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질문</a:t>
                      </a:r>
                      <a:r>
                        <a:rPr lang="ko-KR" altLang="en-US" sz="1100" b="0" baseline="0" dirty="0" smtClean="0"/>
                        <a:t> </a:t>
                      </a:r>
                      <a:r>
                        <a:rPr lang="ko-KR" altLang="en-US" sz="1100" b="0" dirty="0" smtClean="0"/>
                        <a:t>게시판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323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</a:t>
                      </a:r>
                      <a:r>
                        <a:rPr lang="en-US" altLang="ko-KR" sz="1100" dirty="0" err="1" smtClean="0"/>
                        <a:t>qna</a:t>
                      </a:r>
                      <a:r>
                        <a:rPr lang="en-US" altLang="ko-KR" sz="1100" dirty="0" smtClean="0"/>
                        <a:t>/list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312833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3581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971175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질문 게시판 목록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각 </a:t>
                      </a:r>
                      <a:r>
                        <a:rPr lang="ko-KR" altLang="en-US" sz="800" dirty="0" err="1" smtClean="0"/>
                        <a:t>메뉴별</a:t>
                      </a:r>
                      <a:r>
                        <a:rPr lang="ko-KR" altLang="en-US" sz="800" dirty="0" smtClean="0"/>
                        <a:t> 해당 글 출력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년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일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시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분 </a:t>
                      </a: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자리 날짜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시간 출력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아이디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76474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페이지 번호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aseline="0" dirty="0" smtClean="0"/>
                        <a:t>10</a:t>
                      </a:r>
                      <a:r>
                        <a:rPr lang="ko-KR" altLang="en-US" sz="800" baseline="0" dirty="0" smtClean="0"/>
                        <a:t>개씩 출력 되도록 페이지 번호 계산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err="1" smtClean="0"/>
                        <a:t>최신등록순</a:t>
                      </a:r>
                      <a:r>
                        <a:rPr lang="ko-KR" altLang="en-US" sz="800" baseline="0" dirty="0" smtClean="0"/>
                        <a:t> 출력</a:t>
                      </a:r>
                      <a:endParaRPr lang="ko-KR" altLang="en-US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6474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검색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질문 게시판 제목 검색 기능 </a:t>
                      </a:r>
                      <a:endParaRPr lang="ko-KR" altLang="en-US" sz="8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dirty="0" smtClean="0"/>
                        <a:t>글쓰기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  자유 게시판 글쓰기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464253" y="2933043"/>
            <a:ext cx="154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질문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2575797" y="3333990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bject 7"/>
          <p:cNvSpPr/>
          <p:nvPr/>
        </p:nvSpPr>
        <p:spPr>
          <a:xfrm>
            <a:off x="6276108" y="2978390"/>
            <a:ext cx="910599" cy="254195"/>
          </a:xfrm>
          <a:custGeom>
            <a:avLst/>
            <a:gdLst/>
            <a:ahLst/>
            <a:cxnLst/>
            <a:rect l="l" t="t" r="r" b="b"/>
            <a:pathLst>
              <a:path w="2252979" h="288290">
                <a:moveTo>
                  <a:pt x="2204466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2204466" y="288036"/>
                </a:lnTo>
                <a:lnTo>
                  <a:pt x="2223164" y="284267"/>
                </a:lnTo>
                <a:lnTo>
                  <a:pt x="2238422" y="273986"/>
                </a:lnTo>
                <a:lnTo>
                  <a:pt x="2248703" y="258728"/>
                </a:lnTo>
                <a:lnTo>
                  <a:pt x="2252472" y="240029"/>
                </a:lnTo>
                <a:lnTo>
                  <a:pt x="2252472" y="48006"/>
                </a:lnTo>
                <a:lnTo>
                  <a:pt x="2248703" y="29307"/>
                </a:lnTo>
                <a:lnTo>
                  <a:pt x="2238422" y="14049"/>
                </a:lnTo>
                <a:lnTo>
                  <a:pt x="2223164" y="3768"/>
                </a:lnTo>
                <a:lnTo>
                  <a:pt x="22044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7" name="object 6"/>
          <p:cNvGrpSpPr/>
          <p:nvPr/>
        </p:nvGrpSpPr>
        <p:grpSpPr>
          <a:xfrm>
            <a:off x="6276109" y="2988102"/>
            <a:ext cx="1013478" cy="296382"/>
            <a:chOff x="2554223" y="1065275"/>
            <a:chExt cx="2252980" cy="288290"/>
          </a:xfrm>
        </p:grpSpPr>
        <p:sp>
          <p:nvSpPr>
            <p:cNvPr id="80" name="object 8"/>
            <p:cNvSpPr/>
            <p:nvPr/>
          </p:nvSpPr>
          <p:spPr>
            <a:xfrm>
              <a:off x="2554223" y="1065275"/>
              <a:ext cx="2252980" cy="288290"/>
            </a:xfrm>
            <a:custGeom>
              <a:avLst/>
              <a:gdLst/>
              <a:ahLst/>
              <a:cxnLst/>
              <a:rect l="l" t="t" r="r" b="b"/>
              <a:pathLst>
                <a:path w="2252979" h="288290">
                  <a:moveTo>
                    <a:pt x="2204466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40029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6" y="288036"/>
                  </a:lnTo>
                  <a:lnTo>
                    <a:pt x="2204466" y="288036"/>
                  </a:lnTo>
                  <a:lnTo>
                    <a:pt x="2223164" y="284267"/>
                  </a:lnTo>
                  <a:lnTo>
                    <a:pt x="2238422" y="273986"/>
                  </a:lnTo>
                  <a:lnTo>
                    <a:pt x="2248703" y="258728"/>
                  </a:lnTo>
                  <a:lnTo>
                    <a:pt x="2252472" y="240029"/>
                  </a:lnTo>
                  <a:lnTo>
                    <a:pt x="2252472" y="48006"/>
                  </a:lnTo>
                  <a:lnTo>
                    <a:pt x="2248703" y="29307"/>
                  </a:lnTo>
                  <a:lnTo>
                    <a:pt x="2238422" y="14049"/>
                  </a:lnTo>
                  <a:lnTo>
                    <a:pt x="2223164" y="3768"/>
                  </a:lnTo>
                  <a:lnTo>
                    <a:pt x="22044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1" name="object 9"/>
            <p:cNvSpPr/>
            <p:nvPr/>
          </p:nvSpPr>
          <p:spPr>
            <a:xfrm>
              <a:off x="2554223" y="1065275"/>
              <a:ext cx="2252980" cy="288290"/>
            </a:xfrm>
            <a:custGeom>
              <a:avLst/>
              <a:gdLst/>
              <a:ahLst/>
              <a:cxnLst/>
              <a:rect l="l" t="t" r="r" b="b"/>
              <a:pathLst>
                <a:path w="2252979" h="288290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2204466" y="0"/>
                  </a:lnTo>
                  <a:lnTo>
                    <a:pt x="2223164" y="3768"/>
                  </a:lnTo>
                  <a:lnTo>
                    <a:pt x="2238422" y="14049"/>
                  </a:lnTo>
                  <a:lnTo>
                    <a:pt x="2248703" y="29307"/>
                  </a:lnTo>
                  <a:lnTo>
                    <a:pt x="2252472" y="48006"/>
                  </a:lnTo>
                  <a:lnTo>
                    <a:pt x="2252472" y="240029"/>
                  </a:lnTo>
                  <a:lnTo>
                    <a:pt x="2248703" y="258728"/>
                  </a:lnTo>
                  <a:lnTo>
                    <a:pt x="2238422" y="273986"/>
                  </a:lnTo>
                  <a:lnTo>
                    <a:pt x="2223164" y="284267"/>
                  </a:lnTo>
                  <a:lnTo>
                    <a:pt x="2204466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29"/>
                  </a:lnTo>
                  <a:lnTo>
                    <a:pt x="0" y="48006"/>
                  </a:lnTo>
                  <a:close/>
                </a:path>
              </a:pathLst>
            </a:custGeom>
            <a:ln w="1219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1618" y="3031275"/>
            <a:ext cx="161417" cy="178308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307437" y="303127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cxnSp>
        <p:nvCxnSpPr>
          <p:cNvPr id="85" name="직선 연결선 84"/>
          <p:cNvCxnSpPr/>
          <p:nvPr/>
        </p:nvCxnSpPr>
        <p:spPr>
          <a:xfrm flipV="1">
            <a:off x="2575799" y="3596437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2575798" y="3869007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2575797" y="4142917"/>
            <a:ext cx="4709631" cy="14406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2575797" y="4391228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2575797" y="4655622"/>
            <a:ext cx="4709631" cy="1440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bject 80"/>
          <p:cNvSpPr/>
          <p:nvPr/>
        </p:nvSpPr>
        <p:spPr>
          <a:xfrm>
            <a:off x="2536710" y="4201004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3620135" y="0"/>
                </a:moveTo>
                <a:lnTo>
                  <a:pt x="3667494" y="1809"/>
                </a:lnTo>
                <a:lnTo>
                  <a:pt x="3714865" y="5915"/>
                </a:lnTo>
                <a:lnTo>
                  <a:pt x="3762243" y="11170"/>
                </a:lnTo>
                <a:lnTo>
                  <a:pt x="3809623" y="16425"/>
                </a:lnTo>
                <a:lnTo>
                  <a:pt x="3857001" y="20531"/>
                </a:lnTo>
                <a:lnTo>
                  <a:pt x="3904372" y="22339"/>
                </a:lnTo>
                <a:lnTo>
                  <a:pt x="3951731" y="20700"/>
                </a:lnTo>
                <a:lnTo>
                  <a:pt x="4009390" y="12001"/>
                </a:lnTo>
                <a:lnTo>
                  <a:pt x="4009390" y="11163"/>
                </a:lnTo>
                <a:lnTo>
                  <a:pt x="4059945" y="2799"/>
                </a:lnTo>
                <a:lnTo>
                  <a:pt x="4110493" y="12"/>
                </a:lnTo>
                <a:lnTo>
                  <a:pt x="4161035" y="1407"/>
                </a:lnTo>
                <a:lnTo>
                  <a:pt x="4211571" y="5590"/>
                </a:lnTo>
                <a:lnTo>
                  <a:pt x="4262104" y="11168"/>
                </a:lnTo>
                <a:lnTo>
                  <a:pt x="4312632" y="16744"/>
                </a:lnTo>
                <a:lnTo>
                  <a:pt x="4363157" y="20926"/>
                </a:lnTo>
                <a:lnTo>
                  <a:pt x="4413680" y="22320"/>
                </a:lnTo>
                <a:lnTo>
                  <a:pt x="4464202" y="19530"/>
                </a:lnTo>
                <a:lnTo>
                  <a:pt x="4514723" y="11163"/>
                </a:lnTo>
                <a:lnTo>
                  <a:pt x="4565247" y="2799"/>
                </a:lnTo>
                <a:lnTo>
                  <a:pt x="4615777" y="12"/>
                </a:lnTo>
                <a:lnTo>
                  <a:pt x="4666312" y="1407"/>
                </a:lnTo>
                <a:lnTo>
                  <a:pt x="4716850" y="5590"/>
                </a:lnTo>
                <a:lnTo>
                  <a:pt x="4767389" y="11168"/>
                </a:lnTo>
                <a:lnTo>
                  <a:pt x="4817928" y="16744"/>
                </a:lnTo>
                <a:lnTo>
                  <a:pt x="4868466" y="20926"/>
                </a:lnTo>
                <a:lnTo>
                  <a:pt x="4919001" y="22320"/>
                </a:lnTo>
                <a:lnTo>
                  <a:pt x="4969531" y="19530"/>
                </a:lnTo>
                <a:lnTo>
                  <a:pt x="5020056" y="11163"/>
                </a:lnTo>
                <a:lnTo>
                  <a:pt x="5020056" y="173837"/>
                </a:lnTo>
                <a:lnTo>
                  <a:pt x="4969531" y="182204"/>
                </a:lnTo>
                <a:lnTo>
                  <a:pt x="4919001" y="184994"/>
                </a:lnTo>
                <a:lnTo>
                  <a:pt x="4868466" y="183601"/>
                </a:lnTo>
                <a:lnTo>
                  <a:pt x="4817928" y="179419"/>
                </a:lnTo>
                <a:lnTo>
                  <a:pt x="4767389" y="173842"/>
                </a:lnTo>
                <a:lnTo>
                  <a:pt x="4716850" y="168265"/>
                </a:lnTo>
                <a:lnTo>
                  <a:pt x="4666312" y="164081"/>
                </a:lnTo>
                <a:lnTo>
                  <a:pt x="4615777" y="162686"/>
                </a:lnTo>
                <a:lnTo>
                  <a:pt x="4565247" y="165473"/>
                </a:lnTo>
                <a:lnTo>
                  <a:pt x="4514723" y="173837"/>
                </a:lnTo>
                <a:lnTo>
                  <a:pt x="4465611" y="182054"/>
                </a:lnTo>
                <a:lnTo>
                  <a:pt x="4416493" y="184963"/>
                </a:lnTo>
                <a:lnTo>
                  <a:pt x="4367370" y="183845"/>
                </a:lnTo>
                <a:lnTo>
                  <a:pt x="4318243" y="179980"/>
                </a:lnTo>
                <a:lnTo>
                  <a:pt x="4269115" y="174651"/>
                </a:lnTo>
                <a:lnTo>
                  <a:pt x="4219988" y="169138"/>
                </a:lnTo>
                <a:lnTo>
                  <a:pt x="4170865" y="164723"/>
                </a:lnTo>
                <a:lnTo>
                  <a:pt x="4121747" y="162687"/>
                </a:lnTo>
                <a:lnTo>
                  <a:pt x="4072636" y="164312"/>
                </a:lnTo>
                <a:lnTo>
                  <a:pt x="4014978" y="173012"/>
                </a:lnTo>
                <a:lnTo>
                  <a:pt x="4014978" y="173837"/>
                </a:lnTo>
                <a:lnTo>
                  <a:pt x="3964422" y="182204"/>
                </a:lnTo>
                <a:lnTo>
                  <a:pt x="3913874" y="184994"/>
                </a:lnTo>
                <a:lnTo>
                  <a:pt x="3863332" y="183601"/>
                </a:lnTo>
                <a:lnTo>
                  <a:pt x="3812796" y="179419"/>
                </a:lnTo>
                <a:lnTo>
                  <a:pt x="3762263" y="173842"/>
                </a:lnTo>
                <a:lnTo>
                  <a:pt x="3711735" y="168265"/>
                </a:lnTo>
                <a:lnTo>
                  <a:pt x="3661210" y="164081"/>
                </a:lnTo>
                <a:lnTo>
                  <a:pt x="3610687" y="162686"/>
                </a:lnTo>
                <a:lnTo>
                  <a:pt x="3560165" y="165473"/>
                </a:lnTo>
                <a:lnTo>
                  <a:pt x="3509644" y="173837"/>
                </a:lnTo>
                <a:lnTo>
                  <a:pt x="3460500" y="182054"/>
                </a:lnTo>
                <a:lnTo>
                  <a:pt x="3411363" y="184963"/>
                </a:lnTo>
                <a:lnTo>
                  <a:pt x="3362230" y="183845"/>
                </a:lnTo>
                <a:lnTo>
                  <a:pt x="3313101" y="179980"/>
                </a:lnTo>
                <a:lnTo>
                  <a:pt x="3263974" y="174651"/>
                </a:lnTo>
                <a:lnTo>
                  <a:pt x="3214845" y="169138"/>
                </a:lnTo>
                <a:lnTo>
                  <a:pt x="3165712" y="164723"/>
                </a:lnTo>
                <a:lnTo>
                  <a:pt x="3116575" y="162687"/>
                </a:lnTo>
                <a:lnTo>
                  <a:pt x="3067430" y="164312"/>
                </a:lnTo>
                <a:lnTo>
                  <a:pt x="3018028" y="171754"/>
                </a:lnTo>
                <a:lnTo>
                  <a:pt x="3018028" y="175996"/>
                </a:lnTo>
                <a:lnTo>
                  <a:pt x="2967507" y="184363"/>
                </a:lnTo>
                <a:lnTo>
                  <a:pt x="2916986" y="187152"/>
                </a:lnTo>
                <a:lnTo>
                  <a:pt x="2866466" y="185757"/>
                </a:lnTo>
                <a:lnTo>
                  <a:pt x="2815945" y="181574"/>
                </a:lnTo>
                <a:lnTo>
                  <a:pt x="2765424" y="175996"/>
                </a:lnTo>
                <a:lnTo>
                  <a:pt x="2714904" y="170418"/>
                </a:lnTo>
                <a:lnTo>
                  <a:pt x="2664383" y="166235"/>
                </a:lnTo>
                <a:lnTo>
                  <a:pt x="2613863" y="164840"/>
                </a:lnTo>
                <a:lnTo>
                  <a:pt x="2563342" y="167629"/>
                </a:lnTo>
                <a:lnTo>
                  <a:pt x="2512822" y="175996"/>
                </a:lnTo>
                <a:lnTo>
                  <a:pt x="2463677" y="184213"/>
                </a:lnTo>
                <a:lnTo>
                  <a:pt x="2414540" y="187121"/>
                </a:lnTo>
                <a:lnTo>
                  <a:pt x="2365407" y="186001"/>
                </a:lnTo>
                <a:lnTo>
                  <a:pt x="2316278" y="182135"/>
                </a:lnTo>
                <a:lnTo>
                  <a:pt x="2267151" y="176805"/>
                </a:lnTo>
                <a:lnTo>
                  <a:pt x="2218022" y="171291"/>
                </a:lnTo>
                <a:lnTo>
                  <a:pt x="2168889" y="166877"/>
                </a:lnTo>
                <a:lnTo>
                  <a:pt x="2119752" y="164843"/>
                </a:lnTo>
                <a:lnTo>
                  <a:pt x="2070607" y="166471"/>
                </a:lnTo>
                <a:lnTo>
                  <a:pt x="2014347" y="174955"/>
                </a:lnTo>
                <a:lnTo>
                  <a:pt x="2014347" y="176263"/>
                </a:lnTo>
                <a:lnTo>
                  <a:pt x="1963826" y="184626"/>
                </a:lnTo>
                <a:lnTo>
                  <a:pt x="1913304" y="187414"/>
                </a:lnTo>
                <a:lnTo>
                  <a:pt x="1862781" y="186018"/>
                </a:lnTo>
                <a:lnTo>
                  <a:pt x="1812256" y="181835"/>
                </a:lnTo>
                <a:lnTo>
                  <a:pt x="1761728" y="176258"/>
                </a:lnTo>
                <a:lnTo>
                  <a:pt x="1711195" y="170681"/>
                </a:lnTo>
                <a:lnTo>
                  <a:pt x="1660659" y="166499"/>
                </a:lnTo>
                <a:lnTo>
                  <a:pt x="1610117" y="165106"/>
                </a:lnTo>
                <a:lnTo>
                  <a:pt x="1559569" y="167896"/>
                </a:lnTo>
                <a:lnTo>
                  <a:pt x="1509014" y="176263"/>
                </a:lnTo>
                <a:lnTo>
                  <a:pt x="1458493" y="184626"/>
                </a:lnTo>
                <a:lnTo>
                  <a:pt x="1407971" y="187414"/>
                </a:lnTo>
                <a:lnTo>
                  <a:pt x="1357448" y="186018"/>
                </a:lnTo>
                <a:lnTo>
                  <a:pt x="1306923" y="181835"/>
                </a:lnTo>
                <a:lnTo>
                  <a:pt x="1256395" y="176258"/>
                </a:lnTo>
                <a:lnTo>
                  <a:pt x="1205862" y="170681"/>
                </a:lnTo>
                <a:lnTo>
                  <a:pt x="1155326" y="166499"/>
                </a:lnTo>
                <a:lnTo>
                  <a:pt x="1104784" y="165106"/>
                </a:lnTo>
                <a:lnTo>
                  <a:pt x="1054236" y="167896"/>
                </a:lnTo>
                <a:lnTo>
                  <a:pt x="1003681" y="176263"/>
                </a:lnTo>
                <a:lnTo>
                  <a:pt x="1003681" y="174878"/>
                </a:lnTo>
                <a:lnTo>
                  <a:pt x="947419" y="183375"/>
                </a:lnTo>
                <a:lnTo>
                  <a:pt x="898308" y="184999"/>
                </a:lnTo>
                <a:lnTo>
                  <a:pt x="849190" y="182964"/>
                </a:lnTo>
                <a:lnTo>
                  <a:pt x="800067" y="178548"/>
                </a:lnTo>
                <a:lnTo>
                  <a:pt x="750940" y="173035"/>
                </a:lnTo>
                <a:lnTo>
                  <a:pt x="701812" y="167705"/>
                </a:lnTo>
                <a:lnTo>
                  <a:pt x="652685" y="163838"/>
                </a:lnTo>
                <a:lnTo>
                  <a:pt x="603562" y="162718"/>
                </a:lnTo>
                <a:lnTo>
                  <a:pt x="554444" y="165624"/>
                </a:lnTo>
                <a:lnTo>
                  <a:pt x="505332" y="173837"/>
                </a:lnTo>
                <a:lnTo>
                  <a:pt x="454808" y="182204"/>
                </a:lnTo>
                <a:lnTo>
                  <a:pt x="404278" y="184994"/>
                </a:lnTo>
                <a:lnTo>
                  <a:pt x="353743" y="183601"/>
                </a:lnTo>
                <a:lnTo>
                  <a:pt x="303205" y="179419"/>
                </a:lnTo>
                <a:lnTo>
                  <a:pt x="252666" y="173842"/>
                </a:lnTo>
                <a:lnTo>
                  <a:pt x="202127" y="168265"/>
                </a:lnTo>
                <a:lnTo>
                  <a:pt x="151589" y="164081"/>
                </a:lnTo>
                <a:lnTo>
                  <a:pt x="101054" y="162686"/>
                </a:lnTo>
                <a:lnTo>
                  <a:pt x="50524" y="165473"/>
                </a:lnTo>
                <a:lnTo>
                  <a:pt x="0" y="173837"/>
                </a:lnTo>
                <a:lnTo>
                  <a:pt x="0" y="11163"/>
                </a:lnTo>
                <a:lnTo>
                  <a:pt x="50524" y="2799"/>
                </a:lnTo>
                <a:lnTo>
                  <a:pt x="101054" y="12"/>
                </a:lnTo>
                <a:lnTo>
                  <a:pt x="151589" y="1407"/>
                </a:lnTo>
                <a:lnTo>
                  <a:pt x="202127" y="5590"/>
                </a:lnTo>
                <a:lnTo>
                  <a:pt x="252666" y="11168"/>
                </a:lnTo>
                <a:lnTo>
                  <a:pt x="303205" y="16744"/>
                </a:lnTo>
                <a:lnTo>
                  <a:pt x="353743" y="20926"/>
                </a:lnTo>
                <a:lnTo>
                  <a:pt x="404278" y="22320"/>
                </a:lnTo>
                <a:lnTo>
                  <a:pt x="454808" y="19530"/>
                </a:lnTo>
                <a:lnTo>
                  <a:pt x="505332" y="11163"/>
                </a:lnTo>
                <a:lnTo>
                  <a:pt x="555853" y="2799"/>
                </a:lnTo>
                <a:lnTo>
                  <a:pt x="606375" y="12"/>
                </a:lnTo>
                <a:lnTo>
                  <a:pt x="656898" y="1407"/>
                </a:lnTo>
                <a:lnTo>
                  <a:pt x="707423" y="5590"/>
                </a:lnTo>
                <a:lnTo>
                  <a:pt x="757951" y="11168"/>
                </a:lnTo>
                <a:lnTo>
                  <a:pt x="808484" y="16744"/>
                </a:lnTo>
                <a:lnTo>
                  <a:pt x="859020" y="20926"/>
                </a:lnTo>
                <a:lnTo>
                  <a:pt x="909562" y="22320"/>
                </a:lnTo>
                <a:lnTo>
                  <a:pt x="960110" y="19530"/>
                </a:lnTo>
                <a:lnTo>
                  <a:pt x="1010665" y="11163"/>
                </a:lnTo>
                <a:lnTo>
                  <a:pt x="1010665" y="12547"/>
                </a:lnTo>
                <a:lnTo>
                  <a:pt x="1066927" y="4051"/>
                </a:lnTo>
                <a:lnTo>
                  <a:pt x="1116038" y="2426"/>
                </a:lnTo>
                <a:lnTo>
                  <a:pt x="1165156" y="4462"/>
                </a:lnTo>
                <a:lnTo>
                  <a:pt x="1214279" y="8877"/>
                </a:lnTo>
                <a:lnTo>
                  <a:pt x="1263406" y="14391"/>
                </a:lnTo>
                <a:lnTo>
                  <a:pt x="1312534" y="19721"/>
                </a:lnTo>
                <a:lnTo>
                  <a:pt x="1361661" y="23587"/>
                </a:lnTo>
                <a:lnTo>
                  <a:pt x="1410784" y="24708"/>
                </a:lnTo>
                <a:lnTo>
                  <a:pt x="1459902" y="21802"/>
                </a:lnTo>
                <a:lnTo>
                  <a:pt x="1509014" y="13588"/>
                </a:lnTo>
                <a:lnTo>
                  <a:pt x="1558158" y="5371"/>
                </a:lnTo>
                <a:lnTo>
                  <a:pt x="1607295" y="2462"/>
                </a:lnTo>
                <a:lnTo>
                  <a:pt x="1656428" y="3581"/>
                </a:lnTo>
                <a:lnTo>
                  <a:pt x="1705557" y="7445"/>
                </a:lnTo>
                <a:lnTo>
                  <a:pt x="1754684" y="12775"/>
                </a:lnTo>
                <a:lnTo>
                  <a:pt x="1803813" y="18287"/>
                </a:lnTo>
                <a:lnTo>
                  <a:pt x="1852946" y="22702"/>
                </a:lnTo>
                <a:lnTo>
                  <a:pt x="1902083" y="24738"/>
                </a:lnTo>
                <a:lnTo>
                  <a:pt x="1951227" y="23113"/>
                </a:lnTo>
                <a:lnTo>
                  <a:pt x="2007489" y="14630"/>
                </a:lnTo>
                <a:lnTo>
                  <a:pt x="2007489" y="13322"/>
                </a:lnTo>
                <a:lnTo>
                  <a:pt x="2058009" y="4955"/>
                </a:lnTo>
                <a:lnTo>
                  <a:pt x="2108531" y="2166"/>
                </a:lnTo>
                <a:lnTo>
                  <a:pt x="2159054" y="3561"/>
                </a:lnTo>
                <a:lnTo>
                  <a:pt x="2209579" y="7744"/>
                </a:lnTo>
                <a:lnTo>
                  <a:pt x="2260107" y="13322"/>
                </a:lnTo>
                <a:lnTo>
                  <a:pt x="2310640" y="18900"/>
                </a:lnTo>
                <a:lnTo>
                  <a:pt x="2361176" y="23083"/>
                </a:lnTo>
                <a:lnTo>
                  <a:pt x="2411718" y="24477"/>
                </a:lnTo>
                <a:lnTo>
                  <a:pt x="2462266" y="21689"/>
                </a:lnTo>
                <a:lnTo>
                  <a:pt x="2512822" y="13322"/>
                </a:lnTo>
                <a:lnTo>
                  <a:pt x="2561933" y="5105"/>
                </a:lnTo>
                <a:lnTo>
                  <a:pt x="2611051" y="2197"/>
                </a:lnTo>
                <a:lnTo>
                  <a:pt x="2660174" y="3317"/>
                </a:lnTo>
                <a:lnTo>
                  <a:pt x="2709301" y="7184"/>
                </a:lnTo>
                <a:lnTo>
                  <a:pt x="2758429" y="12515"/>
                </a:lnTo>
                <a:lnTo>
                  <a:pt x="2807556" y="18030"/>
                </a:lnTo>
                <a:lnTo>
                  <a:pt x="2856679" y="22447"/>
                </a:lnTo>
                <a:lnTo>
                  <a:pt x="2905797" y="24484"/>
                </a:lnTo>
                <a:lnTo>
                  <a:pt x="2954909" y="22859"/>
                </a:lnTo>
                <a:lnTo>
                  <a:pt x="3004312" y="15405"/>
                </a:lnTo>
                <a:lnTo>
                  <a:pt x="3004312" y="11163"/>
                </a:lnTo>
                <a:lnTo>
                  <a:pt x="3035861" y="5208"/>
                </a:lnTo>
                <a:lnTo>
                  <a:pt x="3067446" y="1635"/>
                </a:lnTo>
                <a:lnTo>
                  <a:pt x="3099055" y="104"/>
                </a:lnTo>
                <a:lnTo>
                  <a:pt x="3130677" y="279"/>
                </a:lnTo>
                <a:lnTo>
                  <a:pt x="3178021" y="2981"/>
                </a:lnTo>
                <a:lnTo>
                  <a:pt x="3225377" y="7598"/>
                </a:lnTo>
                <a:lnTo>
                  <a:pt x="3272741" y="12980"/>
                </a:lnTo>
                <a:lnTo>
                  <a:pt x="3320113" y="17980"/>
                </a:lnTo>
                <a:lnTo>
                  <a:pt x="3367491" y="21446"/>
                </a:lnTo>
                <a:lnTo>
                  <a:pt x="3414873" y="22232"/>
                </a:lnTo>
                <a:lnTo>
                  <a:pt x="3462258" y="19187"/>
                </a:lnTo>
                <a:lnTo>
                  <a:pt x="3509644" y="11163"/>
                </a:lnTo>
                <a:lnTo>
                  <a:pt x="3537267" y="5815"/>
                </a:lnTo>
                <a:lnTo>
                  <a:pt x="3564890" y="2324"/>
                </a:lnTo>
                <a:lnTo>
                  <a:pt x="3592512" y="461"/>
                </a:lnTo>
                <a:lnTo>
                  <a:pt x="3620135" y="0"/>
                </a:lnTo>
                <a:close/>
              </a:path>
            </a:pathLst>
          </a:custGeom>
          <a:ln w="914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79"/>
          <p:cNvSpPr/>
          <p:nvPr/>
        </p:nvSpPr>
        <p:spPr>
          <a:xfrm>
            <a:off x="2516671" y="4204504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4615777" y="12"/>
                </a:moveTo>
                <a:lnTo>
                  <a:pt x="4565247" y="2799"/>
                </a:lnTo>
                <a:lnTo>
                  <a:pt x="4464202" y="19530"/>
                </a:lnTo>
                <a:lnTo>
                  <a:pt x="4413680" y="22320"/>
                </a:lnTo>
                <a:lnTo>
                  <a:pt x="4363157" y="20926"/>
                </a:lnTo>
                <a:lnTo>
                  <a:pt x="4312632" y="16744"/>
                </a:lnTo>
                <a:lnTo>
                  <a:pt x="4211571" y="5590"/>
                </a:lnTo>
                <a:lnTo>
                  <a:pt x="4161035" y="1407"/>
                </a:lnTo>
                <a:lnTo>
                  <a:pt x="4110493" y="12"/>
                </a:lnTo>
                <a:lnTo>
                  <a:pt x="4059945" y="2799"/>
                </a:lnTo>
                <a:lnTo>
                  <a:pt x="4009390" y="11163"/>
                </a:lnTo>
                <a:lnTo>
                  <a:pt x="4009390" y="12001"/>
                </a:lnTo>
                <a:lnTo>
                  <a:pt x="3951731" y="20700"/>
                </a:lnTo>
                <a:lnTo>
                  <a:pt x="3904372" y="22339"/>
                </a:lnTo>
                <a:lnTo>
                  <a:pt x="3857001" y="20531"/>
                </a:lnTo>
                <a:lnTo>
                  <a:pt x="3809623" y="16425"/>
                </a:lnTo>
                <a:lnTo>
                  <a:pt x="3714865" y="5915"/>
                </a:lnTo>
                <a:lnTo>
                  <a:pt x="3667494" y="1809"/>
                </a:lnTo>
                <a:lnTo>
                  <a:pt x="3620135" y="0"/>
                </a:lnTo>
                <a:lnTo>
                  <a:pt x="3592512" y="461"/>
                </a:lnTo>
                <a:lnTo>
                  <a:pt x="3564890" y="2324"/>
                </a:lnTo>
                <a:lnTo>
                  <a:pt x="3537267" y="5815"/>
                </a:lnTo>
                <a:lnTo>
                  <a:pt x="3509644" y="11163"/>
                </a:lnTo>
                <a:lnTo>
                  <a:pt x="3462258" y="19187"/>
                </a:lnTo>
                <a:lnTo>
                  <a:pt x="3414873" y="22232"/>
                </a:lnTo>
                <a:lnTo>
                  <a:pt x="3367491" y="21446"/>
                </a:lnTo>
                <a:lnTo>
                  <a:pt x="3320113" y="17980"/>
                </a:lnTo>
                <a:lnTo>
                  <a:pt x="3272741" y="12980"/>
                </a:lnTo>
                <a:lnTo>
                  <a:pt x="3225377" y="7598"/>
                </a:lnTo>
                <a:lnTo>
                  <a:pt x="3178021" y="2981"/>
                </a:lnTo>
                <a:lnTo>
                  <a:pt x="3130677" y="279"/>
                </a:lnTo>
                <a:lnTo>
                  <a:pt x="3099055" y="104"/>
                </a:lnTo>
                <a:lnTo>
                  <a:pt x="3067446" y="1635"/>
                </a:lnTo>
                <a:lnTo>
                  <a:pt x="3035861" y="5208"/>
                </a:lnTo>
                <a:lnTo>
                  <a:pt x="3004312" y="11163"/>
                </a:lnTo>
                <a:lnTo>
                  <a:pt x="3004312" y="15405"/>
                </a:lnTo>
                <a:lnTo>
                  <a:pt x="2954909" y="22859"/>
                </a:lnTo>
                <a:lnTo>
                  <a:pt x="2905797" y="24484"/>
                </a:lnTo>
                <a:lnTo>
                  <a:pt x="2856679" y="22447"/>
                </a:lnTo>
                <a:lnTo>
                  <a:pt x="2807556" y="18030"/>
                </a:lnTo>
                <a:lnTo>
                  <a:pt x="2709301" y="7184"/>
                </a:lnTo>
                <a:lnTo>
                  <a:pt x="2660174" y="3317"/>
                </a:lnTo>
                <a:lnTo>
                  <a:pt x="2611051" y="2197"/>
                </a:lnTo>
                <a:lnTo>
                  <a:pt x="2561933" y="5105"/>
                </a:lnTo>
                <a:lnTo>
                  <a:pt x="2462266" y="21689"/>
                </a:lnTo>
                <a:lnTo>
                  <a:pt x="2411718" y="24477"/>
                </a:lnTo>
                <a:lnTo>
                  <a:pt x="2361176" y="23083"/>
                </a:lnTo>
                <a:lnTo>
                  <a:pt x="2310640" y="18900"/>
                </a:lnTo>
                <a:lnTo>
                  <a:pt x="2209579" y="7744"/>
                </a:lnTo>
                <a:lnTo>
                  <a:pt x="2159054" y="3561"/>
                </a:lnTo>
                <a:lnTo>
                  <a:pt x="2108531" y="2166"/>
                </a:lnTo>
                <a:lnTo>
                  <a:pt x="2058009" y="4955"/>
                </a:lnTo>
                <a:lnTo>
                  <a:pt x="2007489" y="13322"/>
                </a:lnTo>
                <a:lnTo>
                  <a:pt x="2007489" y="14630"/>
                </a:lnTo>
                <a:lnTo>
                  <a:pt x="1951227" y="23113"/>
                </a:lnTo>
                <a:lnTo>
                  <a:pt x="1902083" y="24738"/>
                </a:lnTo>
                <a:lnTo>
                  <a:pt x="1852946" y="22702"/>
                </a:lnTo>
                <a:lnTo>
                  <a:pt x="1803813" y="18287"/>
                </a:lnTo>
                <a:lnTo>
                  <a:pt x="1705557" y="7445"/>
                </a:lnTo>
                <a:lnTo>
                  <a:pt x="1656428" y="3581"/>
                </a:lnTo>
                <a:lnTo>
                  <a:pt x="1607295" y="2462"/>
                </a:lnTo>
                <a:lnTo>
                  <a:pt x="1558158" y="5371"/>
                </a:lnTo>
                <a:lnTo>
                  <a:pt x="1459902" y="21802"/>
                </a:lnTo>
                <a:lnTo>
                  <a:pt x="1410784" y="24708"/>
                </a:lnTo>
                <a:lnTo>
                  <a:pt x="1361661" y="23587"/>
                </a:lnTo>
                <a:lnTo>
                  <a:pt x="1312534" y="19721"/>
                </a:lnTo>
                <a:lnTo>
                  <a:pt x="1214279" y="8877"/>
                </a:lnTo>
                <a:lnTo>
                  <a:pt x="1165156" y="4462"/>
                </a:lnTo>
                <a:lnTo>
                  <a:pt x="1116038" y="2426"/>
                </a:lnTo>
                <a:lnTo>
                  <a:pt x="1066927" y="4051"/>
                </a:lnTo>
                <a:lnTo>
                  <a:pt x="1010665" y="12547"/>
                </a:lnTo>
                <a:lnTo>
                  <a:pt x="1010665" y="11163"/>
                </a:lnTo>
                <a:lnTo>
                  <a:pt x="960110" y="19530"/>
                </a:lnTo>
                <a:lnTo>
                  <a:pt x="909562" y="22320"/>
                </a:lnTo>
                <a:lnTo>
                  <a:pt x="859020" y="20926"/>
                </a:lnTo>
                <a:lnTo>
                  <a:pt x="808484" y="16744"/>
                </a:lnTo>
                <a:lnTo>
                  <a:pt x="707423" y="5590"/>
                </a:lnTo>
                <a:lnTo>
                  <a:pt x="656898" y="1407"/>
                </a:lnTo>
                <a:lnTo>
                  <a:pt x="606375" y="12"/>
                </a:lnTo>
                <a:lnTo>
                  <a:pt x="555853" y="2799"/>
                </a:lnTo>
                <a:lnTo>
                  <a:pt x="454808" y="19530"/>
                </a:lnTo>
                <a:lnTo>
                  <a:pt x="404278" y="22320"/>
                </a:lnTo>
                <a:lnTo>
                  <a:pt x="353743" y="20926"/>
                </a:lnTo>
                <a:lnTo>
                  <a:pt x="303205" y="16744"/>
                </a:lnTo>
                <a:lnTo>
                  <a:pt x="202127" y="5590"/>
                </a:lnTo>
                <a:lnTo>
                  <a:pt x="151589" y="1407"/>
                </a:lnTo>
                <a:lnTo>
                  <a:pt x="101054" y="12"/>
                </a:lnTo>
                <a:lnTo>
                  <a:pt x="50524" y="2799"/>
                </a:lnTo>
                <a:lnTo>
                  <a:pt x="0" y="11163"/>
                </a:lnTo>
                <a:lnTo>
                  <a:pt x="0" y="173837"/>
                </a:lnTo>
                <a:lnTo>
                  <a:pt x="50524" y="165473"/>
                </a:lnTo>
                <a:lnTo>
                  <a:pt x="101054" y="162686"/>
                </a:lnTo>
                <a:lnTo>
                  <a:pt x="151589" y="164081"/>
                </a:lnTo>
                <a:lnTo>
                  <a:pt x="202127" y="168265"/>
                </a:lnTo>
                <a:lnTo>
                  <a:pt x="303205" y="179419"/>
                </a:lnTo>
                <a:lnTo>
                  <a:pt x="353743" y="183601"/>
                </a:lnTo>
                <a:lnTo>
                  <a:pt x="404278" y="184994"/>
                </a:lnTo>
                <a:lnTo>
                  <a:pt x="454808" y="182204"/>
                </a:lnTo>
                <a:lnTo>
                  <a:pt x="554444" y="165624"/>
                </a:lnTo>
                <a:lnTo>
                  <a:pt x="603562" y="162718"/>
                </a:lnTo>
                <a:lnTo>
                  <a:pt x="652685" y="163838"/>
                </a:lnTo>
                <a:lnTo>
                  <a:pt x="701812" y="167705"/>
                </a:lnTo>
                <a:lnTo>
                  <a:pt x="800067" y="178548"/>
                </a:lnTo>
                <a:lnTo>
                  <a:pt x="849190" y="182964"/>
                </a:lnTo>
                <a:lnTo>
                  <a:pt x="898308" y="184999"/>
                </a:lnTo>
                <a:lnTo>
                  <a:pt x="947419" y="183375"/>
                </a:lnTo>
                <a:lnTo>
                  <a:pt x="1003681" y="174878"/>
                </a:lnTo>
                <a:lnTo>
                  <a:pt x="1003681" y="176263"/>
                </a:lnTo>
                <a:lnTo>
                  <a:pt x="1054236" y="167896"/>
                </a:lnTo>
                <a:lnTo>
                  <a:pt x="1104784" y="165106"/>
                </a:lnTo>
                <a:lnTo>
                  <a:pt x="1155326" y="166499"/>
                </a:lnTo>
                <a:lnTo>
                  <a:pt x="1205862" y="170681"/>
                </a:lnTo>
                <a:lnTo>
                  <a:pt x="1306923" y="181835"/>
                </a:lnTo>
                <a:lnTo>
                  <a:pt x="1357448" y="186018"/>
                </a:lnTo>
                <a:lnTo>
                  <a:pt x="1407971" y="187414"/>
                </a:lnTo>
                <a:lnTo>
                  <a:pt x="1458493" y="184626"/>
                </a:lnTo>
                <a:lnTo>
                  <a:pt x="1559569" y="167896"/>
                </a:lnTo>
                <a:lnTo>
                  <a:pt x="1610117" y="165106"/>
                </a:lnTo>
                <a:lnTo>
                  <a:pt x="1660659" y="166499"/>
                </a:lnTo>
                <a:lnTo>
                  <a:pt x="1711195" y="170681"/>
                </a:lnTo>
                <a:lnTo>
                  <a:pt x="1812256" y="181835"/>
                </a:lnTo>
                <a:lnTo>
                  <a:pt x="1862781" y="186018"/>
                </a:lnTo>
                <a:lnTo>
                  <a:pt x="1913304" y="187414"/>
                </a:lnTo>
                <a:lnTo>
                  <a:pt x="1963826" y="184626"/>
                </a:lnTo>
                <a:lnTo>
                  <a:pt x="2014347" y="176263"/>
                </a:lnTo>
                <a:lnTo>
                  <a:pt x="2014347" y="174955"/>
                </a:lnTo>
                <a:lnTo>
                  <a:pt x="2070607" y="166471"/>
                </a:lnTo>
                <a:lnTo>
                  <a:pt x="2119752" y="164843"/>
                </a:lnTo>
                <a:lnTo>
                  <a:pt x="2168889" y="166877"/>
                </a:lnTo>
                <a:lnTo>
                  <a:pt x="2218022" y="171291"/>
                </a:lnTo>
                <a:lnTo>
                  <a:pt x="2316278" y="182135"/>
                </a:lnTo>
                <a:lnTo>
                  <a:pt x="2365407" y="186001"/>
                </a:lnTo>
                <a:lnTo>
                  <a:pt x="2414540" y="187121"/>
                </a:lnTo>
                <a:lnTo>
                  <a:pt x="2463677" y="184213"/>
                </a:lnTo>
                <a:lnTo>
                  <a:pt x="2563342" y="167629"/>
                </a:lnTo>
                <a:lnTo>
                  <a:pt x="2613863" y="164840"/>
                </a:lnTo>
                <a:lnTo>
                  <a:pt x="2664383" y="166235"/>
                </a:lnTo>
                <a:lnTo>
                  <a:pt x="2714904" y="170418"/>
                </a:lnTo>
                <a:lnTo>
                  <a:pt x="2815945" y="181574"/>
                </a:lnTo>
                <a:lnTo>
                  <a:pt x="2866466" y="185757"/>
                </a:lnTo>
                <a:lnTo>
                  <a:pt x="2916986" y="187152"/>
                </a:lnTo>
                <a:lnTo>
                  <a:pt x="2967507" y="184363"/>
                </a:lnTo>
                <a:lnTo>
                  <a:pt x="3018028" y="175996"/>
                </a:lnTo>
                <a:lnTo>
                  <a:pt x="3018028" y="171754"/>
                </a:lnTo>
                <a:lnTo>
                  <a:pt x="3067430" y="164312"/>
                </a:lnTo>
                <a:lnTo>
                  <a:pt x="3116575" y="162687"/>
                </a:lnTo>
                <a:lnTo>
                  <a:pt x="3165712" y="164723"/>
                </a:lnTo>
                <a:lnTo>
                  <a:pt x="3214845" y="169138"/>
                </a:lnTo>
                <a:lnTo>
                  <a:pt x="3313101" y="179980"/>
                </a:lnTo>
                <a:lnTo>
                  <a:pt x="3362230" y="183845"/>
                </a:lnTo>
                <a:lnTo>
                  <a:pt x="3411363" y="184963"/>
                </a:lnTo>
                <a:lnTo>
                  <a:pt x="3460500" y="182054"/>
                </a:lnTo>
                <a:lnTo>
                  <a:pt x="3560165" y="165473"/>
                </a:lnTo>
                <a:lnTo>
                  <a:pt x="3610687" y="162686"/>
                </a:lnTo>
                <a:lnTo>
                  <a:pt x="3661210" y="164081"/>
                </a:lnTo>
                <a:lnTo>
                  <a:pt x="3711735" y="168265"/>
                </a:lnTo>
                <a:lnTo>
                  <a:pt x="3812796" y="179419"/>
                </a:lnTo>
                <a:lnTo>
                  <a:pt x="3863332" y="183601"/>
                </a:lnTo>
                <a:lnTo>
                  <a:pt x="3913874" y="184994"/>
                </a:lnTo>
                <a:lnTo>
                  <a:pt x="3964422" y="182204"/>
                </a:lnTo>
                <a:lnTo>
                  <a:pt x="4014978" y="173837"/>
                </a:lnTo>
                <a:lnTo>
                  <a:pt x="4014978" y="173012"/>
                </a:lnTo>
                <a:lnTo>
                  <a:pt x="4072636" y="164312"/>
                </a:lnTo>
                <a:lnTo>
                  <a:pt x="4121747" y="162687"/>
                </a:lnTo>
                <a:lnTo>
                  <a:pt x="4170865" y="164723"/>
                </a:lnTo>
                <a:lnTo>
                  <a:pt x="4219988" y="169138"/>
                </a:lnTo>
                <a:lnTo>
                  <a:pt x="4318243" y="179980"/>
                </a:lnTo>
                <a:lnTo>
                  <a:pt x="4367370" y="183845"/>
                </a:lnTo>
                <a:lnTo>
                  <a:pt x="4416493" y="184963"/>
                </a:lnTo>
                <a:lnTo>
                  <a:pt x="4465611" y="182054"/>
                </a:lnTo>
                <a:lnTo>
                  <a:pt x="4565247" y="165473"/>
                </a:lnTo>
                <a:lnTo>
                  <a:pt x="4615777" y="162686"/>
                </a:lnTo>
                <a:lnTo>
                  <a:pt x="4666312" y="164081"/>
                </a:lnTo>
                <a:lnTo>
                  <a:pt x="4716850" y="168265"/>
                </a:lnTo>
                <a:lnTo>
                  <a:pt x="4817928" y="179419"/>
                </a:lnTo>
                <a:lnTo>
                  <a:pt x="4868466" y="183601"/>
                </a:lnTo>
                <a:lnTo>
                  <a:pt x="4919001" y="184994"/>
                </a:lnTo>
                <a:lnTo>
                  <a:pt x="4969531" y="182204"/>
                </a:lnTo>
                <a:lnTo>
                  <a:pt x="5020056" y="173837"/>
                </a:lnTo>
                <a:lnTo>
                  <a:pt x="5020056" y="11163"/>
                </a:lnTo>
                <a:lnTo>
                  <a:pt x="4969531" y="19530"/>
                </a:lnTo>
                <a:lnTo>
                  <a:pt x="4919001" y="22320"/>
                </a:lnTo>
                <a:lnTo>
                  <a:pt x="4868466" y="20926"/>
                </a:lnTo>
                <a:lnTo>
                  <a:pt x="4817928" y="16744"/>
                </a:lnTo>
                <a:lnTo>
                  <a:pt x="4716850" y="5590"/>
                </a:lnTo>
                <a:lnTo>
                  <a:pt x="4666312" y="1407"/>
                </a:lnTo>
                <a:lnTo>
                  <a:pt x="4615777" y="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TextBox 102"/>
          <p:cNvSpPr txBox="1"/>
          <p:nvPr/>
        </p:nvSpPr>
        <p:spPr>
          <a:xfrm>
            <a:off x="4009998" y="4680819"/>
            <a:ext cx="1617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이전 </a:t>
            </a:r>
            <a:r>
              <a:rPr lang="en-US" altLang="ko-KR" sz="800" dirty="0" smtClean="0"/>
              <a:t>1 2 3 4 5 6 7 8 9 10 </a:t>
            </a:r>
            <a:r>
              <a:rPr lang="ko-KR" altLang="en-US" sz="800" dirty="0" smtClean="0"/>
              <a:t>다음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531640" y="3385185"/>
            <a:ext cx="10230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이거 물집 뭔가요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571036" y="3358725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530077" y="3630185"/>
            <a:ext cx="1191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피부병인지 </a:t>
            </a:r>
            <a:r>
              <a:rPr lang="ko-KR" altLang="en-US" sz="800" dirty="0" err="1" smtClean="0"/>
              <a:t>아시는분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530077" y="3885280"/>
            <a:ext cx="1526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약 부작용 관련해서 궁금해요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543287" y="4413465"/>
            <a:ext cx="1386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숙취해소 약 추천해주세요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571036" y="3628063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571036" y="3893658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565144" y="4430574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23.01.11 </a:t>
            </a:r>
            <a:r>
              <a:rPr lang="en-US" altLang="ko-KR" sz="800" dirty="0" smtClean="0"/>
              <a:t>13:11</a:t>
            </a:r>
            <a:endParaRPr lang="ko-KR" altLang="en-US" sz="800" dirty="0"/>
          </a:p>
        </p:txBody>
      </p:sp>
      <p:cxnSp>
        <p:nvCxnSpPr>
          <p:cNvPr id="112" name="직선 연결선 111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114" name="직사각형 113"/>
          <p:cNvSpPr/>
          <p:nvPr/>
        </p:nvSpPr>
        <p:spPr>
          <a:xfrm>
            <a:off x="2516671" y="5264546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828216" y="33674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844839" y="441346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828215" y="391056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828216" y="362538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50" name="타원 49"/>
          <p:cNvSpPr/>
          <p:nvPr/>
        </p:nvSpPr>
        <p:spPr>
          <a:xfrm>
            <a:off x="2321546" y="3198167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51" name="타원 50"/>
          <p:cNvSpPr/>
          <p:nvPr/>
        </p:nvSpPr>
        <p:spPr>
          <a:xfrm>
            <a:off x="3823700" y="4655622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54" name="타원 53"/>
          <p:cNvSpPr/>
          <p:nvPr/>
        </p:nvSpPr>
        <p:spPr>
          <a:xfrm>
            <a:off x="5982449" y="300794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6780802" y="4661064"/>
            <a:ext cx="508782" cy="2187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783285" y="466511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글쓰기</a:t>
            </a:r>
            <a:endParaRPr lang="ko-KR" altLang="en-US" sz="800" dirty="0"/>
          </a:p>
        </p:txBody>
      </p:sp>
      <p:sp>
        <p:nvSpPr>
          <p:cNvPr id="52" name="타원 51"/>
          <p:cNvSpPr/>
          <p:nvPr/>
        </p:nvSpPr>
        <p:spPr>
          <a:xfrm>
            <a:off x="6552890" y="4634960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624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69716"/>
              </p:ext>
            </p:extLst>
          </p:nvPr>
        </p:nvGraphicFramePr>
        <p:xfrm>
          <a:off x="1375288" y="1165694"/>
          <a:ext cx="8159708" cy="449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40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community/</a:t>
                      </a:r>
                      <a:r>
                        <a:rPr lang="en-US" altLang="ko-KR" sz="1100" b="0" dirty="0" err="1" smtClean="0"/>
                        <a:t>qna</a:t>
                      </a:r>
                      <a:r>
                        <a:rPr lang="en-US" altLang="ko-KR" sz="1100" b="0" dirty="0" smtClean="0"/>
                        <a:t>/view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질문 게시판 </a:t>
                      </a:r>
                      <a:r>
                        <a:rPr lang="ko-KR" altLang="en-US" sz="1100" b="0" dirty="0" err="1" smtClean="0"/>
                        <a:t>글보기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질문</a:t>
                      </a:r>
                      <a:r>
                        <a:rPr lang="ko-KR" altLang="en-US" sz="1100" b="0" baseline="0" dirty="0" smtClean="0"/>
                        <a:t> 게시판 상세 </a:t>
                      </a:r>
                      <a:r>
                        <a:rPr lang="ko-KR" altLang="en-US" sz="1100" b="0" dirty="0" err="1" smtClean="0"/>
                        <a:t>글보기</a:t>
                      </a:r>
                      <a:r>
                        <a:rPr lang="ko-KR" altLang="en-US" sz="1100" b="0" dirty="0" smtClean="0"/>
                        <a:t> 페이지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267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</a:t>
                      </a:r>
                      <a:r>
                        <a:rPr lang="en-US" altLang="ko-KR" sz="1100" dirty="0" err="1" smtClean="0"/>
                        <a:t>qna</a:t>
                      </a:r>
                      <a:r>
                        <a:rPr lang="en-US" altLang="ko-KR" sz="1100" dirty="0" smtClean="0"/>
                        <a:t>/view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267225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7458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72308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질문 </a:t>
                      </a:r>
                      <a:r>
                        <a:rPr lang="ko-KR" altLang="en-US" sz="800" dirty="0" smtClean="0"/>
                        <a:t>게시판 </a:t>
                      </a:r>
                      <a:r>
                        <a:rPr lang="ko-KR" altLang="en-US" sz="800" dirty="0" err="1" smtClean="0"/>
                        <a:t>글보기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목록에서 선택한 글 상세보기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로그인 후 본인 글</a:t>
                      </a:r>
                      <a:r>
                        <a:rPr lang="ko-KR" altLang="en-US" sz="800" baseline="0" dirty="0" smtClean="0"/>
                        <a:t> 수정 삭제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기능</a:t>
                      </a:r>
                      <a:r>
                        <a:rPr lang="ko-KR" altLang="en-US" sz="800" dirty="0" err="1"/>
                        <a:t>ㄴ</a:t>
                      </a:r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1100339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목록가기</a:t>
                      </a:r>
                      <a:r>
                        <a:rPr lang="ko-KR" altLang="en-US" sz="800" dirty="0" smtClean="0"/>
                        <a:t> 버튼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자유 게시판 목록으로 이동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메뉴에 맞는 목록으로 이동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72308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2575800" y="3292657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18956" y="30088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목록가기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6772313" y="3005528"/>
            <a:ext cx="508782" cy="2187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V="1">
            <a:off x="2604359" y="3719842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30077" y="3336476"/>
            <a:ext cx="19030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약 부작용 관련해서 궁금해요 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573857" y="3538673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2023.01.11 12:02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73857" y="3842173"/>
            <a:ext cx="3259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항생제 부작용인데</a:t>
            </a:r>
            <a:r>
              <a:rPr lang="en-US" altLang="ko-KR" sz="800" dirty="0" smtClean="0"/>
              <a:t>..</a:t>
            </a:r>
          </a:p>
          <a:p>
            <a:r>
              <a:rPr lang="ko-KR" altLang="en-US" sz="800" dirty="0" smtClean="0"/>
              <a:t>어떤 항생제가 몸에 </a:t>
            </a:r>
            <a:r>
              <a:rPr lang="ko-KR" altLang="en-US" sz="800" dirty="0" err="1" smtClean="0"/>
              <a:t>안맞는지</a:t>
            </a:r>
            <a:r>
              <a:rPr lang="ko-KR" altLang="en-US" sz="800" dirty="0" smtClean="0"/>
              <a:t> 상세히 알려면 대학병원 가야하나요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2573857" y="4577392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805809" y="333891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2590096" y="435075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답변하기</a:t>
            </a:r>
            <a:endParaRPr lang="ko-KR" altLang="en-US" sz="800" dirty="0"/>
          </a:p>
        </p:txBody>
      </p:sp>
      <p:sp>
        <p:nvSpPr>
          <p:cNvPr id="85" name="직사각형 84"/>
          <p:cNvSpPr/>
          <p:nvPr/>
        </p:nvSpPr>
        <p:spPr>
          <a:xfrm>
            <a:off x="2598408" y="4361037"/>
            <a:ext cx="617235" cy="18929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464253" y="2933043"/>
            <a:ext cx="1545745" cy="31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질문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40" name="직사각형 39"/>
          <p:cNvSpPr/>
          <p:nvPr/>
        </p:nvSpPr>
        <p:spPr>
          <a:xfrm>
            <a:off x="2530077" y="5267250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621172" y="4354231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2665887" y="5005266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2336944" y="3566891"/>
            <a:ext cx="232757" cy="187226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45" name="타원 44"/>
          <p:cNvSpPr/>
          <p:nvPr/>
        </p:nvSpPr>
        <p:spPr>
          <a:xfrm>
            <a:off x="6531244" y="2980769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57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20783"/>
              </p:ext>
            </p:extLst>
          </p:nvPr>
        </p:nvGraphicFramePr>
        <p:xfrm>
          <a:off x="1375288" y="1165694"/>
          <a:ext cx="8159708" cy="4478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13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community/</a:t>
                      </a:r>
                      <a:r>
                        <a:rPr lang="en-US" altLang="ko-KR" sz="1100" b="0" dirty="0" err="1" smtClean="0"/>
                        <a:t>qna</a:t>
                      </a:r>
                      <a:r>
                        <a:rPr lang="en-US" altLang="ko-KR" sz="1100" b="0" dirty="0" smtClean="0"/>
                        <a:t>/view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질문 게시판</a:t>
                      </a:r>
                      <a:r>
                        <a:rPr lang="ko-KR" altLang="en-US" sz="1100" b="0" baseline="0" dirty="0" smtClean="0"/>
                        <a:t> </a:t>
                      </a:r>
                      <a:r>
                        <a:rPr lang="ko-KR" altLang="en-US" sz="1100" b="0" dirty="0" err="1" smtClean="0"/>
                        <a:t>글보기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질문</a:t>
                      </a:r>
                      <a:r>
                        <a:rPr lang="ko-KR" altLang="en-US" sz="1100" b="0" baseline="0" dirty="0" smtClean="0"/>
                        <a:t> 게시판 상세 </a:t>
                      </a:r>
                      <a:r>
                        <a:rPr lang="ko-KR" altLang="en-US" sz="1100" b="0" dirty="0" err="1" smtClean="0"/>
                        <a:t>글보기</a:t>
                      </a:r>
                      <a:r>
                        <a:rPr lang="ko-KR" altLang="en-US" sz="1100" b="0" dirty="0" smtClean="0"/>
                        <a:t> 페이지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250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</a:t>
                      </a:r>
                      <a:r>
                        <a:rPr lang="en-US" altLang="ko-KR" sz="1100" dirty="0" err="1" smtClean="0"/>
                        <a:t>qna</a:t>
                      </a:r>
                      <a:r>
                        <a:rPr lang="en-US" altLang="ko-KR" sz="1100" dirty="0" smtClean="0"/>
                        <a:t>/view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250890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1501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51144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질문 게시판 글 댓글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댓글 출력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로그인 후 본인 댓글 수정 삭제 기능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년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일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시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분 </a:t>
                      </a: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자리 날짜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시간 출력</a:t>
                      </a:r>
                      <a:endParaRPr lang="en-US" altLang="ko-KR" sz="8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아이디 출력</a:t>
                      </a:r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867815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570279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flipV="1">
            <a:off x="2530077" y="2830862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75799" y="3705683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2023.01.11 12:02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2575800" y="3938440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792988" y="284526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40" name="직사각형 39"/>
          <p:cNvSpPr/>
          <p:nvPr/>
        </p:nvSpPr>
        <p:spPr>
          <a:xfrm>
            <a:off x="2530077" y="5267250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592613" y="3680162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수정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2665887" y="5005266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06984" y="2919088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☞</a:t>
            </a:r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의사 답변</a:t>
            </a:r>
            <a:r>
              <a:rPr lang="en-US" altLang="ko-KR" sz="1200" b="1" dirty="0" smtClean="0"/>
              <a:t>] </a:t>
            </a:r>
            <a:r>
              <a:rPr lang="ko-KR" altLang="en-US" sz="1200" b="1" dirty="0" smtClean="0"/>
              <a:t>약 부작용 관련해서 궁금해서요</a:t>
            </a:r>
            <a:r>
              <a:rPr lang="en-US" altLang="ko-KR" sz="1200" b="1" dirty="0" smtClean="0"/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06984" y="3207624"/>
            <a:ext cx="3241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항생제 종류도 여러가지 천차만별인지라</a:t>
            </a:r>
            <a:endParaRPr lang="en-US" altLang="ko-KR" sz="800" dirty="0" smtClean="0"/>
          </a:p>
          <a:p>
            <a:r>
              <a:rPr lang="ko-KR" altLang="en-US" sz="800" dirty="0" err="1" smtClean="0"/>
              <a:t>대학병원가셔서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상세검진하느것이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큰도움이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될거라고</a:t>
            </a:r>
            <a:r>
              <a:rPr lang="ko-KR" altLang="en-US" sz="800" dirty="0" smtClean="0"/>
              <a:t> 생각합니다</a:t>
            </a:r>
            <a:endParaRPr lang="ko-KR" altLang="en-US" sz="800" dirty="0"/>
          </a:p>
        </p:txBody>
      </p:sp>
      <p:sp>
        <p:nvSpPr>
          <p:cNvPr id="30" name="타원 29"/>
          <p:cNvSpPr/>
          <p:nvPr/>
        </p:nvSpPr>
        <p:spPr>
          <a:xfrm>
            <a:off x="2347874" y="2897822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7364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3092335" y="199513"/>
            <a:ext cx="5436523" cy="47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29355"/>
              </p:ext>
            </p:extLst>
          </p:nvPr>
        </p:nvGraphicFramePr>
        <p:xfrm>
          <a:off x="1375288" y="1165695"/>
          <a:ext cx="8159708" cy="450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16">
                  <a:extLst>
                    <a:ext uri="{9D8B030D-6E8A-4147-A177-3AD203B41FA5}">
                      <a16:colId xmlns:a16="http://schemas.microsoft.com/office/drawing/2014/main" val="1338750279"/>
                    </a:ext>
                  </a:extLst>
                </a:gridCol>
                <a:gridCol w="1252071">
                  <a:extLst>
                    <a:ext uri="{9D8B030D-6E8A-4147-A177-3AD203B41FA5}">
                      <a16:colId xmlns:a16="http://schemas.microsoft.com/office/drawing/2014/main" val="2755653204"/>
                    </a:ext>
                  </a:extLst>
                </a:gridCol>
                <a:gridCol w="974667">
                  <a:extLst>
                    <a:ext uri="{9D8B030D-6E8A-4147-A177-3AD203B41FA5}">
                      <a16:colId xmlns:a16="http://schemas.microsoft.com/office/drawing/2014/main" val="1012714008"/>
                    </a:ext>
                  </a:extLst>
                </a:gridCol>
                <a:gridCol w="1197920">
                  <a:extLst>
                    <a:ext uri="{9D8B030D-6E8A-4147-A177-3AD203B41FA5}">
                      <a16:colId xmlns:a16="http://schemas.microsoft.com/office/drawing/2014/main" val="2617825944"/>
                    </a:ext>
                  </a:extLst>
                </a:gridCol>
                <a:gridCol w="623955">
                  <a:extLst>
                    <a:ext uri="{9D8B030D-6E8A-4147-A177-3AD203B41FA5}">
                      <a16:colId xmlns:a16="http://schemas.microsoft.com/office/drawing/2014/main" val="716040185"/>
                    </a:ext>
                  </a:extLst>
                </a:gridCol>
                <a:gridCol w="1711188">
                  <a:extLst>
                    <a:ext uri="{9D8B030D-6E8A-4147-A177-3AD203B41FA5}">
                      <a16:colId xmlns:a16="http://schemas.microsoft.com/office/drawing/2014/main" val="2656885608"/>
                    </a:ext>
                  </a:extLst>
                </a:gridCol>
                <a:gridCol w="286047">
                  <a:extLst>
                    <a:ext uri="{9D8B030D-6E8A-4147-A177-3AD203B41FA5}">
                      <a16:colId xmlns:a16="http://schemas.microsoft.com/office/drawing/2014/main" val="2034900442"/>
                    </a:ext>
                  </a:extLst>
                </a:gridCol>
                <a:gridCol w="1367444">
                  <a:extLst>
                    <a:ext uri="{9D8B030D-6E8A-4147-A177-3AD203B41FA5}">
                      <a16:colId xmlns:a16="http://schemas.microsoft.com/office/drawing/2014/main" val="3781774454"/>
                    </a:ext>
                  </a:extLst>
                </a:gridCol>
              </a:tblGrid>
              <a:tr h="412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/community/</a:t>
                      </a:r>
                      <a:r>
                        <a:rPr lang="en-US" altLang="ko-KR" sz="1100" b="0" dirty="0" err="1" smtClean="0"/>
                        <a:t>qna</a:t>
                      </a:r>
                      <a:r>
                        <a:rPr lang="en-US" altLang="ko-KR" sz="1100" b="0" dirty="0" smtClean="0"/>
                        <a:t>/comment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화면이름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질문 게시판 답변 작성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설명</a:t>
                      </a:r>
                      <a:endParaRPr lang="ko-KR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질문 게시판 답변 작성 화면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3191"/>
                  </a:ext>
                </a:extLst>
              </a:tr>
              <a:tr h="290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url</a:t>
                      </a:r>
                      <a:endParaRPr lang="ko-KR" alt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swiftER</a:t>
                      </a:r>
                      <a:r>
                        <a:rPr lang="en-US" altLang="ko-KR" sz="1100" dirty="0" smtClean="0"/>
                        <a:t>/community/</a:t>
                      </a:r>
                      <a:r>
                        <a:rPr lang="en-US" altLang="ko-KR" sz="1100" dirty="0" err="1" smtClean="0"/>
                        <a:t>qna</a:t>
                      </a:r>
                      <a:r>
                        <a:rPr lang="en-US" altLang="ko-KR" sz="1100" dirty="0" smtClean="0"/>
                        <a:t>/comment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05614"/>
                  </a:ext>
                </a:extLst>
              </a:tr>
              <a:tr h="280465">
                <a:tc rowSpan="5" gridSpan="6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3817"/>
                  </a:ext>
                </a:extLst>
              </a:tr>
              <a:tr h="91425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공통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커뮤니티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-  </a:t>
                      </a:r>
                      <a:r>
                        <a:rPr lang="ko-KR" altLang="en-US" sz="800" dirty="0" smtClean="0"/>
                        <a:t>자유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테이블 생성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내가 사는 동네 테이블 생성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79299"/>
                  </a:ext>
                </a:extLst>
              </a:tr>
              <a:tr h="1150185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질문 게시판 </a:t>
                      </a:r>
                      <a:r>
                        <a:rPr lang="ko-KR" altLang="en-US" sz="800" dirty="0" err="1" smtClean="0"/>
                        <a:t>댓글작성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질문 게시판 </a:t>
                      </a:r>
                      <a:r>
                        <a:rPr lang="ko-KR" altLang="en-US" sz="800" dirty="0" err="1" smtClean="0"/>
                        <a:t>댓글작성</a:t>
                      </a:r>
                      <a:r>
                        <a:rPr lang="ko-KR" altLang="en-US" sz="800" dirty="0" smtClean="0"/>
                        <a:t> 화면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의사만 </a:t>
                      </a:r>
                      <a:r>
                        <a:rPr lang="ko-KR" altLang="en-US" sz="800" dirty="0" err="1" smtClean="0"/>
                        <a:t>댓글가능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본문 </a:t>
                      </a:r>
                      <a:r>
                        <a:rPr lang="ko-KR" altLang="en-US" sz="800" dirty="0" err="1" smtClean="0"/>
                        <a:t>글제목을</a:t>
                      </a:r>
                      <a:r>
                        <a:rPr lang="ko-KR" altLang="en-US" sz="800" dirty="0" smtClean="0"/>
                        <a:t> 제목으로 출력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게시판 에디터를 이용한 이미지 </a:t>
                      </a:r>
                      <a:r>
                        <a:rPr lang="ko-KR" altLang="en-US" sz="800" dirty="0" err="1" smtClean="0"/>
                        <a:t>삽임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/>
                        <a:t>게시판 에디터를 이용한 글꼴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변경 가능</a:t>
                      </a:r>
                      <a:endParaRPr lang="ko-KR" altLang="en-US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31429"/>
                  </a:ext>
                </a:extLst>
              </a:tr>
              <a:tr h="68562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65142"/>
                  </a:ext>
                </a:extLst>
              </a:tr>
              <a:tr h="68562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14024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383600" y="1852806"/>
            <a:ext cx="6496866" cy="3808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575800" y="3292657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604360" y="3804094"/>
            <a:ext cx="4709631" cy="80994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718956" y="30088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목록가기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6772313" y="3005528"/>
            <a:ext cx="508782" cy="2187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1375288" y="502095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64253" y="5037922"/>
            <a:ext cx="5092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회사소개 </a:t>
            </a:r>
            <a:r>
              <a:rPr lang="en-US" altLang="ko-KR" sz="800" dirty="0" smtClean="0"/>
              <a:t>|</a:t>
            </a:r>
            <a:r>
              <a:rPr lang="ko-KR" altLang="en-US" sz="800" dirty="0"/>
              <a:t> </a:t>
            </a:r>
            <a:r>
              <a:rPr lang="ko-KR" altLang="en-US" sz="800" dirty="0" err="1" smtClean="0"/>
              <a:t>제휴문의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운영원칙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개인정보처리방침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청소년보호정책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이메일 무단수집 거부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저작권정책</a:t>
            </a:r>
            <a:r>
              <a:rPr lang="ko-KR" altLang="en-US" sz="800" dirty="0" smtClean="0"/>
              <a:t> </a:t>
            </a:r>
            <a:endParaRPr lang="en-US" altLang="ko-KR" sz="800" dirty="0"/>
          </a:p>
        </p:txBody>
      </p:sp>
      <p:sp>
        <p:nvSpPr>
          <p:cNvPr id="58" name="직사각형 57"/>
          <p:cNvSpPr/>
          <p:nvPr/>
        </p:nvSpPr>
        <p:spPr>
          <a:xfrm>
            <a:off x="2519588" y="5255948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650802" y="53147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241963" y="5246402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㈜</a:t>
            </a:r>
            <a:r>
              <a:rPr lang="en-US" altLang="ko-KR" sz="800" dirty="0" err="1" smtClean="0"/>
              <a:t>SwiftER</a:t>
            </a:r>
            <a:r>
              <a:rPr lang="en-US" altLang="ko-KR" sz="800" dirty="0" smtClean="0"/>
              <a:t> | </a:t>
            </a:r>
            <a:r>
              <a:rPr lang="ko-KR" altLang="en-US" sz="800" dirty="0" smtClean="0"/>
              <a:t>부산시 수영구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대표번호</a:t>
            </a:r>
            <a:endParaRPr lang="en-US" altLang="ko-KR" sz="800" dirty="0" smtClean="0"/>
          </a:p>
          <a:p>
            <a:r>
              <a:rPr lang="ko-KR" altLang="en-US" sz="800" dirty="0" smtClean="0"/>
              <a:t>발행인</a:t>
            </a:r>
            <a:r>
              <a:rPr lang="en-US" altLang="ko-KR" sz="800" dirty="0" smtClean="0"/>
              <a:t>: xxx | </a:t>
            </a:r>
            <a:r>
              <a:rPr lang="ko-KR" altLang="en-US" sz="800" dirty="0" smtClean="0"/>
              <a:t>사업자번호등록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xxxx</a:t>
            </a:r>
            <a:endParaRPr lang="ko-KR" altLang="en-US" sz="800" dirty="0"/>
          </a:p>
        </p:txBody>
      </p:sp>
      <p:sp>
        <p:nvSpPr>
          <p:cNvPr id="61" name="object 79"/>
          <p:cNvSpPr/>
          <p:nvPr/>
        </p:nvSpPr>
        <p:spPr>
          <a:xfrm>
            <a:off x="2464253" y="4058747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4615777" y="12"/>
                </a:moveTo>
                <a:lnTo>
                  <a:pt x="4565247" y="2799"/>
                </a:lnTo>
                <a:lnTo>
                  <a:pt x="4464202" y="19530"/>
                </a:lnTo>
                <a:lnTo>
                  <a:pt x="4413680" y="22320"/>
                </a:lnTo>
                <a:lnTo>
                  <a:pt x="4363157" y="20926"/>
                </a:lnTo>
                <a:lnTo>
                  <a:pt x="4312632" y="16744"/>
                </a:lnTo>
                <a:lnTo>
                  <a:pt x="4211571" y="5590"/>
                </a:lnTo>
                <a:lnTo>
                  <a:pt x="4161035" y="1407"/>
                </a:lnTo>
                <a:lnTo>
                  <a:pt x="4110493" y="12"/>
                </a:lnTo>
                <a:lnTo>
                  <a:pt x="4059945" y="2799"/>
                </a:lnTo>
                <a:lnTo>
                  <a:pt x="4009390" y="11163"/>
                </a:lnTo>
                <a:lnTo>
                  <a:pt x="4009390" y="12001"/>
                </a:lnTo>
                <a:lnTo>
                  <a:pt x="3951731" y="20700"/>
                </a:lnTo>
                <a:lnTo>
                  <a:pt x="3904372" y="22339"/>
                </a:lnTo>
                <a:lnTo>
                  <a:pt x="3857001" y="20531"/>
                </a:lnTo>
                <a:lnTo>
                  <a:pt x="3809623" y="16425"/>
                </a:lnTo>
                <a:lnTo>
                  <a:pt x="3714865" y="5915"/>
                </a:lnTo>
                <a:lnTo>
                  <a:pt x="3667494" y="1809"/>
                </a:lnTo>
                <a:lnTo>
                  <a:pt x="3620135" y="0"/>
                </a:lnTo>
                <a:lnTo>
                  <a:pt x="3592512" y="461"/>
                </a:lnTo>
                <a:lnTo>
                  <a:pt x="3564890" y="2324"/>
                </a:lnTo>
                <a:lnTo>
                  <a:pt x="3537267" y="5815"/>
                </a:lnTo>
                <a:lnTo>
                  <a:pt x="3509644" y="11163"/>
                </a:lnTo>
                <a:lnTo>
                  <a:pt x="3462258" y="19187"/>
                </a:lnTo>
                <a:lnTo>
                  <a:pt x="3414873" y="22232"/>
                </a:lnTo>
                <a:lnTo>
                  <a:pt x="3367491" y="21446"/>
                </a:lnTo>
                <a:lnTo>
                  <a:pt x="3320113" y="17980"/>
                </a:lnTo>
                <a:lnTo>
                  <a:pt x="3272741" y="12980"/>
                </a:lnTo>
                <a:lnTo>
                  <a:pt x="3225377" y="7598"/>
                </a:lnTo>
                <a:lnTo>
                  <a:pt x="3178021" y="2981"/>
                </a:lnTo>
                <a:lnTo>
                  <a:pt x="3130677" y="279"/>
                </a:lnTo>
                <a:lnTo>
                  <a:pt x="3099055" y="104"/>
                </a:lnTo>
                <a:lnTo>
                  <a:pt x="3067446" y="1635"/>
                </a:lnTo>
                <a:lnTo>
                  <a:pt x="3035861" y="5208"/>
                </a:lnTo>
                <a:lnTo>
                  <a:pt x="3004312" y="11163"/>
                </a:lnTo>
                <a:lnTo>
                  <a:pt x="3004312" y="15405"/>
                </a:lnTo>
                <a:lnTo>
                  <a:pt x="2954909" y="22859"/>
                </a:lnTo>
                <a:lnTo>
                  <a:pt x="2905797" y="24484"/>
                </a:lnTo>
                <a:lnTo>
                  <a:pt x="2856679" y="22447"/>
                </a:lnTo>
                <a:lnTo>
                  <a:pt x="2807556" y="18030"/>
                </a:lnTo>
                <a:lnTo>
                  <a:pt x="2709301" y="7184"/>
                </a:lnTo>
                <a:lnTo>
                  <a:pt x="2660174" y="3317"/>
                </a:lnTo>
                <a:lnTo>
                  <a:pt x="2611051" y="2197"/>
                </a:lnTo>
                <a:lnTo>
                  <a:pt x="2561933" y="5105"/>
                </a:lnTo>
                <a:lnTo>
                  <a:pt x="2462266" y="21689"/>
                </a:lnTo>
                <a:lnTo>
                  <a:pt x="2411718" y="24477"/>
                </a:lnTo>
                <a:lnTo>
                  <a:pt x="2361176" y="23083"/>
                </a:lnTo>
                <a:lnTo>
                  <a:pt x="2310640" y="18900"/>
                </a:lnTo>
                <a:lnTo>
                  <a:pt x="2209579" y="7744"/>
                </a:lnTo>
                <a:lnTo>
                  <a:pt x="2159054" y="3561"/>
                </a:lnTo>
                <a:lnTo>
                  <a:pt x="2108531" y="2166"/>
                </a:lnTo>
                <a:lnTo>
                  <a:pt x="2058009" y="4955"/>
                </a:lnTo>
                <a:lnTo>
                  <a:pt x="2007489" y="13322"/>
                </a:lnTo>
                <a:lnTo>
                  <a:pt x="2007489" y="14630"/>
                </a:lnTo>
                <a:lnTo>
                  <a:pt x="1951227" y="23113"/>
                </a:lnTo>
                <a:lnTo>
                  <a:pt x="1902083" y="24738"/>
                </a:lnTo>
                <a:lnTo>
                  <a:pt x="1852946" y="22702"/>
                </a:lnTo>
                <a:lnTo>
                  <a:pt x="1803813" y="18287"/>
                </a:lnTo>
                <a:lnTo>
                  <a:pt x="1705557" y="7445"/>
                </a:lnTo>
                <a:lnTo>
                  <a:pt x="1656428" y="3581"/>
                </a:lnTo>
                <a:lnTo>
                  <a:pt x="1607295" y="2462"/>
                </a:lnTo>
                <a:lnTo>
                  <a:pt x="1558158" y="5371"/>
                </a:lnTo>
                <a:lnTo>
                  <a:pt x="1459902" y="21802"/>
                </a:lnTo>
                <a:lnTo>
                  <a:pt x="1410784" y="24708"/>
                </a:lnTo>
                <a:lnTo>
                  <a:pt x="1361661" y="23587"/>
                </a:lnTo>
                <a:lnTo>
                  <a:pt x="1312534" y="19721"/>
                </a:lnTo>
                <a:lnTo>
                  <a:pt x="1214279" y="8877"/>
                </a:lnTo>
                <a:lnTo>
                  <a:pt x="1165156" y="4462"/>
                </a:lnTo>
                <a:lnTo>
                  <a:pt x="1116038" y="2426"/>
                </a:lnTo>
                <a:lnTo>
                  <a:pt x="1066927" y="4051"/>
                </a:lnTo>
                <a:lnTo>
                  <a:pt x="1010665" y="12547"/>
                </a:lnTo>
                <a:lnTo>
                  <a:pt x="1010665" y="11163"/>
                </a:lnTo>
                <a:lnTo>
                  <a:pt x="960110" y="19530"/>
                </a:lnTo>
                <a:lnTo>
                  <a:pt x="909562" y="22320"/>
                </a:lnTo>
                <a:lnTo>
                  <a:pt x="859020" y="20926"/>
                </a:lnTo>
                <a:lnTo>
                  <a:pt x="808484" y="16744"/>
                </a:lnTo>
                <a:lnTo>
                  <a:pt x="707423" y="5590"/>
                </a:lnTo>
                <a:lnTo>
                  <a:pt x="656898" y="1407"/>
                </a:lnTo>
                <a:lnTo>
                  <a:pt x="606375" y="12"/>
                </a:lnTo>
                <a:lnTo>
                  <a:pt x="555853" y="2799"/>
                </a:lnTo>
                <a:lnTo>
                  <a:pt x="454808" y="19530"/>
                </a:lnTo>
                <a:lnTo>
                  <a:pt x="404278" y="22320"/>
                </a:lnTo>
                <a:lnTo>
                  <a:pt x="353743" y="20926"/>
                </a:lnTo>
                <a:lnTo>
                  <a:pt x="303205" y="16744"/>
                </a:lnTo>
                <a:lnTo>
                  <a:pt x="202127" y="5590"/>
                </a:lnTo>
                <a:lnTo>
                  <a:pt x="151589" y="1407"/>
                </a:lnTo>
                <a:lnTo>
                  <a:pt x="101054" y="12"/>
                </a:lnTo>
                <a:lnTo>
                  <a:pt x="50524" y="2799"/>
                </a:lnTo>
                <a:lnTo>
                  <a:pt x="0" y="11163"/>
                </a:lnTo>
                <a:lnTo>
                  <a:pt x="0" y="173837"/>
                </a:lnTo>
                <a:lnTo>
                  <a:pt x="50524" y="165473"/>
                </a:lnTo>
                <a:lnTo>
                  <a:pt x="101054" y="162686"/>
                </a:lnTo>
                <a:lnTo>
                  <a:pt x="151589" y="164081"/>
                </a:lnTo>
                <a:lnTo>
                  <a:pt x="202127" y="168265"/>
                </a:lnTo>
                <a:lnTo>
                  <a:pt x="303205" y="179419"/>
                </a:lnTo>
                <a:lnTo>
                  <a:pt x="353743" y="183601"/>
                </a:lnTo>
                <a:lnTo>
                  <a:pt x="404278" y="184994"/>
                </a:lnTo>
                <a:lnTo>
                  <a:pt x="454808" y="182204"/>
                </a:lnTo>
                <a:lnTo>
                  <a:pt x="554444" y="165624"/>
                </a:lnTo>
                <a:lnTo>
                  <a:pt x="603562" y="162718"/>
                </a:lnTo>
                <a:lnTo>
                  <a:pt x="652685" y="163838"/>
                </a:lnTo>
                <a:lnTo>
                  <a:pt x="701812" y="167705"/>
                </a:lnTo>
                <a:lnTo>
                  <a:pt x="800067" y="178548"/>
                </a:lnTo>
                <a:lnTo>
                  <a:pt x="849190" y="182964"/>
                </a:lnTo>
                <a:lnTo>
                  <a:pt x="898308" y="184999"/>
                </a:lnTo>
                <a:lnTo>
                  <a:pt x="947419" y="183375"/>
                </a:lnTo>
                <a:lnTo>
                  <a:pt x="1003681" y="174878"/>
                </a:lnTo>
                <a:lnTo>
                  <a:pt x="1003681" y="176263"/>
                </a:lnTo>
                <a:lnTo>
                  <a:pt x="1054236" y="167896"/>
                </a:lnTo>
                <a:lnTo>
                  <a:pt x="1104784" y="165106"/>
                </a:lnTo>
                <a:lnTo>
                  <a:pt x="1155326" y="166499"/>
                </a:lnTo>
                <a:lnTo>
                  <a:pt x="1205862" y="170681"/>
                </a:lnTo>
                <a:lnTo>
                  <a:pt x="1306923" y="181835"/>
                </a:lnTo>
                <a:lnTo>
                  <a:pt x="1357448" y="186018"/>
                </a:lnTo>
                <a:lnTo>
                  <a:pt x="1407971" y="187414"/>
                </a:lnTo>
                <a:lnTo>
                  <a:pt x="1458493" y="184626"/>
                </a:lnTo>
                <a:lnTo>
                  <a:pt x="1559569" y="167896"/>
                </a:lnTo>
                <a:lnTo>
                  <a:pt x="1610117" y="165106"/>
                </a:lnTo>
                <a:lnTo>
                  <a:pt x="1660659" y="166499"/>
                </a:lnTo>
                <a:lnTo>
                  <a:pt x="1711195" y="170681"/>
                </a:lnTo>
                <a:lnTo>
                  <a:pt x="1812256" y="181835"/>
                </a:lnTo>
                <a:lnTo>
                  <a:pt x="1862781" y="186018"/>
                </a:lnTo>
                <a:lnTo>
                  <a:pt x="1913304" y="187414"/>
                </a:lnTo>
                <a:lnTo>
                  <a:pt x="1963826" y="184626"/>
                </a:lnTo>
                <a:lnTo>
                  <a:pt x="2014347" y="176263"/>
                </a:lnTo>
                <a:lnTo>
                  <a:pt x="2014347" y="174955"/>
                </a:lnTo>
                <a:lnTo>
                  <a:pt x="2070607" y="166471"/>
                </a:lnTo>
                <a:lnTo>
                  <a:pt x="2119752" y="164843"/>
                </a:lnTo>
                <a:lnTo>
                  <a:pt x="2168889" y="166877"/>
                </a:lnTo>
                <a:lnTo>
                  <a:pt x="2218022" y="171291"/>
                </a:lnTo>
                <a:lnTo>
                  <a:pt x="2316278" y="182135"/>
                </a:lnTo>
                <a:lnTo>
                  <a:pt x="2365407" y="186001"/>
                </a:lnTo>
                <a:lnTo>
                  <a:pt x="2414540" y="187121"/>
                </a:lnTo>
                <a:lnTo>
                  <a:pt x="2463677" y="184213"/>
                </a:lnTo>
                <a:lnTo>
                  <a:pt x="2563342" y="167629"/>
                </a:lnTo>
                <a:lnTo>
                  <a:pt x="2613863" y="164840"/>
                </a:lnTo>
                <a:lnTo>
                  <a:pt x="2664383" y="166235"/>
                </a:lnTo>
                <a:lnTo>
                  <a:pt x="2714904" y="170418"/>
                </a:lnTo>
                <a:lnTo>
                  <a:pt x="2815945" y="181574"/>
                </a:lnTo>
                <a:lnTo>
                  <a:pt x="2866466" y="185757"/>
                </a:lnTo>
                <a:lnTo>
                  <a:pt x="2916986" y="187152"/>
                </a:lnTo>
                <a:lnTo>
                  <a:pt x="2967507" y="184363"/>
                </a:lnTo>
                <a:lnTo>
                  <a:pt x="3018028" y="175996"/>
                </a:lnTo>
                <a:lnTo>
                  <a:pt x="3018028" y="171754"/>
                </a:lnTo>
                <a:lnTo>
                  <a:pt x="3067430" y="164312"/>
                </a:lnTo>
                <a:lnTo>
                  <a:pt x="3116575" y="162687"/>
                </a:lnTo>
                <a:lnTo>
                  <a:pt x="3165712" y="164723"/>
                </a:lnTo>
                <a:lnTo>
                  <a:pt x="3214845" y="169138"/>
                </a:lnTo>
                <a:lnTo>
                  <a:pt x="3313101" y="179980"/>
                </a:lnTo>
                <a:lnTo>
                  <a:pt x="3362230" y="183845"/>
                </a:lnTo>
                <a:lnTo>
                  <a:pt x="3411363" y="184963"/>
                </a:lnTo>
                <a:lnTo>
                  <a:pt x="3460500" y="182054"/>
                </a:lnTo>
                <a:lnTo>
                  <a:pt x="3560165" y="165473"/>
                </a:lnTo>
                <a:lnTo>
                  <a:pt x="3610687" y="162686"/>
                </a:lnTo>
                <a:lnTo>
                  <a:pt x="3661210" y="164081"/>
                </a:lnTo>
                <a:lnTo>
                  <a:pt x="3711735" y="168265"/>
                </a:lnTo>
                <a:lnTo>
                  <a:pt x="3812796" y="179419"/>
                </a:lnTo>
                <a:lnTo>
                  <a:pt x="3863332" y="183601"/>
                </a:lnTo>
                <a:lnTo>
                  <a:pt x="3913874" y="184994"/>
                </a:lnTo>
                <a:lnTo>
                  <a:pt x="3964422" y="182204"/>
                </a:lnTo>
                <a:lnTo>
                  <a:pt x="4014978" y="173837"/>
                </a:lnTo>
                <a:lnTo>
                  <a:pt x="4014978" y="173012"/>
                </a:lnTo>
                <a:lnTo>
                  <a:pt x="4072636" y="164312"/>
                </a:lnTo>
                <a:lnTo>
                  <a:pt x="4121747" y="162687"/>
                </a:lnTo>
                <a:lnTo>
                  <a:pt x="4170865" y="164723"/>
                </a:lnTo>
                <a:lnTo>
                  <a:pt x="4219988" y="169138"/>
                </a:lnTo>
                <a:lnTo>
                  <a:pt x="4318243" y="179980"/>
                </a:lnTo>
                <a:lnTo>
                  <a:pt x="4367370" y="183845"/>
                </a:lnTo>
                <a:lnTo>
                  <a:pt x="4416493" y="184963"/>
                </a:lnTo>
                <a:lnTo>
                  <a:pt x="4465611" y="182054"/>
                </a:lnTo>
                <a:lnTo>
                  <a:pt x="4565247" y="165473"/>
                </a:lnTo>
                <a:lnTo>
                  <a:pt x="4615777" y="162686"/>
                </a:lnTo>
                <a:lnTo>
                  <a:pt x="4666312" y="164081"/>
                </a:lnTo>
                <a:lnTo>
                  <a:pt x="4716850" y="168265"/>
                </a:lnTo>
                <a:lnTo>
                  <a:pt x="4817928" y="179419"/>
                </a:lnTo>
                <a:lnTo>
                  <a:pt x="4868466" y="183601"/>
                </a:lnTo>
                <a:lnTo>
                  <a:pt x="4919001" y="184994"/>
                </a:lnTo>
                <a:lnTo>
                  <a:pt x="4969531" y="182204"/>
                </a:lnTo>
                <a:lnTo>
                  <a:pt x="5020056" y="173837"/>
                </a:lnTo>
                <a:lnTo>
                  <a:pt x="5020056" y="11163"/>
                </a:lnTo>
                <a:lnTo>
                  <a:pt x="4969531" y="19530"/>
                </a:lnTo>
                <a:lnTo>
                  <a:pt x="4919001" y="22320"/>
                </a:lnTo>
                <a:lnTo>
                  <a:pt x="4868466" y="20926"/>
                </a:lnTo>
                <a:lnTo>
                  <a:pt x="4817928" y="16744"/>
                </a:lnTo>
                <a:lnTo>
                  <a:pt x="4716850" y="5590"/>
                </a:lnTo>
                <a:lnTo>
                  <a:pt x="4666312" y="1407"/>
                </a:lnTo>
                <a:lnTo>
                  <a:pt x="4615777" y="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80"/>
          <p:cNvSpPr/>
          <p:nvPr/>
        </p:nvSpPr>
        <p:spPr>
          <a:xfrm>
            <a:off x="2464253" y="4047323"/>
            <a:ext cx="5020310" cy="187960"/>
          </a:xfrm>
          <a:custGeom>
            <a:avLst/>
            <a:gdLst/>
            <a:ahLst/>
            <a:cxnLst/>
            <a:rect l="l" t="t" r="r" b="b"/>
            <a:pathLst>
              <a:path w="5020309" h="187959">
                <a:moveTo>
                  <a:pt x="3620135" y="0"/>
                </a:moveTo>
                <a:lnTo>
                  <a:pt x="3667494" y="1809"/>
                </a:lnTo>
                <a:lnTo>
                  <a:pt x="3714865" y="5915"/>
                </a:lnTo>
                <a:lnTo>
                  <a:pt x="3762243" y="11170"/>
                </a:lnTo>
                <a:lnTo>
                  <a:pt x="3809623" y="16425"/>
                </a:lnTo>
                <a:lnTo>
                  <a:pt x="3857001" y="20531"/>
                </a:lnTo>
                <a:lnTo>
                  <a:pt x="3904372" y="22339"/>
                </a:lnTo>
                <a:lnTo>
                  <a:pt x="3951731" y="20700"/>
                </a:lnTo>
                <a:lnTo>
                  <a:pt x="4009390" y="12001"/>
                </a:lnTo>
                <a:lnTo>
                  <a:pt x="4009390" y="11163"/>
                </a:lnTo>
                <a:lnTo>
                  <a:pt x="4059945" y="2799"/>
                </a:lnTo>
                <a:lnTo>
                  <a:pt x="4110493" y="12"/>
                </a:lnTo>
                <a:lnTo>
                  <a:pt x="4161035" y="1407"/>
                </a:lnTo>
                <a:lnTo>
                  <a:pt x="4211571" y="5590"/>
                </a:lnTo>
                <a:lnTo>
                  <a:pt x="4262104" y="11168"/>
                </a:lnTo>
                <a:lnTo>
                  <a:pt x="4312632" y="16744"/>
                </a:lnTo>
                <a:lnTo>
                  <a:pt x="4363157" y="20926"/>
                </a:lnTo>
                <a:lnTo>
                  <a:pt x="4413680" y="22320"/>
                </a:lnTo>
                <a:lnTo>
                  <a:pt x="4464202" y="19530"/>
                </a:lnTo>
                <a:lnTo>
                  <a:pt x="4514723" y="11163"/>
                </a:lnTo>
                <a:lnTo>
                  <a:pt x="4565247" y="2799"/>
                </a:lnTo>
                <a:lnTo>
                  <a:pt x="4615777" y="12"/>
                </a:lnTo>
                <a:lnTo>
                  <a:pt x="4666312" y="1407"/>
                </a:lnTo>
                <a:lnTo>
                  <a:pt x="4716850" y="5590"/>
                </a:lnTo>
                <a:lnTo>
                  <a:pt x="4767389" y="11168"/>
                </a:lnTo>
                <a:lnTo>
                  <a:pt x="4817928" y="16744"/>
                </a:lnTo>
                <a:lnTo>
                  <a:pt x="4868466" y="20926"/>
                </a:lnTo>
                <a:lnTo>
                  <a:pt x="4919001" y="22320"/>
                </a:lnTo>
                <a:lnTo>
                  <a:pt x="4969531" y="19530"/>
                </a:lnTo>
                <a:lnTo>
                  <a:pt x="5020056" y="11163"/>
                </a:lnTo>
                <a:lnTo>
                  <a:pt x="5020056" y="173837"/>
                </a:lnTo>
                <a:lnTo>
                  <a:pt x="4969531" y="182204"/>
                </a:lnTo>
                <a:lnTo>
                  <a:pt x="4919001" y="184994"/>
                </a:lnTo>
                <a:lnTo>
                  <a:pt x="4868466" y="183601"/>
                </a:lnTo>
                <a:lnTo>
                  <a:pt x="4817928" y="179419"/>
                </a:lnTo>
                <a:lnTo>
                  <a:pt x="4767389" y="173842"/>
                </a:lnTo>
                <a:lnTo>
                  <a:pt x="4716850" y="168265"/>
                </a:lnTo>
                <a:lnTo>
                  <a:pt x="4666312" y="164081"/>
                </a:lnTo>
                <a:lnTo>
                  <a:pt x="4615777" y="162686"/>
                </a:lnTo>
                <a:lnTo>
                  <a:pt x="4565247" y="165473"/>
                </a:lnTo>
                <a:lnTo>
                  <a:pt x="4514723" y="173837"/>
                </a:lnTo>
                <a:lnTo>
                  <a:pt x="4465611" y="182054"/>
                </a:lnTo>
                <a:lnTo>
                  <a:pt x="4416493" y="184963"/>
                </a:lnTo>
                <a:lnTo>
                  <a:pt x="4367370" y="183845"/>
                </a:lnTo>
                <a:lnTo>
                  <a:pt x="4318243" y="179980"/>
                </a:lnTo>
                <a:lnTo>
                  <a:pt x="4269115" y="174651"/>
                </a:lnTo>
                <a:lnTo>
                  <a:pt x="4219988" y="169138"/>
                </a:lnTo>
                <a:lnTo>
                  <a:pt x="4170865" y="164723"/>
                </a:lnTo>
                <a:lnTo>
                  <a:pt x="4121747" y="162687"/>
                </a:lnTo>
                <a:lnTo>
                  <a:pt x="4072636" y="164312"/>
                </a:lnTo>
                <a:lnTo>
                  <a:pt x="4014978" y="173012"/>
                </a:lnTo>
                <a:lnTo>
                  <a:pt x="4014978" y="173837"/>
                </a:lnTo>
                <a:lnTo>
                  <a:pt x="3964422" y="182204"/>
                </a:lnTo>
                <a:lnTo>
                  <a:pt x="3913874" y="184994"/>
                </a:lnTo>
                <a:lnTo>
                  <a:pt x="3863332" y="183601"/>
                </a:lnTo>
                <a:lnTo>
                  <a:pt x="3812796" y="179419"/>
                </a:lnTo>
                <a:lnTo>
                  <a:pt x="3762263" y="173842"/>
                </a:lnTo>
                <a:lnTo>
                  <a:pt x="3711735" y="168265"/>
                </a:lnTo>
                <a:lnTo>
                  <a:pt x="3661210" y="164081"/>
                </a:lnTo>
                <a:lnTo>
                  <a:pt x="3610687" y="162686"/>
                </a:lnTo>
                <a:lnTo>
                  <a:pt x="3560165" y="165473"/>
                </a:lnTo>
                <a:lnTo>
                  <a:pt x="3509644" y="173837"/>
                </a:lnTo>
                <a:lnTo>
                  <a:pt x="3460500" y="182054"/>
                </a:lnTo>
                <a:lnTo>
                  <a:pt x="3411363" y="184963"/>
                </a:lnTo>
                <a:lnTo>
                  <a:pt x="3362230" y="183845"/>
                </a:lnTo>
                <a:lnTo>
                  <a:pt x="3313101" y="179980"/>
                </a:lnTo>
                <a:lnTo>
                  <a:pt x="3263974" y="174651"/>
                </a:lnTo>
                <a:lnTo>
                  <a:pt x="3214845" y="169138"/>
                </a:lnTo>
                <a:lnTo>
                  <a:pt x="3165712" y="164723"/>
                </a:lnTo>
                <a:lnTo>
                  <a:pt x="3116575" y="162687"/>
                </a:lnTo>
                <a:lnTo>
                  <a:pt x="3067430" y="164312"/>
                </a:lnTo>
                <a:lnTo>
                  <a:pt x="3018028" y="171754"/>
                </a:lnTo>
                <a:lnTo>
                  <a:pt x="3018028" y="175996"/>
                </a:lnTo>
                <a:lnTo>
                  <a:pt x="2967507" y="184363"/>
                </a:lnTo>
                <a:lnTo>
                  <a:pt x="2916986" y="187152"/>
                </a:lnTo>
                <a:lnTo>
                  <a:pt x="2866466" y="185757"/>
                </a:lnTo>
                <a:lnTo>
                  <a:pt x="2815945" y="181574"/>
                </a:lnTo>
                <a:lnTo>
                  <a:pt x="2765424" y="175996"/>
                </a:lnTo>
                <a:lnTo>
                  <a:pt x="2714904" y="170418"/>
                </a:lnTo>
                <a:lnTo>
                  <a:pt x="2664383" y="166235"/>
                </a:lnTo>
                <a:lnTo>
                  <a:pt x="2613863" y="164840"/>
                </a:lnTo>
                <a:lnTo>
                  <a:pt x="2563342" y="167629"/>
                </a:lnTo>
                <a:lnTo>
                  <a:pt x="2512822" y="175996"/>
                </a:lnTo>
                <a:lnTo>
                  <a:pt x="2463677" y="184213"/>
                </a:lnTo>
                <a:lnTo>
                  <a:pt x="2414540" y="187121"/>
                </a:lnTo>
                <a:lnTo>
                  <a:pt x="2365407" y="186001"/>
                </a:lnTo>
                <a:lnTo>
                  <a:pt x="2316278" y="182135"/>
                </a:lnTo>
                <a:lnTo>
                  <a:pt x="2267151" y="176805"/>
                </a:lnTo>
                <a:lnTo>
                  <a:pt x="2218022" y="171291"/>
                </a:lnTo>
                <a:lnTo>
                  <a:pt x="2168889" y="166877"/>
                </a:lnTo>
                <a:lnTo>
                  <a:pt x="2119752" y="164843"/>
                </a:lnTo>
                <a:lnTo>
                  <a:pt x="2070607" y="166471"/>
                </a:lnTo>
                <a:lnTo>
                  <a:pt x="2014347" y="174955"/>
                </a:lnTo>
                <a:lnTo>
                  <a:pt x="2014347" y="176263"/>
                </a:lnTo>
                <a:lnTo>
                  <a:pt x="1963826" y="184626"/>
                </a:lnTo>
                <a:lnTo>
                  <a:pt x="1913304" y="187414"/>
                </a:lnTo>
                <a:lnTo>
                  <a:pt x="1862781" y="186018"/>
                </a:lnTo>
                <a:lnTo>
                  <a:pt x="1812256" y="181835"/>
                </a:lnTo>
                <a:lnTo>
                  <a:pt x="1761728" y="176258"/>
                </a:lnTo>
                <a:lnTo>
                  <a:pt x="1711195" y="170681"/>
                </a:lnTo>
                <a:lnTo>
                  <a:pt x="1660659" y="166499"/>
                </a:lnTo>
                <a:lnTo>
                  <a:pt x="1610117" y="165106"/>
                </a:lnTo>
                <a:lnTo>
                  <a:pt x="1559569" y="167896"/>
                </a:lnTo>
                <a:lnTo>
                  <a:pt x="1509014" y="176263"/>
                </a:lnTo>
                <a:lnTo>
                  <a:pt x="1458493" y="184626"/>
                </a:lnTo>
                <a:lnTo>
                  <a:pt x="1407971" y="187414"/>
                </a:lnTo>
                <a:lnTo>
                  <a:pt x="1357448" y="186018"/>
                </a:lnTo>
                <a:lnTo>
                  <a:pt x="1306923" y="181835"/>
                </a:lnTo>
                <a:lnTo>
                  <a:pt x="1256395" y="176258"/>
                </a:lnTo>
                <a:lnTo>
                  <a:pt x="1205862" y="170681"/>
                </a:lnTo>
                <a:lnTo>
                  <a:pt x="1155326" y="166499"/>
                </a:lnTo>
                <a:lnTo>
                  <a:pt x="1104784" y="165106"/>
                </a:lnTo>
                <a:lnTo>
                  <a:pt x="1054236" y="167896"/>
                </a:lnTo>
                <a:lnTo>
                  <a:pt x="1003681" y="176263"/>
                </a:lnTo>
                <a:lnTo>
                  <a:pt x="1003681" y="174878"/>
                </a:lnTo>
                <a:lnTo>
                  <a:pt x="947419" y="183375"/>
                </a:lnTo>
                <a:lnTo>
                  <a:pt x="898308" y="184999"/>
                </a:lnTo>
                <a:lnTo>
                  <a:pt x="849190" y="182964"/>
                </a:lnTo>
                <a:lnTo>
                  <a:pt x="800067" y="178548"/>
                </a:lnTo>
                <a:lnTo>
                  <a:pt x="750940" y="173035"/>
                </a:lnTo>
                <a:lnTo>
                  <a:pt x="701812" y="167705"/>
                </a:lnTo>
                <a:lnTo>
                  <a:pt x="652685" y="163838"/>
                </a:lnTo>
                <a:lnTo>
                  <a:pt x="603562" y="162718"/>
                </a:lnTo>
                <a:lnTo>
                  <a:pt x="554444" y="165624"/>
                </a:lnTo>
                <a:lnTo>
                  <a:pt x="505332" y="173837"/>
                </a:lnTo>
                <a:lnTo>
                  <a:pt x="454808" y="182204"/>
                </a:lnTo>
                <a:lnTo>
                  <a:pt x="404278" y="184994"/>
                </a:lnTo>
                <a:lnTo>
                  <a:pt x="353743" y="183601"/>
                </a:lnTo>
                <a:lnTo>
                  <a:pt x="303205" y="179419"/>
                </a:lnTo>
                <a:lnTo>
                  <a:pt x="252666" y="173842"/>
                </a:lnTo>
                <a:lnTo>
                  <a:pt x="202127" y="168265"/>
                </a:lnTo>
                <a:lnTo>
                  <a:pt x="151589" y="164081"/>
                </a:lnTo>
                <a:lnTo>
                  <a:pt x="101054" y="162686"/>
                </a:lnTo>
                <a:lnTo>
                  <a:pt x="50524" y="165473"/>
                </a:lnTo>
                <a:lnTo>
                  <a:pt x="0" y="173837"/>
                </a:lnTo>
                <a:lnTo>
                  <a:pt x="0" y="11163"/>
                </a:lnTo>
                <a:lnTo>
                  <a:pt x="50524" y="2799"/>
                </a:lnTo>
                <a:lnTo>
                  <a:pt x="101054" y="12"/>
                </a:lnTo>
                <a:lnTo>
                  <a:pt x="151589" y="1407"/>
                </a:lnTo>
                <a:lnTo>
                  <a:pt x="202127" y="5590"/>
                </a:lnTo>
                <a:lnTo>
                  <a:pt x="252666" y="11168"/>
                </a:lnTo>
                <a:lnTo>
                  <a:pt x="303205" y="16744"/>
                </a:lnTo>
                <a:lnTo>
                  <a:pt x="353743" y="20926"/>
                </a:lnTo>
                <a:lnTo>
                  <a:pt x="404278" y="22320"/>
                </a:lnTo>
                <a:lnTo>
                  <a:pt x="454808" y="19530"/>
                </a:lnTo>
                <a:lnTo>
                  <a:pt x="505332" y="11163"/>
                </a:lnTo>
                <a:lnTo>
                  <a:pt x="555853" y="2799"/>
                </a:lnTo>
                <a:lnTo>
                  <a:pt x="606375" y="12"/>
                </a:lnTo>
                <a:lnTo>
                  <a:pt x="656898" y="1407"/>
                </a:lnTo>
                <a:lnTo>
                  <a:pt x="707423" y="5590"/>
                </a:lnTo>
                <a:lnTo>
                  <a:pt x="757951" y="11168"/>
                </a:lnTo>
                <a:lnTo>
                  <a:pt x="808484" y="16744"/>
                </a:lnTo>
                <a:lnTo>
                  <a:pt x="859020" y="20926"/>
                </a:lnTo>
                <a:lnTo>
                  <a:pt x="909562" y="22320"/>
                </a:lnTo>
                <a:lnTo>
                  <a:pt x="960110" y="19530"/>
                </a:lnTo>
                <a:lnTo>
                  <a:pt x="1010665" y="11163"/>
                </a:lnTo>
                <a:lnTo>
                  <a:pt x="1010665" y="12547"/>
                </a:lnTo>
                <a:lnTo>
                  <a:pt x="1066927" y="4051"/>
                </a:lnTo>
                <a:lnTo>
                  <a:pt x="1116038" y="2426"/>
                </a:lnTo>
                <a:lnTo>
                  <a:pt x="1165156" y="4462"/>
                </a:lnTo>
                <a:lnTo>
                  <a:pt x="1214279" y="8877"/>
                </a:lnTo>
                <a:lnTo>
                  <a:pt x="1263406" y="14391"/>
                </a:lnTo>
                <a:lnTo>
                  <a:pt x="1312534" y="19721"/>
                </a:lnTo>
                <a:lnTo>
                  <a:pt x="1361661" y="23587"/>
                </a:lnTo>
                <a:lnTo>
                  <a:pt x="1410784" y="24708"/>
                </a:lnTo>
                <a:lnTo>
                  <a:pt x="1459902" y="21802"/>
                </a:lnTo>
                <a:lnTo>
                  <a:pt x="1509014" y="13588"/>
                </a:lnTo>
                <a:lnTo>
                  <a:pt x="1558158" y="5371"/>
                </a:lnTo>
                <a:lnTo>
                  <a:pt x="1607295" y="2462"/>
                </a:lnTo>
                <a:lnTo>
                  <a:pt x="1656428" y="3581"/>
                </a:lnTo>
                <a:lnTo>
                  <a:pt x="1705557" y="7445"/>
                </a:lnTo>
                <a:lnTo>
                  <a:pt x="1754684" y="12775"/>
                </a:lnTo>
                <a:lnTo>
                  <a:pt x="1803813" y="18287"/>
                </a:lnTo>
                <a:lnTo>
                  <a:pt x="1852946" y="22702"/>
                </a:lnTo>
                <a:lnTo>
                  <a:pt x="1902083" y="24738"/>
                </a:lnTo>
                <a:lnTo>
                  <a:pt x="1951227" y="23113"/>
                </a:lnTo>
                <a:lnTo>
                  <a:pt x="2007489" y="14630"/>
                </a:lnTo>
                <a:lnTo>
                  <a:pt x="2007489" y="13322"/>
                </a:lnTo>
                <a:lnTo>
                  <a:pt x="2058009" y="4955"/>
                </a:lnTo>
                <a:lnTo>
                  <a:pt x="2108531" y="2166"/>
                </a:lnTo>
                <a:lnTo>
                  <a:pt x="2159054" y="3561"/>
                </a:lnTo>
                <a:lnTo>
                  <a:pt x="2209579" y="7744"/>
                </a:lnTo>
                <a:lnTo>
                  <a:pt x="2260107" y="13322"/>
                </a:lnTo>
                <a:lnTo>
                  <a:pt x="2310640" y="18900"/>
                </a:lnTo>
                <a:lnTo>
                  <a:pt x="2361176" y="23083"/>
                </a:lnTo>
                <a:lnTo>
                  <a:pt x="2411718" y="24477"/>
                </a:lnTo>
                <a:lnTo>
                  <a:pt x="2462266" y="21689"/>
                </a:lnTo>
                <a:lnTo>
                  <a:pt x="2512822" y="13322"/>
                </a:lnTo>
                <a:lnTo>
                  <a:pt x="2561933" y="5105"/>
                </a:lnTo>
                <a:lnTo>
                  <a:pt x="2611051" y="2197"/>
                </a:lnTo>
                <a:lnTo>
                  <a:pt x="2660174" y="3317"/>
                </a:lnTo>
                <a:lnTo>
                  <a:pt x="2709301" y="7184"/>
                </a:lnTo>
                <a:lnTo>
                  <a:pt x="2758429" y="12515"/>
                </a:lnTo>
                <a:lnTo>
                  <a:pt x="2807556" y="18030"/>
                </a:lnTo>
                <a:lnTo>
                  <a:pt x="2856679" y="22447"/>
                </a:lnTo>
                <a:lnTo>
                  <a:pt x="2905797" y="24484"/>
                </a:lnTo>
                <a:lnTo>
                  <a:pt x="2954909" y="22859"/>
                </a:lnTo>
                <a:lnTo>
                  <a:pt x="3004312" y="15405"/>
                </a:lnTo>
                <a:lnTo>
                  <a:pt x="3004312" y="11163"/>
                </a:lnTo>
                <a:lnTo>
                  <a:pt x="3035861" y="5208"/>
                </a:lnTo>
                <a:lnTo>
                  <a:pt x="3067446" y="1635"/>
                </a:lnTo>
                <a:lnTo>
                  <a:pt x="3099055" y="104"/>
                </a:lnTo>
                <a:lnTo>
                  <a:pt x="3130677" y="279"/>
                </a:lnTo>
                <a:lnTo>
                  <a:pt x="3178021" y="2981"/>
                </a:lnTo>
                <a:lnTo>
                  <a:pt x="3225377" y="7598"/>
                </a:lnTo>
                <a:lnTo>
                  <a:pt x="3272741" y="12980"/>
                </a:lnTo>
                <a:lnTo>
                  <a:pt x="3320113" y="17980"/>
                </a:lnTo>
                <a:lnTo>
                  <a:pt x="3367491" y="21446"/>
                </a:lnTo>
                <a:lnTo>
                  <a:pt x="3414873" y="22232"/>
                </a:lnTo>
                <a:lnTo>
                  <a:pt x="3462258" y="19187"/>
                </a:lnTo>
                <a:lnTo>
                  <a:pt x="3509644" y="11163"/>
                </a:lnTo>
                <a:lnTo>
                  <a:pt x="3537267" y="5815"/>
                </a:lnTo>
                <a:lnTo>
                  <a:pt x="3564890" y="2324"/>
                </a:lnTo>
                <a:lnTo>
                  <a:pt x="3592512" y="461"/>
                </a:lnTo>
                <a:lnTo>
                  <a:pt x="3620135" y="0"/>
                </a:lnTo>
                <a:close/>
              </a:path>
            </a:pathLst>
          </a:custGeom>
          <a:ln w="914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직사각형 69"/>
          <p:cNvSpPr/>
          <p:nvPr/>
        </p:nvSpPr>
        <p:spPr>
          <a:xfrm>
            <a:off x="4218845" y="4704541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045427" y="4704541"/>
            <a:ext cx="703574" cy="272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341853" y="471638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5176641" y="47228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취소</a:t>
            </a:r>
            <a:endParaRPr lang="ko-KR" altLang="en-US" sz="1000" dirty="0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2575800" y="3713384"/>
            <a:ext cx="4709631" cy="1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575800" y="3826167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내용을 입력해주세요</a:t>
            </a:r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383600" y="1952062"/>
            <a:ext cx="1080653" cy="52837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703353" y="2063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7285431" y="18722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6677891" y="186840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1383600" y="2480441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375288" y="2739543"/>
            <a:ext cx="65051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06984" y="2472267"/>
            <a:ext cx="387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증상검색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응급실검색</a:t>
            </a:r>
            <a:r>
              <a:rPr lang="ko-KR" altLang="en-US" sz="800" dirty="0" smtClean="0"/>
              <a:t>         </a:t>
            </a:r>
            <a:r>
              <a:rPr lang="ko-KR" altLang="en-US" sz="800" dirty="0" err="1" smtClean="0"/>
              <a:t>약국검색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       커뮤니티          고객센터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2464253" y="2933043"/>
            <a:ext cx="1545745" cy="31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질문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464253" y="3360937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☞</a:t>
            </a:r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의사 답변</a:t>
            </a:r>
            <a:r>
              <a:rPr lang="en-US" altLang="ko-KR" sz="1200" b="1" dirty="0" smtClean="0"/>
              <a:t>] </a:t>
            </a:r>
            <a:r>
              <a:rPr lang="ko-KR" altLang="en-US" sz="1200" b="1" dirty="0" smtClean="0"/>
              <a:t>약 부작용 관련해서 궁금해서요</a:t>
            </a:r>
            <a:r>
              <a:rPr lang="en-US" altLang="ko-KR" sz="1200" b="1" dirty="0" smtClean="0"/>
              <a:t> </a:t>
            </a:r>
          </a:p>
        </p:txBody>
      </p:sp>
      <p:sp>
        <p:nvSpPr>
          <p:cNvPr id="36" name="타원 35"/>
          <p:cNvSpPr/>
          <p:nvPr/>
        </p:nvSpPr>
        <p:spPr>
          <a:xfrm>
            <a:off x="2274227" y="3387528"/>
            <a:ext cx="232757" cy="232757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358918" y="30072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커뮤니티</a:t>
            </a:r>
            <a:endParaRPr lang="ko-KR" alt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56654" y="325945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자유 게시판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364943" y="342665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 게시판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368873" y="3625386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내가 사는 동네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867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1922</Words>
  <Application>Microsoft Office PowerPoint</Application>
  <PresentationFormat>와이드스크린</PresentationFormat>
  <Paragraphs>670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492</cp:revision>
  <dcterms:created xsi:type="dcterms:W3CDTF">2022-08-30T01:08:25Z</dcterms:created>
  <dcterms:modified xsi:type="dcterms:W3CDTF">2023-03-06T00:55:27Z</dcterms:modified>
</cp:coreProperties>
</file>