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64" r:id="rId6"/>
    <p:sldId id="271" r:id="rId7"/>
    <p:sldId id="269" r:id="rId8"/>
    <p:sldId id="268" r:id="rId9"/>
    <p:sldId id="266" r:id="rId10"/>
    <p:sldId id="267" r:id="rId11"/>
    <p:sldId id="258" r:id="rId12"/>
    <p:sldId id="272" r:id="rId13"/>
    <p:sldId id="259" r:id="rId14"/>
    <p:sldId id="262" r:id="rId15"/>
    <p:sldId id="260" r:id="rId16"/>
    <p:sldId id="261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a1" initials="j" lastIdx="1" clrIdx="0">
    <p:extLst>
      <p:ext uri="{19B8F6BF-5375-455C-9EA6-DF929625EA0E}">
        <p15:presenceInfo xmlns:p15="http://schemas.microsoft.com/office/powerpoint/2012/main" userId="java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8T12:27:52.3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8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8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9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0D93-1782-44CF-80D8-7BD0E626581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2372-710C-4D47-B76D-0BD691F4D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admin/cs/q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80/inde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0553"/>
              </p:ext>
            </p:extLst>
          </p:nvPr>
        </p:nvGraphicFramePr>
        <p:xfrm>
          <a:off x="0" y="0"/>
          <a:ext cx="12192000" cy="533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lt"/>
                        </a:rPr>
                        <a:t>Page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화면이름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도메인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설명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메인 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메인 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34002"/>
              </p:ext>
            </p:extLst>
          </p:nvPr>
        </p:nvGraphicFramePr>
        <p:xfrm>
          <a:off x="9067647" y="602883"/>
          <a:ext cx="3027372" cy="4878739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8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로고 제작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로고 클릭 시 사이트 메인 링크 이동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관리자 메인 링크 이동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신규가입회원 목록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 가입 기준으로 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전체회원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보기 클릭 시 회원관리 목록 링크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 글 기준으로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보기 클릭 시 커뮤니티 목록 링크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 글 기준으로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클릭 시 문의하기 목록 링크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5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메뉴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hover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서브 메뉴가 뜨는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Kmarket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main category)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관리 클릭 시 전체 회원 목록 링크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클릭 시 전체 목록 링크 이동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리뷰 관리 클릭 시 전체 리뷰 목록 링크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고객센터 관리 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hover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 서브 메뉴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뜸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(notice, </a:t>
                      </a:r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list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58781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9874" y="574965"/>
            <a:ext cx="9121230" cy="6134793"/>
            <a:chOff x="49874" y="574965"/>
            <a:chExt cx="9121230" cy="6134793"/>
          </a:xfrm>
        </p:grpSpPr>
        <p:grpSp>
          <p:nvGrpSpPr>
            <p:cNvPr id="52" name="그룹 51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11" name="그룹 10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9" name="그룹 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5" name="직사각형 4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6" name="직사각형 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7" name="곱셈 기호 6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" name="직사각형 7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" name="뺄셈 기호 9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2" name="직사각형 11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58187" y="6357512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026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순서도: 처리 42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관리자 메인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6252" y="2285428"/>
            <a:ext cx="8686800" cy="128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146780" y="3794367"/>
            <a:ext cx="2861392" cy="2161894"/>
            <a:chOff x="681643" y="2447891"/>
            <a:chExt cx="3227489" cy="2888879"/>
          </a:xfrm>
        </p:grpSpPr>
        <p:sp>
          <p:nvSpPr>
            <p:cNvPr id="47" name="순서도: 처리 46"/>
            <p:cNvSpPr/>
            <p:nvPr/>
          </p:nvSpPr>
          <p:spPr>
            <a:xfrm>
              <a:off x="681643" y="2447891"/>
              <a:ext cx="3227489" cy="28888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없습니다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/>
            <p:cNvSpPr/>
            <p:nvPr/>
          </p:nvSpPr>
          <p:spPr>
            <a:xfrm>
              <a:off x="681643" y="2447891"/>
              <a:ext cx="3227489" cy="3368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005436" y="3797341"/>
            <a:ext cx="2861392" cy="2161894"/>
            <a:chOff x="681643" y="2447891"/>
            <a:chExt cx="3227489" cy="2888879"/>
          </a:xfrm>
        </p:grpSpPr>
        <p:sp>
          <p:nvSpPr>
            <p:cNvPr id="86" name="순서도: 처리 85"/>
            <p:cNvSpPr/>
            <p:nvPr/>
          </p:nvSpPr>
          <p:spPr>
            <a:xfrm>
              <a:off x="681643" y="2447891"/>
              <a:ext cx="3227489" cy="28888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없습니다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순서도: 처리 86"/>
            <p:cNvSpPr/>
            <p:nvPr/>
          </p:nvSpPr>
          <p:spPr>
            <a:xfrm>
              <a:off x="681643" y="2447891"/>
              <a:ext cx="3227489" cy="3368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문의하기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grpSp>
        <p:nvGrpSpPr>
          <p:cNvPr id="94" name="그룹 93"/>
          <p:cNvGrpSpPr/>
          <p:nvPr/>
        </p:nvGrpSpPr>
        <p:grpSpPr>
          <a:xfrm>
            <a:off x="1146780" y="2259387"/>
            <a:ext cx="6720047" cy="1209926"/>
            <a:chOff x="681643" y="2447891"/>
            <a:chExt cx="3227489" cy="2888879"/>
          </a:xfrm>
        </p:grpSpPr>
        <p:sp>
          <p:nvSpPr>
            <p:cNvPr id="95" name="순서도: 처리 94"/>
            <p:cNvSpPr/>
            <p:nvPr/>
          </p:nvSpPr>
          <p:spPr>
            <a:xfrm>
              <a:off x="681643" y="2447891"/>
              <a:ext cx="3227489" cy="28888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없습니다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순서도: 처리 95"/>
            <p:cNvSpPr/>
            <p:nvPr/>
          </p:nvSpPr>
          <p:spPr>
            <a:xfrm>
              <a:off x="681643" y="2447891"/>
              <a:ext cx="3227489" cy="33687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신규가입회원 목록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2851265" y="6011867"/>
            <a:ext cx="11569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커뮤니티전체 글 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015942" y="6002565"/>
            <a:ext cx="850885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문의하기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15941" y="3519484"/>
            <a:ext cx="850885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전체회원</a:t>
            </a:r>
            <a:r>
              <a:rPr lang="ko-KR" altLang="en-US" sz="700" dirty="0" smtClean="0">
                <a:solidFill>
                  <a:schemeClr val="tx1"/>
                </a:solidFill>
              </a:rPr>
              <a:t> 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1055683" y="83807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146780" y="198699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221937" y="3615896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5061225" y="360839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3619323" y="1107599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5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21649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/notice/modify.html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수정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admin/cs/notice/modify.html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41203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선택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수정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48" name="그룹 47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1" name="그룹 60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69" name="직사각형 68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66" name="곱셈 기호 65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뺄셈 기호 67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64" name="직사각형 63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0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65974"/>
              </p:ext>
            </p:extLst>
          </p:nvPr>
        </p:nvGraphicFramePr>
        <p:xfrm>
          <a:off x="2362205" y="4378927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86226"/>
              </p:ext>
            </p:extLst>
          </p:nvPr>
        </p:nvGraphicFramePr>
        <p:xfrm>
          <a:off x="2362205" y="3120242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72419"/>
              </p:ext>
            </p:extLst>
          </p:nvPr>
        </p:nvGraphicFramePr>
        <p:xfrm>
          <a:off x="2362205" y="2326329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5942377" y="5486993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57666" y="5486993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순서도: 처리 75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공지사항 수정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76325" y="2483263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유형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2485191" y="202555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5892312" y="5322086"/>
            <a:ext cx="332509" cy="228028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642026" y="5257706"/>
            <a:ext cx="332509" cy="228028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01816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자주묻는질문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/cs/faq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0723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선택 시 목록 갱신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선택삭제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글 삭제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작성 페이지 이동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목록 </a:t>
                      </a:r>
                      <a:endParaRPr lang="en-US" altLang="ko-KR" sz="9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 err="1" smtClean="0"/>
                        <a:t>자주묻는질문</a:t>
                      </a:r>
                      <a:r>
                        <a:rPr lang="ko-KR" altLang="en-US" sz="900" dirty="0" smtClean="0"/>
                        <a:t> 목록은 최대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개 </a:t>
                      </a:r>
                      <a:endParaRPr lang="en-US" altLang="ko-KR" sz="9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각 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차 유형별 최대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개 출력 </a:t>
                      </a:r>
                      <a:endParaRPr lang="en-US" altLang="ko-KR" sz="9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개 까지만 나오기 때문에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X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25" name="그룹 24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4" name="그룹 33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6" name="그룹 35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2" name="직사각형 41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39" name="곱셈 기호 38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직사각형 39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뺄셈 기호 40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3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352501" y="2427313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유형선택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352501" y="3014745"/>
            <a:ext cx="5151268" cy="261610"/>
            <a:chOff x="1897799" y="2882132"/>
            <a:chExt cx="5151268" cy="261610"/>
          </a:xfrm>
        </p:grpSpPr>
        <p:sp>
          <p:nvSpPr>
            <p:cNvPr id="46" name="TextBox 45"/>
            <p:cNvSpPr txBox="1"/>
            <p:nvPr/>
          </p:nvSpPr>
          <p:spPr>
            <a:xfrm>
              <a:off x="2157072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1301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err="1" smtClean="0"/>
                <a:t>차유형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2440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09482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endParaRPr lang="ko-KR" altLang="en-US" sz="1100" dirty="0"/>
            </a:p>
          </p:txBody>
        </p:sp>
        <p:sp>
          <p:nvSpPr>
            <p:cNvPr id="50" name="순서도: 처리 49"/>
            <p:cNvSpPr/>
            <p:nvPr/>
          </p:nvSpPr>
          <p:spPr>
            <a:xfrm>
              <a:off x="1897799" y="2950165"/>
              <a:ext cx="116378" cy="1255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24295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r>
                <a:rPr lang="ko-KR" altLang="en-US" sz="1100" dirty="0" err="1" smtClean="0"/>
                <a:t>차유형</a:t>
              </a:r>
              <a:endParaRPr lang="ko-KR" altLang="en-US" sz="1100" dirty="0"/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2688"/>
              </p:ext>
            </p:extLst>
          </p:nvPr>
        </p:nvGraphicFramePr>
        <p:xfrm>
          <a:off x="2352501" y="3354124"/>
          <a:ext cx="4696692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352501" y="5447789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선택삭제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8" name="직사각형 57"/>
          <p:cNvSpPr/>
          <p:nvPr/>
        </p:nvSpPr>
        <p:spPr>
          <a:xfrm>
            <a:off x="3739190" y="2427313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유형선택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j-lt"/>
              </a:rPr>
              <a:t>자주묻는질문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목록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2352501" y="2111333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2379112" y="518052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35639" y="5447789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사각형 설명선 63"/>
          <p:cNvSpPr/>
          <p:nvPr/>
        </p:nvSpPr>
        <p:spPr>
          <a:xfrm>
            <a:off x="6411981" y="5217586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2412362" y="330054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23631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100" dirty="0" smtClean="0">
                          <a:latin typeface="+mj-lt"/>
                        </a:rPr>
                        <a:t>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자주묻는질문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admin/cs/faq/view.html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자주묻는질문</a:t>
                      </a:r>
                      <a:r>
                        <a:rPr lang="ko-KR" altLang="en-US" sz="1100" dirty="0" smtClean="0">
                          <a:latin typeface="+mj-lt"/>
                        </a:rPr>
                        <a:t> 관리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22535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유형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수정화면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Table delete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48" name="그룹 47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1" name="그룹 60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69" name="직사각형 68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66" name="곱셈 기호 65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뺄셈 기호 67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64" name="직사각형 63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0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33870"/>
              </p:ext>
            </p:extLst>
          </p:nvPr>
        </p:nvGraphicFramePr>
        <p:xfrm>
          <a:off x="2362205" y="4431882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63695"/>
              </p:ext>
            </p:extLst>
          </p:nvPr>
        </p:nvGraphicFramePr>
        <p:xfrm>
          <a:off x="2362205" y="3173197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02712"/>
              </p:ext>
            </p:extLst>
          </p:nvPr>
        </p:nvGraphicFramePr>
        <p:xfrm>
          <a:off x="2362205" y="2379284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942377" y="5539948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557666" y="5539948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27088" y="5539948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j-lt"/>
              </a:rPr>
              <a:t>자주묻는질문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보기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3266901" y="239796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5363894" y="518061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045140" y="5139679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642026" y="515021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90201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100" dirty="0" smtClean="0">
                          <a:latin typeface="+mj-lt"/>
                        </a:rPr>
                        <a:t>/write.html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faq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작성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admin/cs/faq/write.html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altLang="en-US" sz="1100" dirty="0" smtClean="0">
                          <a:latin typeface="+mj-lt"/>
                        </a:rPr>
                        <a:t>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6364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1,2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유형 선택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작성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작성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Table insert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3" name="곱셈 기호 4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뺄셈 기호 4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0290"/>
              </p:ext>
            </p:extLst>
          </p:nvPr>
        </p:nvGraphicFramePr>
        <p:xfrm>
          <a:off x="2362205" y="4416285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27948"/>
              </p:ext>
            </p:extLst>
          </p:nvPr>
        </p:nvGraphicFramePr>
        <p:xfrm>
          <a:off x="2362205" y="3157600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71433"/>
              </p:ext>
            </p:extLst>
          </p:nvPr>
        </p:nvGraphicFramePr>
        <p:xfrm>
          <a:off x="2362205" y="2363687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942377" y="5524351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7666" y="5524351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j-lt"/>
              </a:rPr>
              <a:t>자주묻는질문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작성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95015" y="2609226"/>
            <a:ext cx="870002" cy="222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차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유형선택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07034" y="2609226"/>
            <a:ext cx="870002" cy="222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차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유형선택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3195015" y="2294703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5911046" y="524506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6708382" y="524506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32404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faq</a:t>
                      </a:r>
                      <a:r>
                        <a:rPr lang="en-US" altLang="ko-KR" sz="1100" dirty="0" smtClean="0">
                          <a:latin typeface="+mj-lt"/>
                        </a:rPr>
                        <a:t>/modify.html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faq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수정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admin/cs/faq/modify.html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altLang="en-US" sz="1100" dirty="0" smtClean="0">
                          <a:latin typeface="+mj-lt"/>
                        </a:rPr>
                        <a:t>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19294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선택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수정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table update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3" name="곱셈 기호 4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뺄셈 기호 4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41565"/>
              </p:ext>
            </p:extLst>
          </p:nvPr>
        </p:nvGraphicFramePr>
        <p:xfrm>
          <a:off x="2362205" y="4384810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80613"/>
              </p:ext>
            </p:extLst>
          </p:nvPr>
        </p:nvGraphicFramePr>
        <p:xfrm>
          <a:off x="2362205" y="3126125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18894"/>
              </p:ext>
            </p:extLst>
          </p:nvPr>
        </p:nvGraphicFramePr>
        <p:xfrm>
          <a:off x="2362205" y="2332212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942377" y="5492876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7666" y="5492876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j-lt"/>
              </a:rPr>
              <a:t>자주묻는질문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수정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37321" y="2574476"/>
            <a:ext cx="870002" cy="222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차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유형선택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49340" y="2574476"/>
            <a:ext cx="870002" cy="222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차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유형선택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2814306" y="208684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5884720" y="513354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65862" y="516621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95396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문의하기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/cs/qna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문의하기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 선택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지역 유형별 목록 출력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할때마다</a:t>
                      </a: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갱신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선택삭제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선택한 글 삭제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글 보기 이동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- 10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 후 </a:t>
                      </a:r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25" name="그룹 24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4" name="그룹 33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6" name="그룹 35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2" name="직사각형 41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39" name="곱셈 기호 38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직사각형 39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뺄셈 기호 40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3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03" y="5589532"/>
            <a:ext cx="2350111" cy="62817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59" name="순서도: 처리 58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문의하기 목록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52501" y="2427313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유형선택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352501" y="2996830"/>
            <a:ext cx="5058168" cy="279525"/>
            <a:chOff x="1897799" y="2864217"/>
            <a:chExt cx="5058168" cy="279525"/>
          </a:xfrm>
        </p:grpSpPr>
        <p:sp>
          <p:nvSpPr>
            <p:cNvPr id="92" name="TextBox 91"/>
            <p:cNvSpPr txBox="1"/>
            <p:nvPr/>
          </p:nvSpPr>
          <p:spPr>
            <a:xfrm>
              <a:off x="2157072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01301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err="1" smtClean="0"/>
                <a:t>차유형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92440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</a:t>
              </a:r>
              <a:endParaRPr lang="ko-KR" altLang="en-US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6457" y="2864217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endParaRPr lang="ko-KR" altLang="en-US" sz="1100" dirty="0"/>
            </a:p>
          </p:txBody>
        </p:sp>
        <p:sp>
          <p:nvSpPr>
            <p:cNvPr id="96" name="순서도: 처리 95"/>
            <p:cNvSpPr/>
            <p:nvPr/>
          </p:nvSpPr>
          <p:spPr>
            <a:xfrm>
              <a:off x="1897799" y="2950165"/>
              <a:ext cx="116378" cy="1255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324295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r>
                <a:rPr lang="ko-KR" altLang="en-US" sz="1100" dirty="0" err="1" smtClean="0"/>
                <a:t>차유형</a:t>
              </a:r>
              <a:endParaRPr lang="ko-KR" altLang="en-US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16382" y="2864217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답변여부</a:t>
              </a:r>
              <a:endParaRPr lang="ko-KR" altLang="en-US" sz="1100" dirty="0"/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27490"/>
              </p:ext>
            </p:extLst>
          </p:nvPr>
        </p:nvGraphicFramePr>
        <p:xfrm>
          <a:off x="2352501" y="3354124"/>
          <a:ext cx="4696692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2352501" y="5447789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선택삭제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9190" y="2427313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유형선택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379112" y="518052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35639" y="5447789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6411981" y="5217586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2412362" y="330054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2302624" y="211216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33671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100" dirty="0" smtClean="0">
                          <a:latin typeface="+mj-lt"/>
                        </a:rPr>
                        <a:t>/reply.html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문의하기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답변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http://127.0.0.1:8080/index/admin/cs/qn</a:t>
                      </a:r>
                      <a:r>
                        <a:rPr lang="en-US" altLang="ko-KR" sz="1100" dirty="0" smtClean="0">
                          <a:latin typeface="+mj-lt"/>
                        </a:rPr>
                        <a:t>a/reply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dirty="0" smtClean="0">
                          <a:latin typeface="+mj-lt"/>
                        </a:rPr>
                        <a:t>문의하기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답변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8157"/>
              </p:ext>
            </p:extLst>
          </p:nvPr>
        </p:nvGraphicFramePr>
        <p:xfrm>
          <a:off x="9067647" y="602883"/>
          <a:ext cx="3027372" cy="4448402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1,2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유형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 작성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답변등록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Table update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문의하기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글 삭제 후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5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41754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3" name="곱셈 기호 4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뺄셈 기호 4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428890" y="5672491"/>
            <a:ext cx="7145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답변등록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문의하기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답변 등록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82181"/>
              </p:ext>
            </p:extLst>
          </p:nvPr>
        </p:nvGraphicFramePr>
        <p:xfrm>
          <a:off x="2236121" y="4734357"/>
          <a:ext cx="4696692" cy="83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41653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62846"/>
              </p:ext>
            </p:extLst>
          </p:nvPr>
        </p:nvGraphicFramePr>
        <p:xfrm>
          <a:off x="2236121" y="3411287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74876"/>
              </p:ext>
            </p:extLst>
          </p:nvPr>
        </p:nvGraphicFramePr>
        <p:xfrm>
          <a:off x="2236121" y="2833411"/>
          <a:ext cx="4696692" cy="57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71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323598" y="5665052"/>
            <a:ext cx="7145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18306" y="5665052"/>
            <a:ext cx="7145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18206"/>
              </p:ext>
            </p:extLst>
          </p:nvPr>
        </p:nvGraphicFramePr>
        <p:xfrm>
          <a:off x="2236121" y="2258603"/>
          <a:ext cx="4696692" cy="57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71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67" name="모서리가 둥근 사각형 설명선 66"/>
          <p:cNvSpPr/>
          <p:nvPr/>
        </p:nvSpPr>
        <p:spPr>
          <a:xfrm>
            <a:off x="2566621" y="211089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4572814" y="533077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5473058" y="533077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6303360" y="5311863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5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1" name="모서리가 둥근 사각형 설명선 70"/>
          <p:cNvSpPr/>
          <p:nvPr/>
        </p:nvSpPr>
        <p:spPr>
          <a:xfrm>
            <a:off x="3073697" y="476203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88763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qna</a:t>
                      </a:r>
                      <a:r>
                        <a:rPr lang="en-US" altLang="ko-KR" sz="1100" dirty="0" smtClean="0">
                          <a:latin typeface="+mj-lt"/>
                        </a:rPr>
                        <a:t>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문의하기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http://127.0.0.1:8080/index/admin/cs/qna/view.html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문의하기 보기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5775"/>
              </p:ext>
            </p:extLst>
          </p:nvPr>
        </p:nvGraphicFramePr>
        <p:xfrm>
          <a:off x="9067647" y="602883"/>
          <a:ext cx="3027372" cy="36998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 보기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1,2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유형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 내용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없을시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x)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글 삭제 후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목록으로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문의하기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3" name="곱셈 기호 4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뺄셈 기호 4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66462"/>
              </p:ext>
            </p:extLst>
          </p:nvPr>
        </p:nvGraphicFramePr>
        <p:xfrm>
          <a:off x="2236121" y="4734357"/>
          <a:ext cx="4696692" cy="83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41653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98918"/>
              </p:ext>
            </p:extLst>
          </p:nvPr>
        </p:nvGraphicFramePr>
        <p:xfrm>
          <a:off x="2236121" y="3411287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4026"/>
              </p:ext>
            </p:extLst>
          </p:nvPr>
        </p:nvGraphicFramePr>
        <p:xfrm>
          <a:off x="2236121" y="2833411"/>
          <a:ext cx="4696692" cy="57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71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323598" y="5665052"/>
            <a:ext cx="7145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18306" y="5665052"/>
            <a:ext cx="71450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문의하기 보기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9216"/>
              </p:ext>
            </p:extLst>
          </p:nvPr>
        </p:nvGraphicFramePr>
        <p:xfrm>
          <a:off x="2236121" y="2258603"/>
          <a:ext cx="4696692" cy="57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71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52" name="모서리가 둥근 사각형 설명선 51"/>
          <p:cNvSpPr/>
          <p:nvPr/>
        </p:nvSpPr>
        <p:spPr>
          <a:xfrm>
            <a:off x="2566621" y="201699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5428215" y="535023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6533806" y="532583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26366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admin/member/list.html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</a:t>
                      </a:r>
                      <a:r>
                        <a:rPr lang="en-US" altLang="ko-KR" sz="1100" dirty="0" smtClean="0">
                          <a:latin typeface="+mj-lt"/>
                        </a:rPr>
                        <a:t>127.0.0.1:8080/index/admin/member/list.html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dirty="0" smtClean="0">
                          <a:latin typeface="+mj-lt"/>
                        </a:rPr>
                        <a:t>회원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29024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최근 가입 순으로 출력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수정 페이지 링크 이동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- 5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건씩 출력 후 </a:t>
                      </a:r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56" name="그룹 55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8" name="그룹 6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70" name="그룹 6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72" name="그룹 7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76" name="직사각형 7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7" name="직사각형 7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73" name="곱셈 기호 7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뺄셈 기호 7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987606" y="2840179"/>
            <a:ext cx="4752728" cy="269314"/>
            <a:chOff x="1956853" y="2882132"/>
            <a:chExt cx="4752728" cy="269314"/>
          </a:xfrm>
        </p:grpSpPr>
        <p:sp>
          <p:nvSpPr>
            <p:cNvPr id="17" name="TextBox 16"/>
            <p:cNvSpPr txBox="1"/>
            <p:nvPr/>
          </p:nvSpPr>
          <p:spPr>
            <a:xfrm>
              <a:off x="1956853" y="2889836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34551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등급</a:t>
              </a:r>
              <a:endParaRPr lang="ko-KR" alt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52609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아이디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3636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이름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9996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가입일자</a:t>
              </a:r>
              <a:endParaRPr lang="ko-KR" altLang="en-US" sz="1100" dirty="0"/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/>
          </p:nvPr>
        </p:nvGraphicFramePr>
        <p:xfrm>
          <a:off x="1928552" y="3179558"/>
          <a:ext cx="5425380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690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712690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96" y="5481465"/>
            <a:ext cx="2350111" cy="628174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38" name="순서도: 처리 37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회원 목록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908634" y="259391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4040779" y="540455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7298" y="3200659"/>
            <a:ext cx="43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7021423" y="298144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/admin/community/view.html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http://127.0.0.1:8080/index/admin/community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08735"/>
              </p:ext>
            </p:extLst>
          </p:nvPr>
        </p:nvGraphicFramePr>
        <p:xfrm>
          <a:off x="9067647" y="602883"/>
          <a:ext cx="3027372" cy="4448402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기본적인 회원 정보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 제외 수정 가능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등급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등급 출력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Member table update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이후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탈퇴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Member table delete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이후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5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List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92626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4" y="611003"/>
            <a:ext cx="9121230" cy="6130425"/>
            <a:chOff x="49874" y="574966"/>
            <a:chExt cx="9121230" cy="6134790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sp>
        <p:nvSpPr>
          <p:cNvPr id="46" name="순서도: 처리 45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회원 수정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819187" y="213336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08772"/>
              </p:ext>
            </p:extLst>
          </p:nvPr>
        </p:nvGraphicFramePr>
        <p:xfrm>
          <a:off x="1917400" y="2366073"/>
          <a:ext cx="5184504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2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1372208341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513795063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98300"/>
              </p:ext>
            </p:extLst>
          </p:nvPr>
        </p:nvGraphicFramePr>
        <p:xfrm>
          <a:off x="1917400" y="3081175"/>
          <a:ext cx="5184504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2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1372208341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513795063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32217"/>
              </p:ext>
            </p:extLst>
          </p:nvPr>
        </p:nvGraphicFramePr>
        <p:xfrm>
          <a:off x="1917400" y="3796277"/>
          <a:ext cx="5184504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2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1372208341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513795063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57355"/>
              </p:ext>
            </p:extLst>
          </p:nvPr>
        </p:nvGraphicFramePr>
        <p:xfrm>
          <a:off x="1917400" y="4511379"/>
          <a:ext cx="259225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2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1296126">
                  <a:extLst>
                    <a:ext uri="{9D8B030D-6E8A-4147-A177-3AD203B41FA5}">
                      <a16:colId xmlns:a16="http://schemas.microsoft.com/office/drawing/2014/main" val="1372208341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4705010" y="4724586"/>
            <a:ext cx="628790" cy="25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05927" y="4724586"/>
            <a:ext cx="628790" cy="25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4786210" y="437837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3145729" y="3791447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13526" y="4048460"/>
            <a:ext cx="628790" cy="25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6283643" y="437837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5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47890" y="4724586"/>
            <a:ext cx="628790" cy="25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5525606" y="437837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87670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/admin/community/list.html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http://127.0.0.1:8080/index/admin/community/list.html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66271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 선택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지역 유형별 목록 출력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할때마다</a:t>
                      </a: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갱신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선택삭제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선택한 글 삭제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글 보기 이동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- 10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 후 </a:t>
                      </a:r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56" name="그룹 55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8" name="그룹 6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70" name="그룹 6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72" name="그룹 7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76" name="직사각형 7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7" name="직사각형 7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73" name="곱셈 기호 7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뺄셈 기호 7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28552" y="2252747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지역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928552" y="2840179"/>
            <a:ext cx="5401985" cy="269314"/>
            <a:chOff x="1897799" y="2882132"/>
            <a:chExt cx="5401985" cy="269314"/>
          </a:xfrm>
        </p:grpSpPr>
        <p:sp>
          <p:nvSpPr>
            <p:cNvPr id="17" name="TextBox 16"/>
            <p:cNvSpPr txBox="1"/>
            <p:nvPr/>
          </p:nvSpPr>
          <p:spPr>
            <a:xfrm>
              <a:off x="2305987" y="2889836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3933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유형</a:t>
              </a:r>
              <a:endParaRPr lang="ko-KR" alt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84623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46843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endParaRPr lang="ko-KR" altLang="en-US" sz="1100" dirty="0"/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1897799" y="2950165"/>
              <a:ext cx="116378" cy="1255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60199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작성자</a:t>
              </a:r>
              <a:endParaRPr lang="ko-KR" altLang="en-US" sz="1100" dirty="0"/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5369"/>
              </p:ext>
            </p:extLst>
          </p:nvPr>
        </p:nvGraphicFramePr>
        <p:xfrm>
          <a:off x="1928552" y="3179558"/>
          <a:ext cx="5425380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690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712690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96" y="5481465"/>
            <a:ext cx="2350111" cy="628174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1928552" y="5273223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선택삭제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38" name="순서도: 처리 37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커뮤니티 목록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2136465" y="201168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1878675" y="509708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5223950" y="343475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5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4040779" y="540455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33500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/admin/community/view.html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http://127.0.0.1:8080/index/admin/community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커뮤니티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관리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9026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질문자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답변자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해당 글 삭제 후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23" name="그룹 22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40" name="곱셈 기호 39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뺄셈 기호 41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4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54505"/>
              </p:ext>
            </p:extLst>
          </p:nvPr>
        </p:nvGraphicFramePr>
        <p:xfrm>
          <a:off x="2169431" y="4426747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38271"/>
              </p:ext>
            </p:extLst>
          </p:nvPr>
        </p:nvGraphicFramePr>
        <p:xfrm>
          <a:off x="2169431" y="3168062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13789"/>
              </p:ext>
            </p:extLst>
          </p:nvPr>
        </p:nvGraphicFramePr>
        <p:xfrm>
          <a:off x="2169431" y="2374149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내용이 없습니다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63195"/>
              </p:ext>
            </p:extLst>
          </p:nvPr>
        </p:nvGraphicFramePr>
        <p:xfrm>
          <a:off x="2073838" y="2830427"/>
          <a:ext cx="4908664" cy="46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32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454332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4620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40340" y="4993276"/>
            <a:ext cx="23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작성자 </a:t>
            </a:r>
            <a:r>
              <a:rPr lang="en-US" altLang="ko-KR" sz="900" dirty="0" smtClean="0"/>
              <a:t>admin</a:t>
            </a:r>
          </a:p>
          <a:p>
            <a:r>
              <a:rPr lang="ko-KR" altLang="en-US" sz="900" dirty="0" smtClean="0"/>
              <a:t>작성일자 </a:t>
            </a:r>
            <a:r>
              <a:rPr lang="en-US" altLang="ko-KR" sz="900" dirty="0" smtClean="0"/>
              <a:t>YYYY-MM-DD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749603" y="5534813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64892" y="5534813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커뮤니티 보기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2140340" y="213336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2339531" y="4278620"/>
            <a:ext cx="311915" cy="232312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5769641" y="525162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6578239" y="523974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0814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reivew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병원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리뷰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http://127.0.0.1:8080/index/admin/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reivew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리뷰 병원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1851"/>
              </p:ext>
            </p:extLst>
          </p:nvPr>
        </p:nvGraphicFramePr>
        <p:xfrm>
          <a:off x="9067647" y="602883"/>
          <a:ext cx="3027372" cy="3010166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 선택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 지역 유형별 목록 출력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할때마다</a:t>
                      </a: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갱신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선택삭제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선택한 글 삭제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- 10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 후 </a:t>
                      </a:r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56" name="그룹 55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8" name="그룹 67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70" name="그룹 69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72" name="그룹 71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76" name="직사각형 75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7" name="직사각형 76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73" name="곱셈 기호 72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뺄셈 기호 74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7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52995" y="2369125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지역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152995" y="2956557"/>
            <a:ext cx="4932659" cy="261610"/>
            <a:chOff x="1897799" y="2882132"/>
            <a:chExt cx="4932659" cy="261610"/>
          </a:xfrm>
        </p:grpSpPr>
        <p:sp>
          <p:nvSpPr>
            <p:cNvPr id="17" name="TextBox 16"/>
            <p:cNvSpPr txBox="1"/>
            <p:nvPr/>
          </p:nvSpPr>
          <p:spPr>
            <a:xfrm>
              <a:off x="2182010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9119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유형</a:t>
              </a:r>
              <a:endParaRPr lang="ko-KR" alt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26186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273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endParaRPr lang="ko-KR" altLang="en-US" sz="1100" dirty="0"/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1897799" y="2950165"/>
              <a:ext cx="116378" cy="1255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90873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작성자</a:t>
              </a:r>
              <a:endParaRPr lang="ko-KR" altLang="en-US" sz="1100" dirty="0"/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48666"/>
              </p:ext>
            </p:extLst>
          </p:nvPr>
        </p:nvGraphicFramePr>
        <p:xfrm>
          <a:off x="2152995" y="3295936"/>
          <a:ext cx="4696692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39" y="5597843"/>
            <a:ext cx="2350111" cy="628174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2152995" y="5389601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선택삭제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38" name="순서도: 처리 37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병원 리뷰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2136465" y="201168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103118" y="5188830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4257977" y="5525191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60477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/notice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http://127.0.0.1:8080/index/admin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/cs/notice</a:t>
                      </a:r>
                      <a:r>
                        <a:rPr lang="en-US" altLang="ko-KR" sz="1100" dirty="0" smtClean="0">
                          <a:latin typeface="+mj-lt"/>
                        </a:rPr>
                        <a:t>/list.html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목록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70970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선택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유형별 목록 출력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할때마다</a:t>
                      </a:r>
                      <a:r>
                        <a:rPr lang="ko-KR" altLang="en-US" sz="9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갱신</a:t>
                      </a:r>
                      <a:endParaRPr lang="en-US" altLang="ko-KR" sz="9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삭제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 선택한 글 삭제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글 보기 이동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- 10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 출력 후 </a:t>
                      </a:r>
                      <a:r>
                        <a:rPr lang="ko-KR" altLang="en-US" sz="9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9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9874" y="633155"/>
            <a:ext cx="9121230" cy="6134793"/>
            <a:chOff x="49874" y="574965"/>
            <a:chExt cx="9121230" cy="6134793"/>
          </a:xfrm>
        </p:grpSpPr>
        <p:grpSp>
          <p:nvGrpSpPr>
            <p:cNvPr id="51" name="그룹 50"/>
            <p:cNvGrpSpPr/>
            <p:nvPr/>
          </p:nvGrpSpPr>
          <p:grpSpPr>
            <a:xfrm>
              <a:off x="49874" y="574965"/>
              <a:ext cx="9121230" cy="6134793"/>
              <a:chOff x="49874" y="574965"/>
              <a:chExt cx="9121230" cy="6134793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58" name="그룹 57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64" name="그룹 63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68" name="직사각형 67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69" name="직사각형 68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65" name="곱셈 기호 64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" name="직사각형 65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뺄셈 기호 66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63" name="직사각형 62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59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" name="TextBox 55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8"/>
              <a:ext cx="495369" cy="44773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353932" y="1291736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0043" y="6288548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2236123" y="2419001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유형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236123" y="3006433"/>
            <a:ext cx="5151268" cy="261610"/>
            <a:chOff x="1897799" y="2882132"/>
            <a:chExt cx="5151268" cy="261610"/>
          </a:xfrm>
        </p:grpSpPr>
        <p:sp>
          <p:nvSpPr>
            <p:cNvPr id="72" name="TextBox 71"/>
            <p:cNvSpPr txBox="1"/>
            <p:nvPr/>
          </p:nvSpPr>
          <p:spPr>
            <a:xfrm>
              <a:off x="2331640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번호</a:t>
              </a:r>
              <a:endParaRPr lang="ko-KR" alt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16939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유형</a:t>
              </a:r>
              <a:endParaRPr lang="ko-KR" altLang="en-US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08818" y="2882132"/>
              <a:ext cx="6241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</a:t>
              </a:r>
              <a:endParaRPr lang="ko-KR" alt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09482" y="2882132"/>
              <a:ext cx="839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endParaRPr lang="ko-KR" altLang="en-US" sz="1100" dirty="0"/>
            </a:p>
          </p:txBody>
        </p:sp>
        <p:sp>
          <p:nvSpPr>
            <p:cNvPr id="76" name="순서도: 처리 75"/>
            <p:cNvSpPr/>
            <p:nvPr/>
          </p:nvSpPr>
          <p:spPr>
            <a:xfrm>
              <a:off x="1897799" y="2950165"/>
              <a:ext cx="116378" cy="1255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844"/>
              </p:ext>
            </p:extLst>
          </p:nvPr>
        </p:nvGraphicFramePr>
        <p:xfrm>
          <a:off x="2236123" y="3345812"/>
          <a:ext cx="4696692" cy="2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1007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pic>
        <p:nvPicPr>
          <p:cNvPr id="78" name="그림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67" y="5647719"/>
            <a:ext cx="2350111" cy="628174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2236123" y="5439477"/>
            <a:ext cx="748337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선택삭제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83795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커뮤니티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10551" y="1341504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고객센터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76325" y="1330610"/>
            <a:ext cx="1030709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 회원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32082" y="1341504"/>
            <a:ext cx="1033780" cy="23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병원 리뷰 관리 </a:t>
            </a:r>
            <a:r>
              <a:rPr lang="en-US" altLang="ko-KR" sz="900" b="1" dirty="0" smtClean="0"/>
              <a:t>|</a:t>
            </a:r>
            <a:endParaRPr lang="ko-KR" altLang="en-US" sz="1050" b="1" dirty="0"/>
          </a:p>
        </p:txBody>
      </p:sp>
      <p:sp>
        <p:nvSpPr>
          <p:cNvPr id="84" name="순서도: 처리 83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공지사항 목록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2186246" y="2114109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368356" y="515250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4368958" y="5685459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5238804" y="2697421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45169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보기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admin/cs/notice/view.html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 관리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52575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보기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출력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출력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수정 화면 링크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해당 글 삭제 후 공지사항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공지사항 목록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48" name="그룹 47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1" name="그룹 60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69" name="직사각형 68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66" name="곱셈 기호 65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뺄셈 기호 67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64" name="직사각형 63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0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32269"/>
              </p:ext>
            </p:extLst>
          </p:nvPr>
        </p:nvGraphicFramePr>
        <p:xfrm>
          <a:off x="2285997" y="4473416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95854"/>
              </p:ext>
            </p:extLst>
          </p:nvPr>
        </p:nvGraphicFramePr>
        <p:xfrm>
          <a:off x="2285997" y="3214731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없습니다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39320"/>
              </p:ext>
            </p:extLst>
          </p:nvPr>
        </p:nvGraphicFramePr>
        <p:xfrm>
          <a:off x="2285997" y="2420818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866169" y="5581482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81458" y="5581482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50880" y="5581482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순서도: 처리 78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공지사항 보기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187784" y="219469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5357117" y="526065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096000" y="5283504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6816434" y="527363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46815" y="2583773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유형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4182"/>
              </p:ext>
            </p:extLst>
          </p:nvPr>
        </p:nvGraphicFramePr>
        <p:xfrm>
          <a:off x="0" y="0"/>
          <a:ext cx="12192000" cy="56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3890126660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466971226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18645206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6330777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Page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화면이름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도메인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설명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10146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/admin/</a:t>
                      </a:r>
                      <a:r>
                        <a:rPr lang="en-US" altLang="ko-KR" sz="1100" dirty="0" err="1" smtClean="0">
                          <a:latin typeface="+mj-lt"/>
                        </a:rPr>
                        <a:t>cs</a:t>
                      </a:r>
                      <a:r>
                        <a:rPr lang="en-US" altLang="ko-KR" sz="1100" dirty="0" smtClean="0">
                          <a:latin typeface="+mj-lt"/>
                        </a:rPr>
                        <a:t>/notice/write.html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작성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  <a:hlinkClick r:id="rId2"/>
                        </a:rPr>
                        <a:t>http://127.0.0.1:8080/index/</a:t>
                      </a:r>
                      <a:r>
                        <a:rPr lang="en-US" altLang="ko-KR" sz="1100" dirty="0" smtClean="0">
                          <a:latin typeface="+mj-lt"/>
                        </a:rPr>
                        <a:t>admin/cs/notice/write.html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관리자 공지사항 관리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0376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09456"/>
              </p:ext>
            </p:extLst>
          </p:nvPr>
        </p:nvGraphicFramePr>
        <p:xfrm>
          <a:off x="9067647" y="602883"/>
          <a:ext cx="3027372" cy="3729284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62183">
                  <a:extLst>
                    <a:ext uri="{9D8B030D-6E8A-4147-A177-3AD203B41FA5}">
                      <a16:colId xmlns:a16="http://schemas.microsoft.com/office/drawing/2014/main" val="3266824703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1088410314"/>
                    </a:ext>
                  </a:extLst>
                </a:gridCol>
              </a:tblGrid>
              <a:tr h="3041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Description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105767"/>
                  </a:ext>
                </a:extLst>
              </a:tr>
              <a:tr h="50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가로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폰트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고딕</a:t>
                      </a:r>
                      <a:r>
                        <a:rPr lang="ko-KR" altLang="en-US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altLang="ko-KR" sz="1000" b="0" cap="none" spc="0" baseline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12px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63254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작성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선택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입력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1636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table </a:t>
                      </a:r>
                      <a:r>
                        <a:rPr lang="en-US" altLang="ko-KR" sz="8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</a:t>
                      </a:r>
                      <a:r>
                        <a:rPr lang="en-US" altLang="ko-KR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이후 목록 이동</a:t>
                      </a:r>
                      <a:endParaRPr lang="en-US" altLang="ko-KR" sz="800" b="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27333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공지사항 목록 링크 이동</a:t>
                      </a:r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04311"/>
                  </a:ext>
                </a:extLst>
              </a:tr>
              <a:tr h="719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56249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9878" y="627822"/>
            <a:ext cx="9121230" cy="6130425"/>
            <a:chOff x="49874" y="574966"/>
            <a:chExt cx="9121230" cy="6134790"/>
          </a:xfrm>
        </p:grpSpPr>
        <p:grpSp>
          <p:nvGrpSpPr>
            <p:cNvPr id="48" name="그룹 47"/>
            <p:cNvGrpSpPr/>
            <p:nvPr/>
          </p:nvGrpSpPr>
          <p:grpSpPr>
            <a:xfrm>
              <a:off x="49874" y="574966"/>
              <a:ext cx="9121230" cy="6134790"/>
              <a:chOff x="49874" y="574965"/>
              <a:chExt cx="9121230" cy="6134793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9874" y="574965"/>
                <a:ext cx="8919556" cy="6134793"/>
                <a:chOff x="58187" y="656705"/>
                <a:chExt cx="8919556" cy="6134793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58187" y="656705"/>
                  <a:ext cx="8919556" cy="6134793"/>
                  <a:chOff x="58187" y="656705"/>
                  <a:chExt cx="8919556" cy="6134793"/>
                </a:xfrm>
              </p:grpSpPr>
              <p:grpSp>
                <p:nvGrpSpPr>
                  <p:cNvPr id="61" name="그룹 60"/>
                  <p:cNvGrpSpPr/>
                  <p:nvPr/>
                </p:nvGrpSpPr>
                <p:grpSpPr>
                  <a:xfrm>
                    <a:off x="58187" y="656705"/>
                    <a:ext cx="8919556" cy="6134793"/>
                    <a:chOff x="58187" y="656705"/>
                    <a:chExt cx="8919556" cy="6134793"/>
                  </a:xfrm>
                </p:grpSpPr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58187" y="656705"/>
                      <a:ext cx="8919556" cy="6134793"/>
                      <a:chOff x="58187" y="656705"/>
                      <a:chExt cx="8919556" cy="6134793"/>
                    </a:xfrm>
                  </p:grpSpPr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58187" y="656705"/>
                        <a:ext cx="8919556" cy="6134793"/>
                        <a:chOff x="58187" y="656705"/>
                        <a:chExt cx="8919556" cy="6134793"/>
                      </a:xfrm>
                    </p:grpSpPr>
                    <p:sp>
                      <p:nvSpPr>
                        <p:cNvPr id="69" name="직사각형 68"/>
                        <p:cNvSpPr/>
                        <p:nvPr/>
                      </p:nvSpPr>
                      <p:spPr>
                        <a:xfrm>
                          <a:off x="58187" y="656705"/>
                          <a:ext cx="8919556" cy="613479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58187" y="656705"/>
                          <a:ext cx="8919556" cy="1246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http://127.0.0.1:8080/index/admin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</p:grpSp>
                  <p:sp>
                    <p:nvSpPr>
                      <p:cNvPr id="66" name="곱셈 기호 65"/>
                      <p:cNvSpPr/>
                      <p:nvPr/>
                    </p:nvSpPr>
                    <p:spPr>
                      <a:xfrm flipV="1">
                        <a:off x="8742783" y="663998"/>
                        <a:ext cx="99922" cy="174568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/>
                      <p:cNvSpPr/>
                      <p:nvPr/>
                    </p:nvSpPr>
                    <p:spPr>
                      <a:xfrm>
                        <a:off x="8299838" y="694111"/>
                        <a:ext cx="108064" cy="12884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뺄셈 기호 67"/>
                      <p:cNvSpPr/>
                      <p:nvPr/>
                    </p:nvSpPr>
                    <p:spPr>
                      <a:xfrm>
                        <a:off x="7554411" y="735676"/>
                        <a:ext cx="410546" cy="45719"/>
                      </a:xfrm>
                      <a:prstGeom prst="mathMinus">
                        <a:avLst/>
                      </a:prstGeom>
                      <a:noFill/>
                      <a:ln w="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64" name="직사각형 63"/>
                    <p:cNvSpPr/>
                    <p:nvPr/>
                  </p:nvSpPr>
                  <p:spPr>
                    <a:xfrm>
                      <a:off x="58187" y="870064"/>
                      <a:ext cx="8919556" cy="85960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58187" y="6372808"/>
                    <a:ext cx="8919556" cy="41869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60" name="Picture 2" descr="https://lh4.googleusercontent.com/j9N3JDuOIFf5Vgi1XI4hM6D1dcyq0FAlndXBCnIsxNxJJwxUmYff_UnY7NOYja8w98DzMnvMcv21sIimlBHetzCHWWVWzh3S8tY_kCU1_bhoybLw2KFBvqitZYIqimXT8Mws60UfHJVrCEqPNXX-Kdw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-479979" b="-479979"/>
                <a:stretch/>
              </p:blipFill>
              <p:spPr bwMode="auto">
                <a:xfrm>
                  <a:off x="378356" y="870064"/>
                  <a:ext cx="5058168" cy="50497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8393278" y="1296260"/>
                <a:ext cx="7778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로그아웃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66827" y="1296260"/>
                <a:ext cx="767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u="sng" dirty="0" smtClean="0">
                    <a:solidFill>
                      <a:srgbClr val="0070C0"/>
                    </a:solidFill>
                  </a:rPr>
                  <a:t>고객센터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442" y="1187809"/>
              <a:ext cx="495369" cy="44773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353932" y="1291737"/>
              <a:ext cx="76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 smtClean="0">
                  <a:solidFill>
                    <a:srgbClr val="0070C0"/>
                  </a:solidFill>
                </a:rPr>
                <a:t>커뮤니티</a:t>
              </a:r>
              <a:endParaRPr lang="ko-KR" alt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83791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커뮤니티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0043" y="6288546"/>
              <a:ext cx="170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footer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0547" y="1289156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고객센터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76321" y="1278254"/>
              <a:ext cx="1030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 회원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2078" y="1289156"/>
              <a:ext cx="1033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병원 리뷰 관리 </a:t>
              </a:r>
              <a:r>
                <a:rPr lang="en-US" altLang="ko-KR" sz="900" b="1" dirty="0" smtClean="0"/>
                <a:t>|</a:t>
              </a:r>
              <a:endParaRPr lang="ko-KR" altLang="en-US" sz="1050" b="1" dirty="0"/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73833"/>
              </p:ext>
            </p:extLst>
          </p:nvPr>
        </p:nvGraphicFramePr>
        <p:xfrm>
          <a:off x="2362205" y="4384810"/>
          <a:ext cx="4696692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511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511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52175"/>
              </p:ext>
            </p:extLst>
          </p:nvPr>
        </p:nvGraphicFramePr>
        <p:xfrm>
          <a:off x="2362205" y="3126125"/>
          <a:ext cx="4696692" cy="12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5463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  <a:tr h="712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7515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65613"/>
              </p:ext>
            </p:extLst>
          </p:nvPr>
        </p:nvGraphicFramePr>
        <p:xfrm>
          <a:off x="2362205" y="2332212"/>
          <a:ext cx="4696692" cy="71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869708609"/>
                    </a:ext>
                  </a:extLst>
                </a:gridCol>
                <a:gridCol w="2348346">
                  <a:extLst>
                    <a:ext uri="{9D8B030D-6E8A-4147-A177-3AD203B41FA5}">
                      <a16:colId xmlns:a16="http://schemas.microsoft.com/office/drawing/2014/main" val="720787602"/>
                    </a:ext>
                  </a:extLst>
                </a:gridCol>
              </a:tblGrid>
              <a:tr h="7151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56594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5942377" y="5492876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57666" y="5492876"/>
            <a:ext cx="501231" cy="229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순서도: 처리 76"/>
          <p:cNvSpPr/>
          <p:nvPr/>
        </p:nvSpPr>
        <p:spPr>
          <a:xfrm>
            <a:off x="49874" y="1821705"/>
            <a:ext cx="8919556" cy="4559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공지사항 작성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485191" y="2060322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6026737" y="5194898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700059" y="5214255"/>
            <a:ext cx="332509" cy="266007"/>
          </a:xfrm>
          <a:prstGeom prst="wedgeRoundRectCallout">
            <a:avLst>
              <a:gd name="adj1" fmla="val -40833"/>
              <a:gd name="adj2" fmla="val 84375"/>
              <a:gd name="adj3" fmla="val 16667"/>
            </a:avLst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47443" y="2455924"/>
            <a:ext cx="1288472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유형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1805</Words>
  <Application>Microsoft Office PowerPoint</Application>
  <PresentationFormat>와이드스크린</PresentationFormat>
  <Paragraphs>824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198</cp:revision>
  <dcterms:created xsi:type="dcterms:W3CDTF">2023-02-28T02:05:00Z</dcterms:created>
  <dcterms:modified xsi:type="dcterms:W3CDTF">2023-03-03T02:07:42Z</dcterms:modified>
</cp:coreProperties>
</file>