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5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323914" y="1425692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197" y="3839275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ea typeface="나눔고딕 ExtraBold" panose="020D0904000000000000" pitchFamily="50" charset="-127"/>
              </a:rPr>
              <a:t>프로젝트 발표 보고서</a:t>
            </a:r>
            <a:endParaRPr lang="ko-KR" altLang="en-US" sz="4500" dirty="0"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5595" y="5827362"/>
            <a:ext cx="53208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조수빈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김현준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홍민준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최아영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공민혁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7" y="190329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35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6" y="2561204"/>
            <a:ext cx="3368888" cy="2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앉은 자리에서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질병 및 응급실 정보를 검색하고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교류가 가능한 포털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관련 정보 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67653" y="1308747"/>
            <a:ext cx="1508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개발환경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8" y="220233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739" y="2202337"/>
            <a:ext cx="5101321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Java17, Spring Boot 3.0.4</a:t>
            </a:r>
          </a:p>
          <a:p>
            <a:r>
              <a:rPr lang="en-US" altLang="ko-KR" sz="1600" dirty="0" smtClean="0"/>
              <a:t>HTML/CSS, jQuery 3.5</a:t>
            </a:r>
          </a:p>
          <a:p>
            <a:r>
              <a:rPr lang="en-US" altLang="ko-KR" sz="1600" dirty="0" smtClean="0"/>
              <a:t>JavaScript(ES6), </a:t>
            </a:r>
            <a:r>
              <a:rPr lang="en-US" altLang="ko-KR" sz="1600" dirty="0" err="1" smtClean="0"/>
              <a:t>Thymeleaf</a:t>
            </a:r>
            <a:r>
              <a:rPr lang="en-US" altLang="ko-KR" sz="1600" dirty="0" smtClean="0"/>
              <a:t> 3.0.15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7008" y="327277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3739" y="3288162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Apache Tomcat 9.0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73739" y="4114413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MySQL 8.0,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 5.5.68(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53" y="4897213"/>
            <a:ext cx="18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라이브러리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/</a:t>
            </a:r>
            <a:r>
              <a:rPr lang="en-US" altLang="ko-KR" dirty="0" smtClean="0">
                <a:latin typeface="+mj-lt"/>
              </a:rPr>
              <a:t>API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3739" y="4890242"/>
            <a:ext cx="6341037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공공 데이터</a:t>
            </a:r>
            <a:r>
              <a:rPr lang="en-US" altLang="ko-KR" sz="1600" dirty="0" smtClean="0"/>
              <a:t>, Web Socket/Stomp protocol</a:t>
            </a:r>
          </a:p>
          <a:p>
            <a:r>
              <a:rPr lang="en-US" altLang="ko-KR" sz="1600" dirty="0" err="1"/>
              <a:t>j</a:t>
            </a:r>
            <a:r>
              <a:rPr lang="en-US" altLang="ko-KR" sz="1600" dirty="0" err="1" smtClean="0"/>
              <a:t>soup</a:t>
            </a:r>
            <a:r>
              <a:rPr lang="en-US" altLang="ko-KR" sz="1600" dirty="0" smtClean="0"/>
              <a:t> 1.15.4, </a:t>
            </a:r>
            <a:r>
              <a:rPr lang="en-US" altLang="ko-KR" sz="1600" dirty="0" err="1" smtClean="0"/>
              <a:t>Kakao</a:t>
            </a:r>
            <a:r>
              <a:rPr lang="en-US" altLang="ko-KR" sz="1600" dirty="0" smtClean="0"/>
              <a:t> Map Web API</a:t>
            </a:r>
          </a:p>
          <a:p>
            <a:r>
              <a:rPr lang="en-US" altLang="ko-KR" sz="1600" dirty="0" smtClean="0"/>
              <a:t>Java Mail Sender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01056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910" y="1781836"/>
            <a:ext cx="3527772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메시징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증상 정보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자동 완성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검색 결과 알고리즘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현황 분석 보드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글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처리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5090" y="1837593"/>
            <a:ext cx="3527772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자료조사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회원 가입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정보 인증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찾기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적용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이메일 전송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API, Java Mail Sender: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33095" y="1859837"/>
            <a:ext cx="352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 및 결과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데이터 실시간 검색 및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맵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위치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상세 페이지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리뷰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73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6749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652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028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470" y="1836818"/>
            <a:ext cx="352777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6965" y="1926928"/>
            <a:ext cx="3527772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결과 기능 구현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645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8021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25082"/>
            <a:ext cx="0" cy="42703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8516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회원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97655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증상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96794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latin typeface="+mj-ea"/>
                <a:ea typeface="+mj-ea"/>
              </a:rPr>
              <a:t>응급실 검색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95933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커뮤니티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195072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고객센터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4211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관리자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8516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8516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회원약관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8516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8516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아이디 찾기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8516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비밀번호 재설정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8516" y="587311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j-ea"/>
                <a:ea typeface="+mj-ea"/>
              </a:rPr>
              <a:t>마이페이지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173462" y="1987063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49765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765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 결과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072601" y="1995855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96794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96794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상세 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971739" y="1951892"/>
            <a:ext cx="0" cy="2092739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295932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자유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95932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질문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95932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내가 사는 동네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8870876" y="2013439"/>
            <a:ext cx="0" cy="279612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195069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95069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195069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자주 묻는 질문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195069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</a:rPr>
              <a:t>1:1 </a:t>
            </a: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문의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0770012" y="1890346"/>
            <a:ext cx="0" cy="349951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09420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현황 보드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9420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094205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병원 리뷰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094205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커뮤니티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094205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고객센터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97651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+mj-ea"/>
                <a:ea typeface="+mj-ea"/>
              </a:rPr>
              <a:t>메세지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96784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약국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083780" y="4680390"/>
            <a:ext cx="0" cy="685967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407973" y="4961577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973952"/>
            <a:ext cx="6816436" cy="5884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메세징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https://www.youtube.com/watch?v=_OgSrllc70U</a:t>
            </a:r>
            <a:r>
              <a:rPr lang="en-US" altLang="ko-KR" dirty="0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562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프로젝트에 열심히 참여해 준 팀원들에게 정말 감사한 마음입니다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프로젝트에서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웹소켓이나</a:t>
            </a:r>
            <a:r>
              <a:rPr lang="ko-KR" altLang="en-US" sz="1300" dirty="0" smtClean="0">
                <a:solidFill>
                  <a:schemeClr val="tx1"/>
                </a:solidFill>
              </a:rPr>
              <a:t> 데이터 구조 등 생소했던 개념 및 기술을 다뤄볼 기회가 있었다는 점이 가장 좋았습니다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또한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서비스를 기획부터 테스트하는 과정에 모두 참여하여 내가 배운 지식과 내가 작성한 코드가 현실에서 어떻게 사용될 수 있는지 체험할 수도 있었습니다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프로젝트를 진행하면서 아쉬웠던 점도 많았습니다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우선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ko-KR" altLang="en-US" sz="1300" dirty="0" smtClean="0">
                <a:solidFill>
                  <a:schemeClr val="tx1"/>
                </a:solidFill>
              </a:rPr>
              <a:t> 한정된 시간 안에 원했던 모든 기능을 구현하지 못했다는 것입니다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하지만 이는 한정된 자원들을 어떻게 배분하고 적재적소에 쓸 것인지를 고민하고 배우는 좋은 기회이기도 하였습니다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이후 커뮤니티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대댓글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기능이나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 등을 구현해보고 싶습니다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51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2550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95339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92538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우선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되었습니다</a:t>
            </a:r>
            <a:r>
              <a:rPr lang="ko-KR" altLang="en-US" sz="1100" dirty="0" err="1">
                <a:solidFill>
                  <a:schemeClr val="tx1"/>
                </a:solidFill>
              </a:rPr>
              <a:t>우선</a:t>
            </a:r>
            <a:r>
              <a:rPr lang="ko-KR" altLang="en-US" sz="1100" dirty="0">
                <a:solidFill>
                  <a:schemeClr val="tx1"/>
                </a:solidFill>
              </a:rPr>
              <a:t>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되었습니다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55327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408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Bahnschrift</vt:lpstr>
      <vt:lpstr>나눔고딕 ExtraBold</vt:lpstr>
      <vt:lpstr>맑은 고딕</vt:lpstr>
      <vt:lpstr>문체부 돋음체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86</cp:revision>
  <dcterms:created xsi:type="dcterms:W3CDTF">2023-05-14T14:46:53Z</dcterms:created>
  <dcterms:modified xsi:type="dcterms:W3CDTF">2023-05-17T12:47:08Z</dcterms:modified>
</cp:coreProperties>
</file>