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5" r:id="rId11"/>
  </p:sldIdLst>
  <p:sldSz cx="12192000" cy="6858000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Bahnschrift" panose="020B0502040204020203" pitchFamily="34" charset="0"/>
      <p:regular r:id="rId15"/>
      <p:bold r:id="rId16"/>
    </p:embeddedFont>
    <p:embeddedFont>
      <p:font typeface="나눔고딕 ExtraBold" panose="020D0904000000000000" pitchFamily="50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2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1FC1-7DA1-4A7E-B866-81D87DCF997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LcrA-eTEo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youtu.be/cNR1Ie2AlB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cFvcr9JLsw" TargetMode="External"/><Relationship Id="rId5" Type="http://schemas.openxmlformats.org/officeDocument/2006/relationships/hyperlink" Target="https://www.youtube.com/watch?v=ByoBZEMmdV8&amp;t=5s" TargetMode="External"/><Relationship Id="rId10" Type="http://schemas.openxmlformats.org/officeDocument/2006/relationships/hyperlink" Target="https://www.youtube.com/watch?v=wYwiSY0EIKU" TargetMode="External"/><Relationship Id="rId4" Type="http://schemas.openxmlformats.org/officeDocument/2006/relationships/hyperlink" Target="https://youtu.be/I96yOZbtrJs" TargetMode="External"/><Relationship Id="rId9" Type="http://schemas.openxmlformats.org/officeDocument/2006/relationships/hyperlink" Target="https://www.youtube.com/watch?v=_OgSrllc70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4323914" y="1425692"/>
            <a:ext cx="3368888" cy="2315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92000" cy="738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5197" y="3839275"/>
            <a:ext cx="58463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smtClean="0">
                <a:ea typeface="나눔고딕 ExtraBold" panose="020D0904000000000000" pitchFamily="50" charset="-127"/>
              </a:rPr>
              <a:t>프로젝트 발표 보고서</a:t>
            </a:r>
            <a:endParaRPr lang="ko-KR" altLang="en-US" sz="4500" dirty="0"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5595" y="5827362"/>
            <a:ext cx="532081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smtClean="0"/>
              <a:t>조수빈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김현준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홍민준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최아영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공민혁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030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2227" y="190329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35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4411556" y="2561204"/>
            <a:ext cx="3368888" cy="23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목적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2799169"/>
            <a:ext cx="1719997" cy="1544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53" y="2730421"/>
            <a:ext cx="1891916" cy="16129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702" y="2846948"/>
            <a:ext cx="1879267" cy="149645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620179" y="2502964"/>
            <a:ext cx="3153632" cy="2437559"/>
            <a:chOff x="2620179" y="2502964"/>
            <a:chExt cx="3153632" cy="2437559"/>
          </a:xfrm>
        </p:grpSpPr>
        <p:sp>
          <p:nvSpPr>
            <p:cNvPr id="25" name="원호 2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007469" y="2502964"/>
            <a:ext cx="3153632" cy="2437559"/>
            <a:chOff x="2620179" y="2502964"/>
            <a:chExt cx="3153632" cy="2437559"/>
          </a:xfrm>
        </p:grpSpPr>
        <p:sp>
          <p:nvSpPr>
            <p:cNvPr id="35" name="원호 3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423184" y="5448157"/>
            <a:ext cx="26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앉은 자리에서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2040" y="5448157"/>
            <a:ext cx="37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질병 및 응급실 정보를 검색하고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99586" y="5448157"/>
            <a:ext cx="28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교류가 가능한 포털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 flipH="1" flipV="1">
            <a:off x="2611387" y="2435803"/>
            <a:ext cx="3153632" cy="2437559"/>
            <a:chOff x="2620179" y="2502964"/>
            <a:chExt cx="3153632" cy="2437559"/>
          </a:xfrm>
        </p:grpSpPr>
        <p:sp>
          <p:nvSpPr>
            <p:cNvPr id="52" name="원호 51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flipH="1" flipV="1">
            <a:off x="6998677" y="2435803"/>
            <a:ext cx="3153632" cy="2437559"/>
            <a:chOff x="2620179" y="2502964"/>
            <a:chExt cx="3153632" cy="2437559"/>
          </a:xfrm>
        </p:grpSpPr>
        <p:sp>
          <p:nvSpPr>
            <p:cNvPr id="56" name="원호 55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2" y="175098"/>
            <a:ext cx="4256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관련 정보 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667653" y="1308747"/>
            <a:ext cx="1508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latin typeface="+mn-ea"/>
              </a:rPr>
              <a:t>개발환경</a:t>
            </a:r>
            <a:endParaRPr lang="ko-KR" altLang="en-US" sz="25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08" y="2202337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기술스택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3739" y="2202337"/>
            <a:ext cx="5101321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Java17, Spring Boot 3.0.4</a:t>
            </a:r>
          </a:p>
          <a:p>
            <a:r>
              <a:rPr lang="en-US" altLang="ko-KR" sz="1600" dirty="0" smtClean="0"/>
              <a:t>HTML/CSS, jQuery 3.5</a:t>
            </a:r>
          </a:p>
          <a:p>
            <a:r>
              <a:rPr lang="en-US" altLang="ko-KR" sz="1600" dirty="0" smtClean="0"/>
              <a:t>JavaScript(ES6), </a:t>
            </a:r>
            <a:r>
              <a:rPr lang="en-US" altLang="ko-KR" sz="1600" dirty="0" err="1" smtClean="0"/>
              <a:t>Thymeleaf</a:t>
            </a:r>
            <a:r>
              <a:rPr lang="en-US" altLang="ko-KR" sz="1600" dirty="0" smtClean="0"/>
              <a:t> 3.0.15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7008" y="327277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3739" y="3288162"/>
            <a:ext cx="51013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Apache Tomcat 9.0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73739" y="4114413"/>
            <a:ext cx="510132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MySQL 8.0, </a:t>
            </a:r>
            <a:r>
              <a:rPr lang="en-US" altLang="ko-KR" sz="1600" dirty="0" err="1" smtClean="0"/>
              <a:t>MariaDB</a:t>
            </a:r>
            <a:r>
              <a:rPr lang="en-US" altLang="ko-KR" sz="1600" dirty="0" smtClean="0"/>
              <a:t> 5.5.68(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7653" y="4897213"/>
            <a:ext cx="185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라이브러리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/API</a:t>
            </a:r>
            <a:r>
              <a:rPr lang="ko-KR" altLang="en-US" dirty="0" smtClean="0">
                <a:latin typeface="+mj-lt"/>
              </a:rPr>
              <a:t> </a:t>
            </a:r>
            <a:endParaRPr lang="ko-KR" alt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3739" y="4890242"/>
            <a:ext cx="6341037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공공 데이터</a:t>
            </a:r>
            <a:r>
              <a:rPr lang="en-US" altLang="ko-KR" sz="1600" dirty="0" smtClean="0"/>
              <a:t>, Web Socket/Stomp protocol</a:t>
            </a:r>
          </a:p>
          <a:p>
            <a:r>
              <a:rPr lang="en-US" altLang="ko-KR" sz="1600" dirty="0" err="1"/>
              <a:t>j</a:t>
            </a:r>
            <a:r>
              <a:rPr lang="en-US" altLang="ko-KR" sz="1600" dirty="0" err="1" smtClean="0"/>
              <a:t>soup</a:t>
            </a:r>
            <a:r>
              <a:rPr lang="en-US" altLang="ko-KR" sz="1600" dirty="0" smtClean="0"/>
              <a:t> 1.15.4, </a:t>
            </a:r>
            <a:r>
              <a:rPr lang="en-US" altLang="ko-KR" sz="1600" dirty="0" err="1" smtClean="0"/>
              <a:t>Kakao</a:t>
            </a:r>
            <a:r>
              <a:rPr lang="en-US" altLang="ko-KR" sz="1600" dirty="0" smtClean="0"/>
              <a:t> Map Web API</a:t>
            </a:r>
          </a:p>
          <a:p>
            <a:r>
              <a:rPr lang="en-US" altLang="ko-KR" sz="1600" dirty="0" smtClean="0"/>
              <a:t>Java Mail Sender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45" y="1818162"/>
            <a:ext cx="3244363" cy="1263811"/>
          </a:xfrm>
          <a:prstGeom prst="rect">
            <a:avLst/>
          </a:prstGeom>
        </p:spPr>
      </p:pic>
      <p:pic>
        <p:nvPicPr>
          <p:cNvPr id="1026" name="Picture 2" descr="Spring Logo PNG HD Isolated | PNG M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38" y="3511804"/>
            <a:ext cx="2921733" cy="10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mcat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91" y="4975480"/>
            <a:ext cx="1644813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55" y="4975480"/>
            <a:ext cx="2078556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78794" y="6198607"/>
            <a:ext cx="51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Bahnschrift" panose="020B0502040204020203" pitchFamily="34" charset="0"/>
              </a:rPr>
              <a:t>https://github.com/SleepingAlbaricoque/swiftER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4101056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3011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290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910" y="1781836"/>
            <a:ext cx="3527772" cy="489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메시징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증상 정보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자동 완성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검색 결과 알고리즘 설계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현황 분석 보드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CKEditor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글 작성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및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jsoup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보안 처리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발표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5090" y="1837593"/>
            <a:ext cx="3527772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 및 자료조사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및 정보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 회원 가입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정보 인증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찾기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구현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Security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및 적용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이메일 전송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API, Java Mail Sender: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인증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33095" y="1859837"/>
            <a:ext cx="3527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검색 및 결과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공공 데이터 실시간 검색 및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파싱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 맵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위치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정보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상세 페이지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리뷰 작성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약국 검색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약국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4283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구성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3735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67495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6524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최아영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0284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공민혁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8470" y="1836818"/>
            <a:ext cx="3527772" cy="177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6965" y="1926928"/>
            <a:ext cx="3527772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화면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기능 구현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결과 기능 구현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6451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80211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stCxn id="5" idx="2"/>
            <a:endCxn id="32" idx="2"/>
          </p:cNvCxnSpPr>
          <p:nvPr/>
        </p:nvCxnSpPr>
        <p:spPr>
          <a:xfrm>
            <a:off x="1274323" y="2025082"/>
            <a:ext cx="0" cy="427039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41329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구조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8516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회원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97655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증상 검색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96794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latin typeface="+mj-ea"/>
                <a:ea typeface="+mj-ea"/>
              </a:rPr>
              <a:t>응급실 검색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95933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커뮤니티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195072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고객센터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94211" y="1483048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관리자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8516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8516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회원약관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8516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회원가입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8516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아이디 찾기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8516" y="516972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비밀번호 재설정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8516" y="587311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+mj-ea"/>
                <a:ea typeface="+mj-ea"/>
              </a:rPr>
              <a:t>마이페이지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173462" y="1987063"/>
            <a:ext cx="0" cy="1389353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497655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검색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97655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검색 결과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072601" y="1995855"/>
            <a:ext cx="0" cy="1389353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396794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ea typeface="+mj-ea"/>
              </a:rPr>
              <a:t>검색 및 지도 출력</a:t>
            </a:r>
            <a:endParaRPr lang="ko-KR" altLang="en-US" sz="105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96794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상세 페이지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971739" y="1951892"/>
            <a:ext cx="0" cy="2092739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295932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자유 게시판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95932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질문 게시판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95932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내가 사는 동네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8870876" y="2013439"/>
            <a:ext cx="0" cy="2796125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8195069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메인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195069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공지사항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195069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자주 묻는 질문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195069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j-ea"/>
                <a:ea typeface="+mj-ea"/>
              </a:rPr>
              <a:t>1:1 </a:t>
            </a:r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문의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0770012" y="1890346"/>
            <a:ext cx="0" cy="3499515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094205" y="2356172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현황 보드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94205" y="3059558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회원 관리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094205" y="3762944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병원 리뷰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094205" y="446633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커뮤니티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094205" y="5169720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고객센터 관리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97651" y="4142725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atin typeface="+mj-ea"/>
                <a:ea typeface="+mj-ea"/>
              </a:rPr>
              <a:t>메세지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96784" y="4142725"/>
            <a:ext cx="1351614" cy="542034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atin typeface="+mj-ea"/>
                <a:ea typeface="+mj-ea"/>
              </a:rPr>
              <a:t>약국 검색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083780" y="4680390"/>
            <a:ext cx="0" cy="685967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407973" y="4961577"/>
            <a:ext cx="1351614" cy="422364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j-ea"/>
                <a:ea typeface="+mj-ea"/>
              </a:rPr>
              <a:t>검색 및 지도 출력</a:t>
            </a:r>
            <a:endParaRPr lang="ko-KR" altLang="en-US" sz="105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25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2" y="973952"/>
            <a:ext cx="6816436" cy="58840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구조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7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323" y="1538654"/>
            <a:ext cx="9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41" y="153865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https://youtu.be/I96yOZbtrJs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323" y="215365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323" y="276866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응급실 검색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23" y="338366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323" y="461367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323" y="522868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메세징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1441" y="215365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https://www.youtube.com/watch?v=ByoBZEMmdV8&amp;t=5s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1441" y="276866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https://youtu.be/ZcFvcr9JLsw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1441" y="338366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https://youtu.be/cNR1Ie2AlBA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1441" y="461367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8"/>
              </a:rPr>
              <a:t>https://</a:t>
            </a:r>
            <a:r>
              <a:rPr lang="en-US" altLang="ko-KR" u="sng" dirty="0" smtClean="0">
                <a:hlinkClick r:id="rId8"/>
              </a:rPr>
              <a:t>www.youtube.com/watch?v=NLcrA-eTEos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1441" y="522868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https://www.youtube.com/watch?v=_OgSrllc70U</a:t>
            </a:r>
            <a:r>
              <a:rPr lang="en-US" altLang="ko-KR" dirty="0"/>
              <a:t> 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4323" y="3990283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1441" y="399867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https://www.youtube.com/watch?v=wYwiSY0EIKU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8862" y="5843689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https://www.youtube.com/playlist?list=PLxK0fGN5LM-VbruXG3z3G9Nr3PblKivOu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48862" y="6265637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52.79.139.8:8181/</a:t>
            </a:r>
            <a:r>
              <a:rPr lang="en-US" altLang="ko-KR" b="1" dirty="0" err="1" smtClean="0"/>
              <a:t>swiftER</a:t>
            </a:r>
            <a:r>
              <a:rPr lang="en-US" altLang="ko-KR" b="1" dirty="0" smtClean="0"/>
              <a:t>/</a:t>
            </a:r>
            <a:r>
              <a:rPr lang="en-US" altLang="ko-KR" dirty="0" smtClean="0"/>
              <a:t> (</a:t>
            </a:r>
            <a:r>
              <a:rPr lang="ko-KR" altLang="en-US" dirty="0" smtClean="0"/>
              <a:t>관리자 아이디</a:t>
            </a:r>
            <a:r>
              <a:rPr lang="en-US" altLang="ko-KR" dirty="0" smtClean="0"/>
              <a:t>: et009153,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 !q2w3e4r)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0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2562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프로젝트에 열심히 참여해 준 팀원들에게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정말 </a:t>
            </a:r>
            <a:r>
              <a:rPr lang="ko-KR" altLang="en-US" sz="1300" dirty="0" smtClean="0">
                <a:solidFill>
                  <a:schemeClr val="tx1"/>
                </a:solidFill>
              </a:rPr>
              <a:t>감사한 마음입니다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ko-KR" altLang="en-US" sz="1300" dirty="0" smtClean="0">
                <a:solidFill>
                  <a:schemeClr val="tx1"/>
                </a:solidFill>
              </a:rPr>
              <a:t>이번 프로젝트에서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웹소켓이나</a:t>
            </a:r>
            <a:r>
              <a:rPr lang="ko-KR" altLang="en-US" sz="1300" dirty="0" smtClean="0">
                <a:solidFill>
                  <a:schemeClr val="tx1"/>
                </a:solidFill>
              </a:rPr>
              <a:t> 데이터 구조 등 생소했던 개념 및 기술을 다뤄볼 기회가 있었다는 점이 가장 좋았습니다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</a:rPr>
              <a:t>또한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서비스를 기획부터 테스트하는 과정에 모두 참여하여 내가 배운 지식과 내가 작성한 코드가 현실에서 어떻게 사용될 수 있는지 체험할 수도 있었습니다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</a:t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/>
            </a:r>
            <a:br>
              <a:rPr lang="en-US" altLang="ko-KR" sz="1300" dirty="0" smtClean="0">
                <a:solidFill>
                  <a:schemeClr val="tx1"/>
                </a:solidFill>
              </a:rPr>
            </a:br>
            <a:r>
              <a:rPr lang="ko-KR" altLang="en-US" sz="1300" dirty="0" smtClean="0">
                <a:solidFill>
                  <a:schemeClr val="tx1"/>
                </a:solidFill>
              </a:rPr>
              <a:t>이번 프로젝트를 진행하면서 아쉬웠던 점도 많았습니다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우선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  <a:r>
              <a:rPr lang="ko-KR" altLang="en-US" sz="1300" dirty="0" smtClean="0">
                <a:solidFill>
                  <a:schemeClr val="tx1"/>
                </a:solidFill>
              </a:rPr>
              <a:t> 한정된 시간 안에 원했던 모든 기능을 구현하지 못했다는 것입니다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</a:rPr>
              <a:t>하지만 이는 한정된 자원들을 어떻게 배분하고 적재적소에 쓸 것인지를 고민하고 배우는 좋은 기회이기도 하였습니다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r>
              <a:rPr lang="ko-KR" altLang="en-US" sz="1300" dirty="0" smtClean="0">
                <a:solidFill>
                  <a:schemeClr val="tx1"/>
                </a:solidFill>
              </a:rPr>
              <a:t>이후 커뮤니티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대댓글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기능이나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챗봇</a:t>
            </a:r>
            <a:r>
              <a:rPr lang="ko-KR" altLang="en-US" sz="1300" dirty="0" smtClean="0">
                <a:solidFill>
                  <a:schemeClr val="tx1"/>
                </a:solidFill>
              </a:rPr>
              <a:t> 기능 등을 구현해보고 싶습니다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5351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32550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995339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92538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우선 프로젝트를 성공적으로 마칠 수 있게 도와주신 팀장님과 팀원분들에게 감사의 말씀을 </a:t>
            </a:r>
            <a:r>
              <a:rPr lang="ko-KR" altLang="en-US" sz="1100" dirty="0" smtClean="0">
                <a:solidFill>
                  <a:schemeClr val="tx1"/>
                </a:solidFill>
              </a:rPr>
              <a:t>전합니다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/>
            </a:r>
            <a:br>
              <a:rPr lang="ko-KR" altLang="en-US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저는 이번 프로젝트의 </a:t>
            </a:r>
            <a:r>
              <a:rPr lang="ko-KR" altLang="en-US" sz="1100" dirty="0" err="1">
                <a:solidFill>
                  <a:schemeClr val="tx1"/>
                </a:solidFill>
              </a:rPr>
              <a:t>파트중</a:t>
            </a:r>
            <a:r>
              <a:rPr lang="ko-KR" altLang="en-US" sz="1100" dirty="0">
                <a:solidFill>
                  <a:schemeClr val="tx1"/>
                </a:solidFill>
              </a:rPr>
              <a:t> 응급실 검색 기능을 구현하면서 리스트라는 </a:t>
            </a:r>
            <a:r>
              <a:rPr lang="ko-KR" altLang="en-US" sz="1100" dirty="0" err="1">
                <a:solidFill>
                  <a:schemeClr val="tx1"/>
                </a:solidFill>
              </a:rPr>
              <a:t>자료형에</a:t>
            </a:r>
            <a:r>
              <a:rPr lang="ko-KR" altLang="en-US" sz="1100" dirty="0">
                <a:solidFill>
                  <a:schemeClr val="tx1"/>
                </a:solidFill>
              </a:rPr>
              <a:t> 대하여 더 깊은 지식과 활용법을배울 수 있게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되었습니다</a:t>
            </a:r>
            <a:r>
              <a:rPr lang="ko-KR" altLang="en-US" sz="1100" dirty="0" err="1">
                <a:solidFill>
                  <a:schemeClr val="tx1"/>
                </a:solidFill>
              </a:rPr>
              <a:t>우선</a:t>
            </a:r>
            <a:r>
              <a:rPr lang="ko-KR" altLang="en-US" sz="1100" dirty="0">
                <a:solidFill>
                  <a:schemeClr val="tx1"/>
                </a:solidFill>
              </a:rPr>
              <a:t> 프로젝트를 성공적으로 마칠 수 있게 도와주신 팀장님과 팀원분들에게 감사의 말씀을 </a:t>
            </a:r>
            <a:r>
              <a:rPr lang="ko-KR" altLang="en-US" sz="1100" dirty="0" smtClean="0">
                <a:solidFill>
                  <a:schemeClr val="tx1"/>
                </a:solidFill>
              </a:rPr>
              <a:t>전합니다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/>
            </a:r>
            <a:br>
              <a:rPr lang="ko-KR" altLang="en-US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저는 이번 프로젝트의 </a:t>
            </a:r>
            <a:r>
              <a:rPr lang="ko-KR" altLang="en-US" sz="1100" dirty="0" err="1">
                <a:solidFill>
                  <a:schemeClr val="tx1"/>
                </a:solidFill>
              </a:rPr>
              <a:t>파트중</a:t>
            </a:r>
            <a:r>
              <a:rPr lang="ko-KR" altLang="en-US" sz="1100" dirty="0">
                <a:solidFill>
                  <a:schemeClr val="tx1"/>
                </a:solidFill>
              </a:rPr>
              <a:t> 응급실 검색 기능을 구현하면서 리스트라는 </a:t>
            </a:r>
            <a:r>
              <a:rPr lang="ko-KR" altLang="en-US" sz="1100" dirty="0" err="1">
                <a:solidFill>
                  <a:schemeClr val="tx1"/>
                </a:solidFill>
              </a:rPr>
              <a:t>자료형에</a:t>
            </a:r>
            <a:r>
              <a:rPr lang="ko-KR" altLang="en-US" sz="1100" dirty="0">
                <a:solidFill>
                  <a:schemeClr val="tx1"/>
                </a:solidFill>
              </a:rPr>
              <a:t> 대하여 더 깊은 지식과 활용법을배울 수 있게 되었습니다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또한 아쉬운 점은 클라이언트 단에서 </a:t>
            </a:r>
            <a:r>
              <a:rPr lang="en-US" altLang="ko-KR" sz="1100" dirty="0">
                <a:solidFill>
                  <a:schemeClr val="tx1"/>
                </a:solidFill>
              </a:rPr>
              <a:t>JS</a:t>
            </a:r>
            <a:r>
              <a:rPr lang="ko-KR" altLang="en-US" sz="1100" dirty="0">
                <a:solidFill>
                  <a:schemeClr val="tx1"/>
                </a:solidFill>
              </a:rPr>
              <a:t>로 </a:t>
            </a:r>
            <a:r>
              <a:rPr lang="ko-KR" altLang="en-US" sz="1100" dirty="0" err="1">
                <a:solidFill>
                  <a:schemeClr val="tx1"/>
                </a:solidFill>
              </a:rPr>
              <a:t>많은양의</a:t>
            </a:r>
            <a:r>
              <a:rPr lang="ko-KR" altLang="en-US" sz="1100" dirty="0">
                <a:solidFill>
                  <a:schemeClr val="tx1"/>
                </a:solidFill>
              </a:rPr>
              <a:t> 데이터를 받아와 리스트에 담아 </a:t>
            </a:r>
            <a:r>
              <a:rPr lang="ko-KR" altLang="en-US" sz="1100" dirty="0" err="1">
                <a:solidFill>
                  <a:schemeClr val="tx1"/>
                </a:solidFill>
              </a:rPr>
              <a:t>필터링</a:t>
            </a:r>
            <a:r>
              <a:rPr lang="ko-KR" altLang="en-US" sz="1100" dirty="0">
                <a:solidFill>
                  <a:schemeClr val="tx1"/>
                </a:solidFill>
              </a:rPr>
              <a:t> 할 </a:t>
            </a:r>
            <a:r>
              <a:rPr lang="ko-KR" altLang="en-US" sz="1100" dirty="0" err="1">
                <a:solidFill>
                  <a:schemeClr val="tx1"/>
                </a:solidFill>
              </a:rPr>
              <a:t>때페이지</a:t>
            </a:r>
            <a:r>
              <a:rPr lang="ko-KR" altLang="en-US" sz="1100" dirty="0">
                <a:solidFill>
                  <a:schemeClr val="tx1"/>
                </a:solidFill>
              </a:rPr>
              <a:t> 로딩 속도가 많이 느려지는 문제점을 찾을 수 있었습니다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이후에 이 문제점의 해결방안을 찾아 </a:t>
            </a:r>
            <a:r>
              <a:rPr lang="ko-KR" altLang="en-US" sz="1100" dirty="0" err="1">
                <a:solidFill>
                  <a:schemeClr val="tx1"/>
                </a:solidFill>
              </a:rPr>
              <a:t>리팩토링</a:t>
            </a:r>
            <a:r>
              <a:rPr lang="ko-KR" altLang="en-US" sz="1100" dirty="0">
                <a:solidFill>
                  <a:schemeClr val="tx1"/>
                </a:solidFill>
              </a:rPr>
              <a:t> 작업까지 해야겠다는 생각과 앞으로의 개발에서 이 부분을 생각하여 코드를 작성해야한다는 것을 알 수 </a:t>
            </a:r>
            <a:r>
              <a:rPr lang="ko-KR" altLang="en-US" sz="1100" dirty="0" err="1">
                <a:solidFill>
                  <a:schemeClr val="tx1"/>
                </a:solidFill>
              </a:rPr>
              <a:t>있게된</a:t>
            </a:r>
            <a:r>
              <a:rPr lang="ko-KR" altLang="en-US" sz="1100" dirty="0">
                <a:solidFill>
                  <a:schemeClr val="tx1"/>
                </a:solidFill>
              </a:rPr>
              <a:t> 계기가 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또한 아쉬운 점은 클라이언트 단에서 </a:t>
            </a:r>
            <a:r>
              <a:rPr lang="en-US" altLang="ko-KR" sz="1100" dirty="0">
                <a:solidFill>
                  <a:schemeClr val="tx1"/>
                </a:solidFill>
              </a:rPr>
              <a:t>JS</a:t>
            </a:r>
            <a:r>
              <a:rPr lang="ko-KR" altLang="en-US" sz="1100" dirty="0">
                <a:solidFill>
                  <a:schemeClr val="tx1"/>
                </a:solidFill>
              </a:rPr>
              <a:t>로 </a:t>
            </a:r>
            <a:r>
              <a:rPr lang="ko-KR" altLang="en-US" sz="1100" dirty="0" err="1">
                <a:solidFill>
                  <a:schemeClr val="tx1"/>
                </a:solidFill>
              </a:rPr>
              <a:t>많은양의</a:t>
            </a:r>
            <a:r>
              <a:rPr lang="ko-KR" altLang="en-US" sz="1100" dirty="0">
                <a:solidFill>
                  <a:schemeClr val="tx1"/>
                </a:solidFill>
              </a:rPr>
              <a:t> 데이터를 받아와 리스트에 담아 </a:t>
            </a:r>
            <a:r>
              <a:rPr lang="ko-KR" altLang="en-US" sz="1100" dirty="0" err="1">
                <a:solidFill>
                  <a:schemeClr val="tx1"/>
                </a:solidFill>
              </a:rPr>
              <a:t>필터링</a:t>
            </a:r>
            <a:r>
              <a:rPr lang="ko-KR" altLang="en-US" sz="1100" dirty="0">
                <a:solidFill>
                  <a:schemeClr val="tx1"/>
                </a:solidFill>
              </a:rPr>
              <a:t> 할 </a:t>
            </a:r>
            <a:r>
              <a:rPr lang="ko-KR" altLang="en-US" sz="1100" dirty="0" err="1">
                <a:solidFill>
                  <a:schemeClr val="tx1"/>
                </a:solidFill>
              </a:rPr>
              <a:t>때페이지</a:t>
            </a:r>
            <a:r>
              <a:rPr lang="ko-KR" altLang="en-US" sz="1100" dirty="0">
                <a:solidFill>
                  <a:schemeClr val="tx1"/>
                </a:solidFill>
              </a:rPr>
              <a:t> 로딩 속도가 많이 느려지는 문제점을 찾을 수 있었습니다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이후에 이 문제점의 해결방안을 찾아 </a:t>
            </a:r>
            <a:r>
              <a:rPr lang="ko-KR" altLang="en-US" sz="1100" dirty="0" err="1">
                <a:solidFill>
                  <a:schemeClr val="tx1"/>
                </a:solidFill>
              </a:rPr>
              <a:t>리팩토링</a:t>
            </a:r>
            <a:r>
              <a:rPr lang="ko-KR" altLang="en-US" sz="1100" dirty="0">
                <a:solidFill>
                  <a:schemeClr val="tx1"/>
                </a:solidFill>
              </a:rPr>
              <a:t> 작업까지 해야겠다는 생각과 앞으로의 개발에서 이 부분을 생각하여 코드를 작성해야한다는 것을 알 수 </a:t>
            </a:r>
            <a:r>
              <a:rPr lang="ko-KR" altLang="en-US" sz="1100" dirty="0" err="1">
                <a:solidFill>
                  <a:schemeClr val="tx1"/>
                </a:solidFill>
              </a:rPr>
              <a:t>있게된</a:t>
            </a:r>
            <a:r>
              <a:rPr lang="ko-KR" altLang="en-US" sz="1100" dirty="0">
                <a:solidFill>
                  <a:schemeClr val="tx1"/>
                </a:solidFill>
              </a:rPr>
              <a:t> 계기가 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55327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9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408</Words>
  <Application>Microsoft Office PowerPoint</Application>
  <PresentationFormat>와이드스크린</PresentationFormat>
  <Paragraphs>132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맑은 고딕</vt:lpstr>
      <vt:lpstr>Bahnschrift</vt:lpstr>
      <vt:lpstr>나눔고딕 ExtraBold</vt:lpstr>
      <vt:lpstr>Arial</vt:lpstr>
      <vt:lpstr>문체부 돋음체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88</cp:revision>
  <dcterms:created xsi:type="dcterms:W3CDTF">2023-05-14T14:46:53Z</dcterms:created>
  <dcterms:modified xsi:type="dcterms:W3CDTF">2023-05-17T13:25:13Z</dcterms:modified>
</cp:coreProperties>
</file>