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87" r:id="rId3"/>
    <p:sldId id="275" r:id="rId4"/>
    <p:sldId id="281" r:id="rId5"/>
    <p:sldId id="276" r:id="rId6"/>
    <p:sldId id="278" r:id="rId7"/>
    <p:sldId id="288" r:id="rId8"/>
    <p:sldId id="284" r:id="rId9"/>
    <p:sldId id="289" r:id="rId10"/>
    <p:sldId id="286" r:id="rId11"/>
    <p:sldId id="277" r:id="rId12"/>
    <p:sldId id="282" r:id="rId13"/>
    <p:sldId id="283" r:id="rId14"/>
    <p:sldId id="28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00" autoAdjust="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CD16-C69D-4F3A-B53F-2EBE7CFC0CF4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4A66-4278-45C5-AC00-87F49C802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00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CD16-C69D-4F3A-B53F-2EBE7CFC0CF4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4A66-4278-45C5-AC00-87F49C802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361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CD16-C69D-4F3A-B53F-2EBE7CFC0CF4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4A66-4278-45C5-AC00-87F49C802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16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CD16-C69D-4F3A-B53F-2EBE7CFC0CF4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4A66-4278-45C5-AC00-87F49C802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19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CD16-C69D-4F3A-B53F-2EBE7CFC0CF4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4A66-4278-45C5-AC00-87F49C802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78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CD16-C69D-4F3A-B53F-2EBE7CFC0CF4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4A66-4278-45C5-AC00-87F49C802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055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CD16-C69D-4F3A-B53F-2EBE7CFC0CF4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4A66-4278-45C5-AC00-87F49C802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379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CD16-C69D-4F3A-B53F-2EBE7CFC0CF4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4A66-4278-45C5-AC00-87F49C802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981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CD16-C69D-4F3A-B53F-2EBE7CFC0CF4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4A66-4278-45C5-AC00-87F49C802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066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CD16-C69D-4F3A-B53F-2EBE7CFC0CF4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4A66-4278-45C5-AC00-87F49C802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838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CD16-C69D-4F3A-B53F-2EBE7CFC0CF4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4A66-4278-45C5-AC00-87F49C802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855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2CD16-C69D-4F3A-B53F-2EBE7CFC0CF4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F4A66-4278-45C5-AC00-87F49C802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66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/>
          </p:cNvSpPr>
          <p:nvPr/>
        </p:nvSpPr>
        <p:spPr>
          <a:xfrm>
            <a:off x="3092335" y="199513"/>
            <a:ext cx="5436523" cy="473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6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381083"/>
              </p:ext>
            </p:extLst>
          </p:nvPr>
        </p:nvGraphicFramePr>
        <p:xfrm>
          <a:off x="1375288" y="1165694"/>
          <a:ext cx="8159708" cy="4495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416">
                  <a:extLst>
                    <a:ext uri="{9D8B030D-6E8A-4147-A177-3AD203B41FA5}">
                      <a16:colId xmlns:a16="http://schemas.microsoft.com/office/drawing/2014/main" val="1338750279"/>
                    </a:ext>
                  </a:extLst>
                </a:gridCol>
                <a:gridCol w="1252071">
                  <a:extLst>
                    <a:ext uri="{9D8B030D-6E8A-4147-A177-3AD203B41FA5}">
                      <a16:colId xmlns:a16="http://schemas.microsoft.com/office/drawing/2014/main" val="2755653204"/>
                    </a:ext>
                  </a:extLst>
                </a:gridCol>
                <a:gridCol w="974667">
                  <a:extLst>
                    <a:ext uri="{9D8B030D-6E8A-4147-A177-3AD203B41FA5}">
                      <a16:colId xmlns:a16="http://schemas.microsoft.com/office/drawing/2014/main" val="1012714008"/>
                    </a:ext>
                  </a:extLst>
                </a:gridCol>
                <a:gridCol w="1197920">
                  <a:extLst>
                    <a:ext uri="{9D8B030D-6E8A-4147-A177-3AD203B41FA5}">
                      <a16:colId xmlns:a16="http://schemas.microsoft.com/office/drawing/2014/main" val="2617825944"/>
                    </a:ext>
                  </a:extLst>
                </a:gridCol>
                <a:gridCol w="623955">
                  <a:extLst>
                    <a:ext uri="{9D8B030D-6E8A-4147-A177-3AD203B41FA5}">
                      <a16:colId xmlns:a16="http://schemas.microsoft.com/office/drawing/2014/main" val="716040185"/>
                    </a:ext>
                  </a:extLst>
                </a:gridCol>
                <a:gridCol w="1711188">
                  <a:extLst>
                    <a:ext uri="{9D8B030D-6E8A-4147-A177-3AD203B41FA5}">
                      <a16:colId xmlns:a16="http://schemas.microsoft.com/office/drawing/2014/main" val="2656885608"/>
                    </a:ext>
                  </a:extLst>
                </a:gridCol>
                <a:gridCol w="286047">
                  <a:extLst>
                    <a:ext uri="{9D8B030D-6E8A-4147-A177-3AD203B41FA5}">
                      <a16:colId xmlns:a16="http://schemas.microsoft.com/office/drawing/2014/main" val="2034900442"/>
                    </a:ext>
                  </a:extLst>
                </a:gridCol>
                <a:gridCol w="1367444">
                  <a:extLst>
                    <a:ext uri="{9D8B030D-6E8A-4147-A177-3AD203B41FA5}">
                      <a16:colId xmlns:a16="http://schemas.microsoft.com/office/drawing/2014/main" val="3781774454"/>
                    </a:ext>
                  </a:extLst>
                </a:gridCol>
              </a:tblGrid>
              <a:tr h="4292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Page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/community/ free/list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화면이름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자유 게시판</a:t>
                      </a:r>
                      <a:r>
                        <a:rPr lang="ko-KR" altLang="en-US" sz="1100" b="0" baseline="0" dirty="0" smtClean="0"/>
                        <a:t> 목록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설명</a:t>
                      </a:r>
                      <a:endParaRPr lang="ko-KR" altLang="en-US" sz="11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/>
                        <a:t>자유 게시판 출력하기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843191"/>
                  </a:ext>
                </a:extLst>
              </a:tr>
              <a:tr h="2883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url</a:t>
                      </a:r>
                      <a:endParaRPr lang="ko-KR" altLang="en-US" sz="1100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swiftER</a:t>
                      </a:r>
                      <a:r>
                        <a:rPr lang="en-US" altLang="ko-KR" sz="1100" dirty="0" smtClean="0"/>
                        <a:t>/community/free/list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605614"/>
                  </a:ext>
                </a:extLst>
              </a:tr>
              <a:tr h="278607">
                <a:tc rowSpan="5" gridSpan="6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Description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493817"/>
                  </a:ext>
                </a:extLst>
              </a:tr>
              <a:tr h="1272424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공통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커뮤니티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baseline="0" dirty="0" smtClean="0"/>
                        <a:t>-  </a:t>
                      </a:r>
                      <a:r>
                        <a:rPr lang="ko-KR" altLang="en-US" sz="800" dirty="0" smtClean="0"/>
                        <a:t>자유 게시판 테이블 생성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/>
                        <a:t>질문 게시판 테이블 생성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/>
                        <a:t>내가 사는 동네 테이블 생성  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279299"/>
                  </a:ext>
                </a:extLst>
              </a:tr>
              <a:tr h="864922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메뉴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baseline="0" dirty="0" smtClean="0"/>
                        <a:t> 왼쪽 바에 메뉴 바를 출력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331429"/>
                  </a:ext>
                </a:extLst>
              </a:tr>
              <a:tr h="68108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565142"/>
                  </a:ext>
                </a:extLst>
              </a:tr>
              <a:tr h="68108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914024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383600" y="1852806"/>
            <a:ext cx="6496866" cy="38085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2464253" y="2933043"/>
            <a:ext cx="1545745" cy="311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자유 게시판</a:t>
            </a:r>
            <a:endParaRPr lang="ko-KR" altLang="en-US" sz="1400" dirty="0"/>
          </a:p>
        </p:txBody>
      </p:sp>
      <p:cxnSp>
        <p:nvCxnSpPr>
          <p:cNvPr id="53" name="직선 연결선 52"/>
          <p:cNvCxnSpPr/>
          <p:nvPr/>
        </p:nvCxnSpPr>
        <p:spPr>
          <a:xfrm flipV="1">
            <a:off x="2575797" y="3333990"/>
            <a:ext cx="4709631" cy="144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bject 7"/>
          <p:cNvSpPr/>
          <p:nvPr/>
        </p:nvSpPr>
        <p:spPr>
          <a:xfrm>
            <a:off x="6276108" y="2978390"/>
            <a:ext cx="910599" cy="254195"/>
          </a:xfrm>
          <a:custGeom>
            <a:avLst/>
            <a:gdLst/>
            <a:ahLst/>
            <a:cxnLst/>
            <a:rect l="l" t="t" r="r" b="b"/>
            <a:pathLst>
              <a:path w="2252979" h="288290">
                <a:moveTo>
                  <a:pt x="2204466" y="0"/>
                </a:moveTo>
                <a:lnTo>
                  <a:pt x="48006" y="0"/>
                </a:lnTo>
                <a:lnTo>
                  <a:pt x="29307" y="3768"/>
                </a:lnTo>
                <a:lnTo>
                  <a:pt x="14049" y="14049"/>
                </a:lnTo>
                <a:lnTo>
                  <a:pt x="3768" y="29307"/>
                </a:lnTo>
                <a:lnTo>
                  <a:pt x="0" y="48006"/>
                </a:lnTo>
                <a:lnTo>
                  <a:pt x="0" y="240029"/>
                </a:lnTo>
                <a:lnTo>
                  <a:pt x="3768" y="258728"/>
                </a:lnTo>
                <a:lnTo>
                  <a:pt x="14049" y="273986"/>
                </a:lnTo>
                <a:lnTo>
                  <a:pt x="29307" y="284267"/>
                </a:lnTo>
                <a:lnTo>
                  <a:pt x="48006" y="288036"/>
                </a:lnTo>
                <a:lnTo>
                  <a:pt x="2204466" y="288036"/>
                </a:lnTo>
                <a:lnTo>
                  <a:pt x="2223164" y="284267"/>
                </a:lnTo>
                <a:lnTo>
                  <a:pt x="2238422" y="273986"/>
                </a:lnTo>
                <a:lnTo>
                  <a:pt x="2248703" y="258728"/>
                </a:lnTo>
                <a:lnTo>
                  <a:pt x="2252472" y="240029"/>
                </a:lnTo>
                <a:lnTo>
                  <a:pt x="2252472" y="48006"/>
                </a:lnTo>
                <a:lnTo>
                  <a:pt x="2248703" y="29307"/>
                </a:lnTo>
                <a:lnTo>
                  <a:pt x="2238422" y="14049"/>
                </a:lnTo>
                <a:lnTo>
                  <a:pt x="2223164" y="3768"/>
                </a:lnTo>
                <a:lnTo>
                  <a:pt x="2204466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3" name="object 6"/>
          <p:cNvGrpSpPr/>
          <p:nvPr/>
        </p:nvGrpSpPr>
        <p:grpSpPr>
          <a:xfrm>
            <a:off x="6276109" y="2988102"/>
            <a:ext cx="1013478" cy="296382"/>
            <a:chOff x="2554223" y="1065275"/>
            <a:chExt cx="2252980" cy="288290"/>
          </a:xfrm>
        </p:grpSpPr>
        <p:sp>
          <p:nvSpPr>
            <p:cNvPr id="64" name="object 8"/>
            <p:cNvSpPr/>
            <p:nvPr/>
          </p:nvSpPr>
          <p:spPr>
            <a:xfrm>
              <a:off x="2554223" y="1065275"/>
              <a:ext cx="2252980" cy="288290"/>
            </a:xfrm>
            <a:custGeom>
              <a:avLst/>
              <a:gdLst/>
              <a:ahLst/>
              <a:cxnLst/>
              <a:rect l="l" t="t" r="r" b="b"/>
              <a:pathLst>
                <a:path w="2252979" h="288290">
                  <a:moveTo>
                    <a:pt x="2204466" y="0"/>
                  </a:moveTo>
                  <a:lnTo>
                    <a:pt x="48006" y="0"/>
                  </a:lnTo>
                  <a:lnTo>
                    <a:pt x="29307" y="3768"/>
                  </a:lnTo>
                  <a:lnTo>
                    <a:pt x="14049" y="14049"/>
                  </a:lnTo>
                  <a:lnTo>
                    <a:pt x="3768" y="29307"/>
                  </a:lnTo>
                  <a:lnTo>
                    <a:pt x="0" y="48006"/>
                  </a:lnTo>
                  <a:lnTo>
                    <a:pt x="0" y="240029"/>
                  </a:lnTo>
                  <a:lnTo>
                    <a:pt x="3768" y="258728"/>
                  </a:lnTo>
                  <a:lnTo>
                    <a:pt x="14049" y="273986"/>
                  </a:lnTo>
                  <a:lnTo>
                    <a:pt x="29307" y="284267"/>
                  </a:lnTo>
                  <a:lnTo>
                    <a:pt x="48006" y="288036"/>
                  </a:lnTo>
                  <a:lnTo>
                    <a:pt x="2204466" y="288036"/>
                  </a:lnTo>
                  <a:lnTo>
                    <a:pt x="2223164" y="284267"/>
                  </a:lnTo>
                  <a:lnTo>
                    <a:pt x="2238422" y="273986"/>
                  </a:lnTo>
                  <a:lnTo>
                    <a:pt x="2248703" y="258728"/>
                  </a:lnTo>
                  <a:lnTo>
                    <a:pt x="2252472" y="240029"/>
                  </a:lnTo>
                  <a:lnTo>
                    <a:pt x="2252472" y="48006"/>
                  </a:lnTo>
                  <a:lnTo>
                    <a:pt x="2248703" y="29307"/>
                  </a:lnTo>
                  <a:lnTo>
                    <a:pt x="2238422" y="14049"/>
                  </a:lnTo>
                  <a:lnTo>
                    <a:pt x="2223164" y="3768"/>
                  </a:lnTo>
                  <a:lnTo>
                    <a:pt x="220446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7" name="object 9"/>
            <p:cNvSpPr/>
            <p:nvPr/>
          </p:nvSpPr>
          <p:spPr>
            <a:xfrm>
              <a:off x="2554223" y="1065275"/>
              <a:ext cx="2252980" cy="288290"/>
            </a:xfrm>
            <a:custGeom>
              <a:avLst/>
              <a:gdLst/>
              <a:ahLst/>
              <a:cxnLst/>
              <a:rect l="l" t="t" r="r" b="b"/>
              <a:pathLst>
                <a:path w="2252979" h="288290">
                  <a:moveTo>
                    <a:pt x="0" y="48006"/>
                  </a:moveTo>
                  <a:lnTo>
                    <a:pt x="3768" y="29307"/>
                  </a:lnTo>
                  <a:lnTo>
                    <a:pt x="14049" y="14049"/>
                  </a:lnTo>
                  <a:lnTo>
                    <a:pt x="29307" y="3768"/>
                  </a:lnTo>
                  <a:lnTo>
                    <a:pt x="48006" y="0"/>
                  </a:lnTo>
                  <a:lnTo>
                    <a:pt x="2204466" y="0"/>
                  </a:lnTo>
                  <a:lnTo>
                    <a:pt x="2223164" y="3768"/>
                  </a:lnTo>
                  <a:lnTo>
                    <a:pt x="2238422" y="14049"/>
                  </a:lnTo>
                  <a:lnTo>
                    <a:pt x="2248703" y="29307"/>
                  </a:lnTo>
                  <a:lnTo>
                    <a:pt x="2252472" y="48006"/>
                  </a:lnTo>
                  <a:lnTo>
                    <a:pt x="2252472" y="240029"/>
                  </a:lnTo>
                  <a:lnTo>
                    <a:pt x="2248703" y="258728"/>
                  </a:lnTo>
                  <a:lnTo>
                    <a:pt x="2238422" y="273986"/>
                  </a:lnTo>
                  <a:lnTo>
                    <a:pt x="2223164" y="284267"/>
                  </a:lnTo>
                  <a:lnTo>
                    <a:pt x="2204466" y="288036"/>
                  </a:lnTo>
                  <a:lnTo>
                    <a:pt x="48006" y="288036"/>
                  </a:lnTo>
                  <a:lnTo>
                    <a:pt x="29307" y="284267"/>
                  </a:lnTo>
                  <a:lnTo>
                    <a:pt x="14049" y="273986"/>
                  </a:lnTo>
                  <a:lnTo>
                    <a:pt x="3768" y="258728"/>
                  </a:lnTo>
                  <a:lnTo>
                    <a:pt x="0" y="240029"/>
                  </a:lnTo>
                  <a:lnTo>
                    <a:pt x="0" y="48006"/>
                  </a:lnTo>
                  <a:close/>
                </a:path>
              </a:pathLst>
            </a:custGeom>
            <a:ln w="12192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8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51618" y="3031275"/>
            <a:ext cx="161417" cy="178308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6307437" y="3031275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검색</a:t>
            </a:r>
            <a:endParaRPr lang="ko-KR" altLang="en-US" sz="800" dirty="0"/>
          </a:p>
        </p:txBody>
      </p:sp>
      <p:cxnSp>
        <p:nvCxnSpPr>
          <p:cNvPr id="70" name="직선 연결선 69"/>
          <p:cNvCxnSpPr/>
          <p:nvPr/>
        </p:nvCxnSpPr>
        <p:spPr>
          <a:xfrm flipV="1">
            <a:off x="2575799" y="3596437"/>
            <a:ext cx="4709631" cy="14406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 flipV="1">
            <a:off x="2575798" y="3869007"/>
            <a:ext cx="4709631" cy="14406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 flipV="1">
            <a:off x="2575797" y="4142917"/>
            <a:ext cx="4709631" cy="14406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 flipV="1">
            <a:off x="2575797" y="4391228"/>
            <a:ext cx="4709631" cy="14406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 flipV="1">
            <a:off x="2575797" y="4655622"/>
            <a:ext cx="4709631" cy="14406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bject 80"/>
          <p:cNvSpPr/>
          <p:nvPr/>
        </p:nvSpPr>
        <p:spPr>
          <a:xfrm>
            <a:off x="2536710" y="4201004"/>
            <a:ext cx="5020310" cy="187960"/>
          </a:xfrm>
          <a:custGeom>
            <a:avLst/>
            <a:gdLst/>
            <a:ahLst/>
            <a:cxnLst/>
            <a:rect l="l" t="t" r="r" b="b"/>
            <a:pathLst>
              <a:path w="5020309" h="187959">
                <a:moveTo>
                  <a:pt x="3620135" y="0"/>
                </a:moveTo>
                <a:lnTo>
                  <a:pt x="3667494" y="1809"/>
                </a:lnTo>
                <a:lnTo>
                  <a:pt x="3714865" y="5915"/>
                </a:lnTo>
                <a:lnTo>
                  <a:pt x="3762243" y="11170"/>
                </a:lnTo>
                <a:lnTo>
                  <a:pt x="3809623" y="16425"/>
                </a:lnTo>
                <a:lnTo>
                  <a:pt x="3857001" y="20531"/>
                </a:lnTo>
                <a:lnTo>
                  <a:pt x="3904372" y="22339"/>
                </a:lnTo>
                <a:lnTo>
                  <a:pt x="3951731" y="20700"/>
                </a:lnTo>
                <a:lnTo>
                  <a:pt x="4009390" y="12001"/>
                </a:lnTo>
                <a:lnTo>
                  <a:pt x="4009390" y="11163"/>
                </a:lnTo>
                <a:lnTo>
                  <a:pt x="4059945" y="2799"/>
                </a:lnTo>
                <a:lnTo>
                  <a:pt x="4110493" y="12"/>
                </a:lnTo>
                <a:lnTo>
                  <a:pt x="4161035" y="1407"/>
                </a:lnTo>
                <a:lnTo>
                  <a:pt x="4211571" y="5590"/>
                </a:lnTo>
                <a:lnTo>
                  <a:pt x="4262104" y="11168"/>
                </a:lnTo>
                <a:lnTo>
                  <a:pt x="4312632" y="16744"/>
                </a:lnTo>
                <a:lnTo>
                  <a:pt x="4363157" y="20926"/>
                </a:lnTo>
                <a:lnTo>
                  <a:pt x="4413680" y="22320"/>
                </a:lnTo>
                <a:lnTo>
                  <a:pt x="4464202" y="19530"/>
                </a:lnTo>
                <a:lnTo>
                  <a:pt x="4514723" y="11163"/>
                </a:lnTo>
                <a:lnTo>
                  <a:pt x="4565247" y="2799"/>
                </a:lnTo>
                <a:lnTo>
                  <a:pt x="4615777" y="12"/>
                </a:lnTo>
                <a:lnTo>
                  <a:pt x="4666312" y="1407"/>
                </a:lnTo>
                <a:lnTo>
                  <a:pt x="4716850" y="5590"/>
                </a:lnTo>
                <a:lnTo>
                  <a:pt x="4767389" y="11168"/>
                </a:lnTo>
                <a:lnTo>
                  <a:pt x="4817928" y="16744"/>
                </a:lnTo>
                <a:lnTo>
                  <a:pt x="4868466" y="20926"/>
                </a:lnTo>
                <a:lnTo>
                  <a:pt x="4919001" y="22320"/>
                </a:lnTo>
                <a:lnTo>
                  <a:pt x="4969531" y="19530"/>
                </a:lnTo>
                <a:lnTo>
                  <a:pt x="5020056" y="11163"/>
                </a:lnTo>
                <a:lnTo>
                  <a:pt x="5020056" y="173837"/>
                </a:lnTo>
                <a:lnTo>
                  <a:pt x="4969531" y="182204"/>
                </a:lnTo>
                <a:lnTo>
                  <a:pt x="4919001" y="184994"/>
                </a:lnTo>
                <a:lnTo>
                  <a:pt x="4868466" y="183601"/>
                </a:lnTo>
                <a:lnTo>
                  <a:pt x="4817928" y="179419"/>
                </a:lnTo>
                <a:lnTo>
                  <a:pt x="4767389" y="173842"/>
                </a:lnTo>
                <a:lnTo>
                  <a:pt x="4716850" y="168265"/>
                </a:lnTo>
                <a:lnTo>
                  <a:pt x="4666312" y="164081"/>
                </a:lnTo>
                <a:lnTo>
                  <a:pt x="4615777" y="162686"/>
                </a:lnTo>
                <a:lnTo>
                  <a:pt x="4565247" y="165473"/>
                </a:lnTo>
                <a:lnTo>
                  <a:pt x="4514723" y="173837"/>
                </a:lnTo>
                <a:lnTo>
                  <a:pt x="4465611" y="182054"/>
                </a:lnTo>
                <a:lnTo>
                  <a:pt x="4416493" y="184963"/>
                </a:lnTo>
                <a:lnTo>
                  <a:pt x="4367370" y="183845"/>
                </a:lnTo>
                <a:lnTo>
                  <a:pt x="4318243" y="179980"/>
                </a:lnTo>
                <a:lnTo>
                  <a:pt x="4269115" y="174651"/>
                </a:lnTo>
                <a:lnTo>
                  <a:pt x="4219988" y="169138"/>
                </a:lnTo>
                <a:lnTo>
                  <a:pt x="4170865" y="164723"/>
                </a:lnTo>
                <a:lnTo>
                  <a:pt x="4121747" y="162687"/>
                </a:lnTo>
                <a:lnTo>
                  <a:pt x="4072636" y="164312"/>
                </a:lnTo>
                <a:lnTo>
                  <a:pt x="4014978" y="173012"/>
                </a:lnTo>
                <a:lnTo>
                  <a:pt x="4014978" y="173837"/>
                </a:lnTo>
                <a:lnTo>
                  <a:pt x="3964422" y="182204"/>
                </a:lnTo>
                <a:lnTo>
                  <a:pt x="3913874" y="184994"/>
                </a:lnTo>
                <a:lnTo>
                  <a:pt x="3863332" y="183601"/>
                </a:lnTo>
                <a:lnTo>
                  <a:pt x="3812796" y="179419"/>
                </a:lnTo>
                <a:lnTo>
                  <a:pt x="3762263" y="173842"/>
                </a:lnTo>
                <a:lnTo>
                  <a:pt x="3711735" y="168265"/>
                </a:lnTo>
                <a:lnTo>
                  <a:pt x="3661210" y="164081"/>
                </a:lnTo>
                <a:lnTo>
                  <a:pt x="3610687" y="162686"/>
                </a:lnTo>
                <a:lnTo>
                  <a:pt x="3560165" y="165473"/>
                </a:lnTo>
                <a:lnTo>
                  <a:pt x="3509644" y="173837"/>
                </a:lnTo>
                <a:lnTo>
                  <a:pt x="3460500" y="182054"/>
                </a:lnTo>
                <a:lnTo>
                  <a:pt x="3411363" y="184963"/>
                </a:lnTo>
                <a:lnTo>
                  <a:pt x="3362230" y="183845"/>
                </a:lnTo>
                <a:lnTo>
                  <a:pt x="3313101" y="179980"/>
                </a:lnTo>
                <a:lnTo>
                  <a:pt x="3263974" y="174651"/>
                </a:lnTo>
                <a:lnTo>
                  <a:pt x="3214845" y="169138"/>
                </a:lnTo>
                <a:lnTo>
                  <a:pt x="3165712" y="164723"/>
                </a:lnTo>
                <a:lnTo>
                  <a:pt x="3116575" y="162687"/>
                </a:lnTo>
                <a:lnTo>
                  <a:pt x="3067430" y="164312"/>
                </a:lnTo>
                <a:lnTo>
                  <a:pt x="3018028" y="171754"/>
                </a:lnTo>
                <a:lnTo>
                  <a:pt x="3018028" y="175996"/>
                </a:lnTo>
                <a:lnTo>
                  <a:pt x="2967507" y="184363"/>
                </a:lnTo>
                <a:lnTo>
                  <a:pt x="2916986" y="187152"/>
                </a:lnTo>
                <a:lnTo>
                  <a:pt x="2866466" y="185757"/>
                </a:lnTo>
                <a:lnTo>
                  <a:pt x="2815945" y="181574"/>
                </a:lnTo>
                <a:lnTo>
                  <a:pt x="2765424" y="175996"/>
                </a:lnTo>
                <a:lnTo>
                  <a:pt x="2714904" y="170418"/>
                </a:lnTo>
                <a:lnTo>
                  <a:pt x="2664383" y="166235"/>
                </a:lnTo>
                <a:lnTo>
                  <a:pt x="2613863" y="164840"/>
                </a:lnTo>
                <a:lnTo>
                  <a:pt x="2563342" y="167629"/>
                </a:lnTo>
                <a:lnTo>
                  <a:pt x="2512822" y="175996"/>
                </a:lnTo>
                <a:lnTo>
                  <a:pt x="2463677" y="184213"/>
                </a:lnTo>
                <a:lnTo>
                  <a:pt x="2414540" y="187121"/>
                </a:lnTo>
                <a:lnTo>
                  <a:pt x="2365407" y="186001"/>
                </a:lnTo>
                <a:lnTo>
                  <a:pt x="2316278" y="182135"/>
                </a:lnTo>
                <a:lnTo>
                  <a:pt x="2267151" y="176805"/>
                </a:lnTo>
                <a:lnTo>
                  <a:pt x="2218022" y="171291"/>
                </a:lnTo>
                <a:lnTo>
                  <a:pt x="2168889" y="166877"/>
                </a:lnTo>
                <a:lnTo>
                  <a:pt x="2119752" y="164843"/>
                </a:lnTo>
                <a:lnTo>
                  <a:pt x="2070607" y="166471"/>
                </a:lnTo>
                <a:lnTo>
                  <a:pt x="2014347" y="174955"/>
                </a:lnTo>
                <a:lnTo>
                  <a:pt x="2014347" y="176263"/>
                </a:lnTo>
                <a:lnTo>
                  <a:pt x="1963826" y="184626"/>
                </a:lnTo>
                <a:lnTo>
                  <a:pt x="1913304" y="187414"/>
                </a:lnTo>
                <a:lnTo>
                  <a:pt x="1862781" y="186018"/>
                </a:lnTo>
                <a:lnTo>
                  <a:pt x="1812256" y="181835"/>
                </a:lnTo>
                <a:lnTo>
                  <a:pt x="1761728" y="176258"/>
                </a:lnTo>
                <a:lnTo>
                  <a:pt x="1711195" y="170681"/>
                </a:lnTo>
                <a:lnTo>
                  <a:pt x="1660659" y="166499"/>
                </a:lnTo>
                <a:lnTo>
                  <a:pt x="1610117" y="165106"/>
                </a:lnTo>
                <a:lnTo>
                  <a:pt x="1559569" y="167896"/>
                </a:lnTo>
                <a:lnTo>
                  <a:pt x="1509014" y="176263"/>
                </a:lnTo>
                <a:lnTo>
                  <a:pt x="1458493" y="184626"/>
                </a:lnTo>
                <a:lnTo>
                  <a:pt x="1407971" y="187414"/>
                </a:lnTo>
                <a:lnTo>
                  <a:pt x="1357448" y="186018"/>
                </a:lnTo>
                <a:lnTo>
                  <a:pt x="1306923" y="181835"/>
                </a:lnTo>
                <a:lnTo>
                  <a:pt x="1256395" y="176258"/>
                </a:lnTo>
                <a:lnTo>
                  <a:pt x="1205862" y="170681"/>
                </a:lnTo>
                <a:lnTo>
                  <a:pt x="1155326" y="166499"/>
                </a:lnTo>
                <a:lnTo>
                  <a:pt x="1104784" y="165106"/>
                </a:lnTo>
                <a:lnTo>
                  <a:pt x="1054236" y="167896"/>
                </a:lnTo>
                <a:lnTo>
                  <a:pt x="1003681" y="176263"/>
                </a:lnTo>
                <a:lnTo>
                  <a:pt x="1003681" y="174878"/>
                </a:lnTo>
                <a:lnTo>
                  <a:pt x="947419" y="183375"/>
                </a:lnTo>
                <a:lnTo>
                  <a:pt x="898308" y="184999"/>
                </a:lnTo>
                <a:lnTo>
                  <a:pt x="849190" y="182964"/>
                </a:lnTo>
                <a:lnTo>
                  <a:pt x="800067" y="178548"/>
                </a:lnTo>
                <a:lnTo>
                  <a:pt x="750940" y="173035"/>
                </a:lnTo>
                <a:lnTo>
                  <a:pt x="701812" y="167705"/>
                </a:lnTo>
                <a:lnTo>
                  <a:pt x="652685" y="163838"/>
                </a:lnTo>
                <a:lnTo>
                  <a:pt x="603562" y="162718"/>
                </a:lnTo>
                <a:lnTo>
                  <a:pt x="554444" y="165624"/>
                </a:lnTo>
                <a:lnTo>
                  <a:pt x="505332" y="173837"/>
                </a:lnTo>
                <a:lnTo>
                  <a:pt x="454808" y="182204"/>
                </a:lnTo>
                <a:lnTo>
                  <a:pt x="404278" y="184994"/>
                </a:lnTo>
                <a:lnTo>
                  <a:pt x="353743" y="183601"/>
                </a:lnTo>
                <a:lnTo>
                  <a:pt x="303205" y="179419"/>
                </a:lnTo>
                <a:lnTo>
                  <a:pt x="252666" y="173842"/>
                </a:lnTo>
                <a:lnTo>
                  <a:pt x="202127" y="168265"/>
                </a:lnTo>
                <a:lnTo>
                  <a:pt x="151589" y="164081"/>
                </a:lnTo>
                <a:lnTo>
                  <a:pt x="101054" y="162686"/>
                </a:lnTo>
                <a:lnTo>
                  <a:pt x="50524" y="165473"/>
                </a:lnTo>
                <a:lnTo>
                  <a:pt x="0" y="173837"/>
                </a:lnTo>
                <a:lnTo>
                  <a:pt x="0" y="11163"/>
                </a:lnTo>
                <a:lnTo>
                  <a:pt x="50524" y="2799"/>
                </a:lnTo>
                <a:lnTo>
                  <a:pt x="101054" y="12"/>
                </a:lnTo>
                <a:lnTo>
                  <a:pt x="151589" y="1407"/>
                </a:lnTo>
                <a:lnTo>
                  <a:pt x="202127" y="5590"/>
                </a:lnTo>
                <a:lnTo>
                  <a:pt x="252666" y="11168"/>
                </a:lnTo>
                <a:lnTo>
                  <a:pt x="303205" y="16744"/>
                </a:lnTo>
                <a:lnTo>
                  <a:pt x="353743" y="20926"/>
                </a:lnTo>
                <a:lnTo>
                  <a:pt x="404278" y="22320"/>
                </a:lnTo>
                <a:lnTo>
                  <a:pt x="454808" y="19530"/>
                </a:lnTo>
                <a:lnTo>
                  <a:pt x="505332" y="11163"/>
                </a:lnTo>
                <a:lnTo>
                  <a:pt x="555853" y="2799"/>
                </a:lnTo>
                <a:lnTo>
                  <a:pt x="606375" y="12"/>
                </a:lnTo>
                <a:lnTo>
                  <a:pt x="656898" y="1407"/>
                </a:lnTo>
                <a:lnTo>
                  <a:pt x="707423" y="5590"/>
                </a:lnTo>
                <a:lnTo>
                  <a:pt x="757951" y="11168"/>
                </a:lnTo>
                <a:lnTo>
                  <a:pt x="808484" y="16744"/>
                </a:lnTo>
                <a:lnTo>
                  <a:pt x="859020" y="20926"/>
                </a:lnTo>
                <a:lnTo>
                  <a:pt x="909562" y="22320"/>
                </a:lnTo>
                <a:lnTo>
                  <a:pt x="960110" y="19530"/>
                </a:lnTo>
                <a:lnTo>
                  <a:pt x="1010665" y="11163"/>
                </a:lnTo>
                <a:lnTo>
                  <a:pt x="1010665" y="12547"/>
                </a:lnTo>
                <a:lnTo>
                  <a:pt x="1066927" y="4051"/>
                </a:lnTo>
                <a:lnTo>
                  <a:pt x="1116038" y="2426"/>
                </a:lnTo>
                <a:lnTo>
                  <a:pt x="1165156" y="4462"/>
                </a:lnTo>
                <a:lnTo>
                  <a:pt x="1214279" y="8877"/>
                </a:lnTo>
                <a:lnTo>
                  <a:pt x="1263406" y="14391"/>
                </a:lnTo>
                <a:lnTo>
                  <a:pt x="1312534" y="19721"/>
                </a:lnTo>
                <a:lnTo>
                  <a:pt x="1361661" y="23587"/>
                </a:lnTo>
                <a:lnTo>
                  <a:pt x="1410784" y="24708"/>
                </a:lnTo>
                <a:lnTo>
                  <a:pt x="1459902" y="21802"/>
                </a:lnTo>
                <a:lnTo>
                  <a:pt x="1509014" y="13588"/>
                </a:lnTo>
                <a:lnTo>
                  <a:pt x="1558158" y="5371"/>
                </a:lnTo>
                <a:lnTo>
                  <a:pt x="1607295" y="2462"/>
                </a:lnTo>
                <a:lnTo>
                  <a:pt x="1656428" y="3581"/>
                </a:lnTo>
                <a:lnTo>
                  <a:pt x="1705557" y="7445"/>
                </a:lnTo>
                <a:lnTo>
                  <a:pt x="1754684" y="12775"/>
                </a:lnTo>
                <a:lnTo>
                  <a:pt x="1803813" y="18287"/>
                </a:lnTo>
                <a:lnTo>
                  <a:pt x="1852946" y="22702"/>
                </a:lnTo>
                <a:lnTo>
                  <a:pt x="1902083" y="24738"/>
                </a:lnTo>
                <a:lnTo>
                  <a:pt x="1951227" y="23113"/>
                </a:lnTo>
                <a:lnTo>
                  <a:pt x="2007489" y="14630"/>
                </a:lnTo>
                <a:lnTo>
                  <a:pt x="2007489" y="13322"/>
                </a:lnTo>
                <a:lnTo>
                  <a:pt x="2058009" y="4955"/>
                </a:lnTo>
                <a:lnTo>
                  <a:pt x="2108531" y="2166"/>
                </a:lnTo>
                <a:lnTo>
                  <a:pt x="2159054" y="3561"/>
                </a:lnTo>
                <a:lnTo>
                  <a:pt x="2209579" y="7744"/>
                </a:lnTo>
                <a:lnTo>
                  <a:pt x="2260107" y="13322"/>
                </a:lnTo>
                <a:lnTo>
                  <a:pt x="2310640" y="18900"/>
                </a:lnTo>
                <a:lnTo>
                  <a:pt x="2361176" y="23083"/>
                </a:lnTo>
                <a:lnTo>
                  <a:pt x="2411718" y="24477"/>
                </a:lnTo>
                <a:lnTo>
                  <a:pt x="2462266" y="21689"/>
                </a:lnTo>
                <a:lnTo>
                  <a:pt x="2512822" y="13322"/>
                </a:lnTo>
                <a:lnTo>
                  <a:pt x="2561933" y="5105"/>
                </a:lnTo>
                <a:lnTo>
                  <a:pt x="2611051" y="2197"/>
                </a:lnTo>
                <a:lnTo>
                  <a:pt x="2660174" y="3317"/>
                </a:lnTo>
                <a:lnTo>
                  <a:pt x="2709301" y="7184"/>
                </a:lnTo>
                <a:lnTo>
                  <a:pt x="2758429" y="12515"/>
                </a:lnTo>
                <a:lnTo>
                  <a:pt x="2807556" y="18030"/>
                </a:lnTo>
                <a:lnTo>
                  <a:pt x="2856679" y="22447"/>
                </a:lnTo>
                <a:lnTo>
                  <a:pt x="2905797" y="24484"/>
                </a:lnTo>
                <a:lnTo>
                  <a:pt x="2954909" y="22859"/>
                </a:lnTo>
                <a:lnTo>
                  <a:pt x="3004312" y="15405"/>
                </a:lnTo>
                <a:lnTo>
                  <a:pt x="3004312" y="11163"/>
                </a:lnTo>
                <a:lnTo>
                  <a:pt x="3035861" y="5208"/>
                </a:lnTo>
                <a:lnTo>
                  <a:pt x="3067446" y="1635"/>
                </a:lnTo>
                <a:lnTo>
                  <a:pt x="3099055" y="104"/>
                </a:lnTo>
                <a:lnTo>
                  <a:pt x="3130677" y="279"/>
                </a:lnTo>
                <a:lnTo>
                  <a:pt x="3178021" y="2981"/>
                </a:lnTo>
                <a:lnTo>
                  <a:pt x="3225377" y="7598"/>
                </a:lnTo>
                <a:lnTo>
                  <a:pt x="3272741" y="12980"/>
                </a:lnTo>
                <a:lnTo>
                  <a:pt x="3320113" y="17980"/>
                </a:lnTo>
                <a:lnTo>
                  <a:pt x="3367491" y="21446"/>
                </a:lnTo>
                <a:lnTo>
                  <a:pt x="3414873" y="22232"/>
                </a:lnTo>
                <a:lnTo>
                  <a:pt x="3462258" y="19187"/>
                </a:lnTo>
                <a:lnTo>
                  <a:pt x="3509644" y="11163"/>
                </a:lnTo>
                <a:lnTo>
                  <a:pt x="3537267" y="5815"/>
                </a:lnTo>
                <a:lnTo>
                  <a:pt x="3564890" y="2324"/>
                </a:lnTo>
                <a:lnTo>
                  <a:pt x="3592512" y="461"/>
                </a:lnTo>
                <a:lnTo>
                  <a:pt x="3620135" y="0"/>
                </a:lnTo>
                <a:close/>
              </a:path>
            </a:pathLst>
          </a:custGeom>
          <a:ln w="9144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79"/>
          <p:cNvSpPr/>
          <p:nvPr/>
        </p:nvSpPr>
        <p:spPr>
          <a:xfrm>
            <a:off x="2516671" y="4204504"/>
            <a:ext cx="5020310" cy="187960"/>
          </a:xfrm>
          <a:custGeom>
            <a:avLst/>
            <a:gdLst/>
            <a:ahLst/>
            <a:cxnLst/>
            <a:rect l="l" t="t" r="r" b="b"/>
            <a:pathLst>
              <a:path w="5020309" h="187959">
                <a:moveTo>
                  <a:pt x="4615777" y="12"/>
                </a:moveTo>
                <a:lnTo>
                  <a:pt x="4565247" y="2799"/>
                </a:lnTo>
                <a:lnTo>
                  <a:pt x="4464202" y="19530"/>
                </a:lnTo>
                <a:lnTo>
                  <a:pt x="4413680" y="22320"/>
                </a:lnTo>
                <a:lnTo>
                  <a:pt x="4363157" y="20926"/>
                </a:lnTo>
                <a:lnTo>
                  <a:pt x="4312632" y="16744"/>
                </a:lnTo>
                <a:lnTo>
                  <a:pt x="4211571" y="5590"/>
                </a:lnTo>
                <a:lnTo>
                  <a:pt x="4161035" y="1407"/>
                </a:lnTo>
                <a:lnTo>
                  <a:pt x="4110493" y="12"/>
                </a:lnTo>
                <a:lnTo>
                  <a:pt x="4059945" y="2799"/>
                </a:lnTo>
                <a:lnTo>
                  <a:pt x="4009390" y="11163"/>
                </a:lnTo>
                <a:lnTo>
                  <a:pt x="4009390" y="12001"/>
                </a:lnTo>
                <a:lnTo>
                  <a:pt x="3951731" y="20700"/>
                </a:lnTo>
                <a:lnTo>
                  <a:pt x="3904372" y="22339"/>
                </a:lnTo>
                <a:lnTo>
                  <a:pt x="3857001" y="20531"/>
                </a:lnTo>
                <a:lnTo>
                  <a:pt x="3809623" y="16425"/>
                </a:lnTo>
                <a:lnTo>
                  <a:pt x="3714865" y="5915"/>
                </a:lnTo>
                <a:lnTo>
                  <a:pt x="3667494" y="1809"/>
                </a:lnTo>
                <a:lnTo>
                  <a:pt x="3620135" y="0"/>
                </a:lnTo>
                <a:lnTo>
                  <a:pt x="3592512" y="461"/>
                </a:lnTo>
                <a:lnTo>
                  <a:pt x="3564890" y="2324"/>
                </a:lnTo>
                <a:lnTo>
                  <a:pt x="3537267" y="5815"/>
                </a:lnTo>
                <a:lnTo>
                  <a:pt x="3509644" y="11163"/>
                </a:lnTo>
                <a:lnTo>
                  <a:pt x="3462258" y="19187"/>
                </a:lnTo>
                <a:lnTo>
                  <a:pt x="3414873" y="22232"/>
                </a:lnTo>
                <a:lnTo>
                  <a:pt x="3367491" y="21446"/>
                </a:lnTo>
                <a:lnTo>
                  <a:pt x="3320113" y="17980"/>
                </a:lnTo>
                <a:lnTo>
                  <a:pt x="3272741" y="12980"/>
                </a:lnTo>
                <a:lnTo>
                  <a:pt x="3225377" y="7598"/>
                </a:lnTo>
                <a:lnTo>
                  <a:pt x="3178021" y="2981"/>
                </a:lnTo>
                <a:lnTo>
                  <a:pt x="3130677" y="279"/>
                </a:lnTo>
                <a:lnTo>
                  <a:pt x="3099055" y="104"/>
                </a:lnTo>
                <a:lnTo>
                  <a:pt x="3067446" y="1635"/>
                </a:lnTo>
                <a:lnTo>
                  <a:pt x="3035861" y="5208"/>
                </a:lnTo>
                <a:lnTo>
                  <a:pt x="3004312" y="11163"/>
                </a:lnTo>
                <a:lnTo>
                  <a:pt x="3004312" y="15405"/>
                </a:lnTo>
                <a:lnTo>
                  <a:pt x="2954909" y="22859"/>
                </a:lnTo>
                <a:lnTo>
                  <a:pt x="2905797" y="24484"/>
                </a:lnTo>
                <a:lnTo>
                  <a:pt x="2856679" y="22447"/>
                </a:lnTo>
                <a:lnTo>
                  <a:pt x="2807556" y="18030"/>
                </a:lnTo>
                <a:lnTo>
                  <a:pt x="2709301" y="7184"/>
                </a:lnTo>
                <a:lnTo>
                  <a:pt x="2660174" y="3317"/>
                </a:lnTo>
                <a:lnTo>
                  <a:pt x="2611051" y="2197"/>
                </a:lnTo>
                <a:lnTo>
                  <a:pt x="2561933" y="5105"/>
                </a:lnTo>
                <a:lnTo>
                  <a:pt x="2462266" y="21689"/>
                </a:lnTo>
                <a:lnTo>
                  <a:pt x="2411718" y="24477"/>
                </a:lnTo>
                <a:lnTo>
                  <a:pt x="2361176" y="23083"/>
                </a:lnTo>
                <a:lnTo>
                  <a:pt x="2310640" y="18900"/>
                </a:lnTo>
                <a:lnTo>
                  <a:pt x="2209579" y="7744"/>
                </a:lnTo>
                <a:lnTo>
                  <a:pt x="2159054" y="3561"/>
                </a:lnTo>
                <a:lnTo>
                  <a:pt x="2108531" y="2166"/>
                </a:lnTo>
                <a:lnTo>
                  <a:pt x="2058009" y="4955"/>
                </a:lnTo>
                <a:lnTo>
                  <a:pt x="2007489" y="13322"/>
                </a:lnTo>
                <a:lnTo>
                  <a:pt x="2007489" y="14630"/>
                </a:lnTo>
                <a:lnTo>
                  <a:pt x="1951227" y="23113"/>
                </a:lnTo>
                <a:lnTo>
                  <a:pt x="1902083" y="24738"/>
                </a:lnTo>
                <a:lnTo>
                  <a:pt x="1852946" y="22702"/>
                </a:lnTo>
                <a:lnTo>
                  <a:pt x="1803813" y="18287"/>
                </a:lnTo>
                <a:lnTo>
                  <a:pt x="1705557" y="7445"/>
                </a:lnTo>
                <a:lnTo>
                  <a:pt x="1656428" y="3581"/>
                </a:lnTo>
                <a:lnTo>
                  <a:pt x="1607295" y="2462"/>
                </a:lnTo>
                <a:lnTo>
                  <a:pt x="1558158" y="5371"/>
                </a:lnTo>
                <a:lnTo>
                  <a:pt x="1459902" y="21802"/>
                </a:lnTo>
                <a:lnTo>
                  <a:pt x="1410784" y="24708"/>
                </a:lnTo>
                <a:lnTo>
                  <a:pt x="1361661" y="23587"/>
                </a:lnTo>
                <a:lnTo>
                  <a:pt x="1312534" y="19721"/>
                </a:lnTo>
                <a:lnTo>
                  <a:pt x="1214279" y="8877"/>
                </a:lnTo>
                <a:lnTo>
                  <a:pt x="1165156" y="4462"/>
                </a:lnTo>
                <a:lnTo>
                  <a:pt x="1116038" y="2426"/>
                </a:lnTo>
                <a:lnTo>
                  <a:pt x="1066927" y="4051"/>
                </a:lnTo>
                <a:lnTo>
                  <a:pt x="1010665" y="12547"/>
                </a:lnTo>
                <a:lnTo>
                  <a:pt x="1010665" y="11163"/>
                </a:lnTo>
                <a:lnTo>
                  <a:pt x="960110" y="19530"/>
                </a:lnTo>
                <a:lnTo>
                  <a:pt x="909562" y="22320"/>
                </a:lnTo>
                <a:lnTo>
                  <a:pt x="859020" y="20926"/>
                </a:lnTo>
                <a:lnTo>
                  <a:pt x="808484" y="16744"/>
                </a:lnTo>
                <a:lnTo>
                  <a:pt x="707423" y="5590"/>
                </a:lnTo>
                <a:lnTo>
                  <a:pt x="656898" y="1407"/>
                </a:lnTo>
                <a:lnTo>
                  <a:pt x="606375" y="12"/>
                </a:lnTo>
                <a:lnTo>
                  <a:pt x="555853" y="2799"/>
                </a:lnTo>
                <a:lnTo>
                  <a:pt x="454808" y="19530"/>
                </a:lnTo>
                <a:lnTo>
                  <a:pt x="404278" y="22320"/>
                </a:lnTo>
                <a:lnTo>
                  <a:pt x="353743" y="20926"/>
                </a:lnTo>
                <a:lnTo>
                  <a:pt x="303205" y="16744"/>
                </a:lnTo>
                <a:lnTo>
                  <a:pt x="202127" y="5590"/>
                </a:lnTo>
                <a:lnTo>
                  <a:pt x="151589" y="1407"/>
                </a:lnTo>
                <a:lnTo>
                  <a:pt x="101054" y="12"/>
                </a:lnTo>
                <a:lnTo>
                  <a:pt x="50524" y="2799"/>
                </a:lnTo>
                <a:lnTo>
                  <a:pt x="0" y="11163"/>
                </a:lnTo>
                <a:lnTo>
                  <a:pt x="0" y="173837"/>
                </a:lnTo>
                <a:lnTo>
                  <a:pt x="50524" y="165473"/>
                </a:lnTo>
                <a:lnTo>
                  <a:pt x="101054" y="162686"/>
                </a:lnTo>
                <a:lnTo>
                  <a:pt x="151589" y="164081"/>
                </a:lnTo>
                <a:lnTo>
                  <a:pt x="202127" y="168265"/>
                </a:lnTo>
                <a:lnTo>
                  <a:pt x="303205" y="179419"/>
                </a:lnTo>
                <a:lnTo>
                  <a:pt x="353743" y="183601"/>
                </a:lnTo>
                <a:lnTo>
                  <a:pt x="404278" y="184994"/>
                </a:lnTo>
                <a:lnTo>
                  <a:pt x="454808" y="182204"/>
                </a:lnTo>
                <a:lnTo>
                  <a:pt x="554444" y="165624"/>
                </a:lnTo>
                <a:lnTo>
                  <a:pt x="603562" y="162718"/>
                </a:lnTo>
                <a:lnTo>
                  <a:pt x="652685" y="163838"/>
                </a:lnTo>
                <a:lnTo>
                  <a:pt x="701812" y="167705"/>
                </a:lnTo>
                <a:lnTo>
                  <a:pt x="800067" y="178548"/>
                </a:lnTo>
                <a:lnTo>
                  <a:pt x="849190" y="182964"/>
                </a:lnTo>
                <a:lnTo>
                  <a:pt x="898308" y="184999"/>
                </a:lnTo>
                <a:lnTo>
                  <a:pt x="947419" y="183375"/>
                </a:lnTo>
                <a:lnTo>
                  <a:pt x="1003681" y="174878"/>
                </a:lnTo>
                <a:lnTo>
                  <a:pt x="1003681" y="176263"/>
                </a:lnTo>
                <a:lnTo>
                  <a:pt x="1054236" y="167896"/>
                </a:lnTo>
                <a:lnTo>
                  <a:pt x="1104784" y="165106"/>
                </a:lnTo>
                <a:lnTo>
                  <a:pt x="1155326" y="166499"/>
                </a:lnTo>
                <a:lnTo>
                  <a:pt x="1205862" y="170681"/>
                </a:lnTo>
                <a:lnTo>
                  <a:pt x="1306923" y="181835"/>
                </a:lnTo>
                <a:lnTo>
                  <a:pt x="1357448" y="186018"/>
                </a:lnTo>
                <a:lnTo>
                  <a:pt x="1407971" y="187414"/>
                </a:lnTo>
                <a:lnTo>
                  <a:pt x="1458493" y="184626"/>
                </a:lnTo>
                <a:lnTo>
                  <a:pt x="1559569" y="167896"/>
                </a:lnTo>
                <a:lnTo>
                  <a:pt x="1610117" y="165106"/>
                </a:lnTo>
                <a:lnTo>
                  <a:pt x="1660659" y="166499"/>
                </a:lnTo>
                <a:lnTo>
                  <a:pt x="1711195" y="170681"/>
                </a:lnTo>
                <a:lnTo>
                  <a:pt x="1812256" y="181835"/>
                </a:lnTo>
                <a:lnTo>
                  <a:pt x="1862781" y="186018"/>
                </a:lnTo>
                <a:lnTo>
                  <a:pt x="1913304" y="187414"/>
                </a:lnTo>
                <a:lnTo>
                  <a:pt x="1963826" y="184626"/>
                </a:lnTo>
                <a:lnTo>
                  <a:pt x="2014347" y="176263"/>
                </a:lnTo>
                <a:lnTo>
                  <a:pt x="2014347" y="174955"/>
                </a:lnTo>
                <a:lnTo>
                  <a:pt x="2070607" y="166471"/>
                </a:lnTo>
                <a:lnTo>
                  <a:pt x="2119752" y="164843"/>
                </a:lnTo>
                <a:lnTo>
                  <a:pt x="2168889" y="166877"/>
                </a:lnTo>
                <a:lnTo>
                  <a:pt x="2218022" y="171291"/>
                </a:lnTo>
                <a:lnTo>
                  <a:pt x="2316278" y="182135"/>
                </a:lnTo>
                <a:lnTo>
                  <a:pt x="2365407" y="186001"/>
                </a:lnTo>
                <a:lnTo>
                  <a:pt x="2414540" y="187121"/>
                </a:lnTo>
                <a:lnTo>
                  <a:pt x="2463677" y="184213"/>
                </a:lnTo>
                <a:lnTo>
                  <a:pt x="2563342" y="167629"/>
                </a:lnTo>
                <a:lnTo>
                  <a:pt x="2613863" y="164840"/>
                </a:lnTo>
                <a:lnTo>
                  <a:pt x="2664383" y="166235"/>
                </a:lnTo>
                <a:lnTo>
                  <a:pt x="2714904" y="170418"/>
                </a:lnTo>
                <a:lnTo>
                  <a:pt x="2815945" y="181574"/>
                </a:lnTo>
                <a:lnTo>
                  <a:pt x="2866466" y="185757"/>
                </a:lnTo>
                <a:lnTo>
                  <a:pt x="2916986" y="187152"/>
                </a:lnTo>
                <a:lnTo>
                  <a:pt x="2967507" y="184363"/>
                </a:lnTo>
                <a:lnTo>
                  <a:pt x="3018028" y="175996"/>
                </a:lnTo>
                <a:lnTo>
                  <a:pt x="3018028" y="171754"/>
                </a:lnTo>
                <a:lnTo>
                  <a:pt x="3067430" y="164312"/>
                </a:lnTo>
                <a:lnTo>
                  <a:pt x="3116575" y="162687"/>
                </a:lnTo>
                <a:lnTo>
                  <a:pt x="3165712" y="164723"/>
                </a:lnTo>
                <a:lnTo>
                  <a:pt x="3214845" y="169138"/>
                </a:lnTo>
                <a:lnTo>
                  <a:pt x="3313101" y="179980"/>
                </a:lnTo>
                <a:lnTo>
                  <a:pt x="3362230" y="183845"/>
                </a:lnTo>
                <a:lnTo>
                  <a:pt x="3411363" y="184963"/>
                </a:lnTo>
                <a:lnTo>
                  <a:pt x="3460500" y="182054"/>
                </a:lnTo>
                <a:lnTo>
                  <a:pt x="3560165" y="165473"/>
                </a:lnTo>
                <a:lnTo>
                  <a:pt x="3610687" y="162686"/>
                </a:lnTo>
                <a:lnTo>
                  <a:pt x="3661210" y="164081"/>
                </a:lnTo>
                <a:lnTo>
                  <a:pt x="3711735" y="168265"/>
                </a:lnTo>
                <a:lnTo>
                  <a:pt x="3812796" y="179419"/>
                </a:lnTo>
                <a:lnTo>
                  <a:pt x="3863332" y="183601"/>
                </a:lnTo>
                <a:lnTo>
                  <a:pt x="3913874" y="184994"/>
                </a:lnTo>
                <a:lnTo>
                  <a:pt x="3964422" y="182204"/>
                </a:lnTo>
                <a:lnTo>
                  <a:pt x="4014978" y="173837"/>
                </a:lnTo>
                <a:lnTo>
                  <a:pt x="4014978" y="173012"/>
                </a:lnTo>
                <a:lnTo>
                  <a:pt x="4072636" y="164312"/>
                </a:lnTo>
                <a:lnTo>
                  <a:pt x="4121747" y="162687"/>
                </a:lnTo>
                <a:lnTo>
                  <a:pt x="4170865" y="164723"/>
                </a:lnTo>
                <a:lnTo>
                  <a:pt x="4219988" y="169138"/>
                </a:lnTo>
                <a:lnTo>
                  <a:pt x="4318243" y="179980"/>
                </a:lnTo>
                <a:lnTo>
                  <a:pt x="4367370" y="183845"/>
                </a:lnTo>
                <a:lnTo>
                  <a:pt x="4416493" y="184963"/>
                </a:lnTo>
                <a:lnTo>
                  <a:pt x="4465611" y="182054"/>
                </a:lnTo>
                <a:lnTo>
                  <a:pt x="4565247" y="165473"/>
                </a:lnTo>
                <a:lnTo>
                  <a:pt x="4615777" y="162686"/>
                </a:lnTo>
                <a:lnTo>
                  <a:pt x="4666312" y="164081"/>
                </a:lnTo>
                <a:lnTo>
                  <a:pt x="4716850" y="168265"/>
                </a:lnTo>
                <a:lnTo>
                  <a:pt x="4817928" y="179419"/>
                </a:lnTo>
                <a:lnTo>
                  <a:pt x="4868466" y="183601"/>
                </a:lnTo>
                <a:lnTo>
                  <a:pt x="4919001" y="184994"/>
                </a:lnTo>
                <a:lnTo>
                  <a:pt x="4969531" y="182204"/>
                </a:lnTo>
                <a:lnTo>
                  <a:pt x="5020056" y="173837"/>
                </a:lnTo>
                <a:lnTo>
                  <a:pt x="5020056" y="11163"/>
                </a:lnTo>
                <a:lnTo>
                  <a:pt x="4969531" y="19530"/>
                </a:lnTo>
                <a:lnTo>
                  <a:pt x="4919001" y="22320"/>
                </a:lnTo>
                <a:lnTo>
                  <a:pt x="4868466" y="20926"/>
                </a:lnTo>
                <a:lnTo>
                  <a:pt x="4817928" y="16744"/>
                </a:lnTo>
                <a:lnTo>
                  <a:pt x="4716850" y="5590"/>
                </a:lnTo>
                <a:lnTo>
                  <a:pt x="4666312" y="1407"/>
                </a:lnTo>
                <a:lnTo>
                  <a:pt x="4615777" y="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TextBox 81"/>
          <p:cNvSpPr txBox="1"/>
          <p:nvPr/>
        </p:nvSpPr>
        <p:spPr>
          <a:xfrm>
            <a:off x="4009998" y="4680819"/>
            <a:ext cx="16177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이전 </a:t>
            </a:r>
            <a:r>
              <a:rPr lang="en-US" altLang="ko-KR" sz="800" dirty="0" smtClean="0"/>
              <a:t>1 2 3 4 5 6 7 8 9 10 </a:t>
            </a:r>
            <a:r>
              <a:rPr lang="ko-KR" altLang="en-US" sz="800" dirty="0" smtClean="0"/>
              <a:t>다음</a:t>
            </a:r>
            <a:endParaRPr lang="ko-KR" altLang="en-US" sz="800" dirty="0"/>
          </a:p>
        </p:txBody>
      </p:sp>
      <p:sp>
        <p:nvSpPr>
          <p:cNvPr id="84" name="TextBox 83"/>
          <p:cNvSpPr txBox="1"/>
          <p:nvPr/>
        </p:nvSpPr>
        <p:spPr>
          <a:xfrm>
            <a:off x="2531640" y="3385185"/>
            <a:ext cx="13869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오늘 점심 </a:t>
            </a:r>
            <a:r>
              <a:rPr lang="ko-KR" altLang="en-US" sz="800" dirty="0" err="1" smtClean="0"/>
              <a:t>뭐먹고싶은가요</a:t>
            </a:r>
            <a:endParaRPr lang="ko-KR" altLang="en-US" sz="800" dirty="0"/>
          </a:p>
        </p:txBody>
      </p:sp>
      <p:sp>
        <p:nvSpPr>
          <p:cNvPr id="85" name="TextBox 84"/>
          <p:cNvSpPr txBox="1"/>
          <p:nvPr/>
        </p:nvSpPr>
        <p:spPr>
          <a:xfrm>
            <a:off x="6571036" y="3358725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01-11 13:11</a:t>
            </a:r>
            <a:endParaRPr lang="ko-KR" altLang="en-US" sz="800" dirty="0"/>
          </a:p>
        </p:txBody>
      </p:sp>
      <p:sp>
        <p:nvSpPr>
          <p:cNvPr id="86" name="TextBox 85"/>
          <p:cNvSpPr txBox="1"/>
          <p:nvPr/>
        </p:nvSpPr>
        <p:spPr>
          <a:xfrm>
            <a:off x="2530077" y="3630185"/>
            <a:ext cx="8370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집가고</a:t>
            </a:r>
            <a:r>
              <a:rPr lang="ko-KR" altLang="en-US" sz="800" dirty="0" smtClean="0"/>
              <a:t> 싶어요</a:t>
            </a:r>
            <a:endParaRPr lang="ko-KR" altLang="en-US" sz="800" dirty="0"/>
          </a:p>
        </p:txBody>
      </p:sp>
      <p:sp>
        <p:nvSpPr>
          <p:cNvPr id="87" name="TextBox 86"/>
          <p:cNvSpPr txBox="1"/>
          <p:nvPr/>
        </p:nvSpPr>
        <p:spPr>
          <a:xfrm>
            <a:off x="2530077" y="3885280"/>
            <a:ext cx="13308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저희집</a:t>
            </a:r>
            <a:r>
              <a:rPr lang="ko-KR" altLang="en-US" sz="800" dirty="0" smtClean="0"/>
              <a:t> 고양이 보실래요</a:t>
            </a:r>
            <a:r>
              <a:rPr lang="en-US" altLang="ko-KR" sz="800" dirty="0" smtClean="0"/>
              <a:t>?</a:t>
            </a:r>
            <a:endParaRPr lang="ko-KR" altLang="en-US" sz="800" dirty="0"/>
          </a:p>
        </p:txBody>
      </p:sp>
      <p:sp>
        <p:nvSpPr>
          <p:cNvPr id="93" name="TextBox 92"/>
          <p:cNvSpPr txBox="1"/>
          <p:nvPr/>
        </p:nvSpPr>
        <p:spPr>
          <a:xfrm>
            <a:off x="2543287" y="4413465"/>
            <a:ext cx="9396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꿀잼모먼트</a:t>
            </a:r>
            <a:r>
              <a:rPr lang="ko-KR" altLang="en-US" sz="800" dirty="0" smtClean="0"/>
              <a:t> 소개</a:t>
            </a:r>
            <a:endParaRPr lang="ko-KR" altLang="en-US" sz="800" dirty="0"/>
          </a:p>
        </p:txBody>
      </p:sp>
      <p:sp>
        <p:nvSpPr>
          <p:cNvPr id="98" name="TextBox 97"/>
          <p:cNvSpPr txBox="1"/>
          <p:nvPr/>
        </p:nvSpPr>
        <p:spPr>
          <a:xfrm>
            <a:off x="6571036" y="3628063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01-11 13:11</a:t>
            </a:r>
            <a:endParaRPr lang="ko-KR" altLang="en-US" sz="800" dirty="0"/>
          </a:p>
        </p:txBody>
      </p:sp>
      <p:sp>
        <p:nvSpPr>
          <p:cNvPr id="99" name="TextBox 98"/>
          <p:cNvSpPr txBox="1"/>
          <p:nvPr/>
        </p:nvSpPr>
        <p:spPr>
          <a:xfrm>
            <a:off x="6571036" y="3893658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01-11 13:11</a:t>
            </a:r>
            <a:endParaRPr lang="ko-KR" altLang="en-US" sz="800" dirty="0"/>
          </a:p>
        </p:txBody>
      </p:sp>
      <p:sp>
        <p:nvSpPr>
          <p:cNvPr id="100" name="TextBox 99"/>
          <p:cNvSpPr txBox="1"/>
          <p:nvPr/>
        </p:nvSpPr>
        <p:spPr>
          <a:xfrm>
            <a:off x="6565144" y="4430574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01-11 13:11</a:t>
            </a:r>
            <a:endParaRPr lang="ko-KR" altLang="en-US" sz="800" dirty="0"/>
          </a:p>
        </p:txBody>
      </p:sp>
      <p:cxnSp>
        <p:nvCxnSpPr>
          <p:cNvPr id="101" name="직선 연결선 100"/>
          <p:cNvCxnSpPr/>
          <p:nvPr/>
        </p:nvCxnSpPr>
        <p:spPr>
          <a:xfrm>
            <a:off x="1375288" y="5020953"/>
            <a:ext cx="650517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2464253" y="5037922"/>
            <a:ext cx="50927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회사소개 </a:t>
            </a:r>
            <a:r>
              <a:rPr lang="en-US" altLang="ko-KR" sz="800" dirty="0" smtClean="0"/>
              <a:t>|</a:t>
            </a:r>
            <a:r>
              <a:rPr lang="ko-KR" altLang="en-US" sz="800" dirty="0"/>
              <a:t> </a:t>
            </a:r>
            <a:r>
              <a:rPr lang="ko-KR" altLang="en-US" sz="800" dirty="0" err="1" smtClean="0"/>
              <a:t>제휴문의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운영원칙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개인정보처리방침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청소년보호정책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이메일 무단수집 거부 </a:t>
            </a:r>
            <a:r>
              <a:rPr lang="en-US" altLang="ko-KR" sz="800" dirty="0" smtClean="0"/>
              <a:t>| </a:t>
            </a:r>
            <a:r>
              <a:rPr lang="ko-KR" altLang="en-US" sz="800" dirty="0" err="1" smtClean="0"/>
              <a:t>저작권정책</a:t>
            </a:r>
            <a:r>
              <a:rPr lang="ko-KR" altLang="en-US" sz="800" dirty="0" smtClean="0"/>
              <a:t> </a:t>
            </a:r>
            <a:endParaRPr lang="en-US" altLang="ko-KR" sz="800" dirty="0"/>
          </a:p>
        </p:txBody>
      </p:sp>
      <p:sp>
        <p:nvSpPr>
          <p:cNvPr id="103" name="직사각형 102"/>
          <p:cNvSpPr/>
          <p:nvPr/>
        </p:nvSpPr>
        <p:spPr>
          <a:xfrm>
            <a:off x="2530077" y="5267250"/>
            <a:ext cx="703574" cy="27240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2650802" y="531470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105" name="TextBox 104"/>
          <p:cNvSpPr txBox="1"/>
          <p:nvPr/>
        </p:nvSpPr>
        <p:spPr>
          <a:xfrm>
            <a:off x="3241963" y="5246402"/>
            <a:ext cx="18854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㈜</a:t>
            </a:r>
            <a:r>
              <a:rPr lang="en-US" altLang="ko-KR" sz="800" dirty="0" err="1" smtClean="0"/>
              <a:t>SwiftER</a:t>
            </a:r>
            <a:r>
              <a:rPr lang="en-US" altLang="ko-KR" sz="800" dirty="0" smtClean="0"/>
              <a:t> | </a:t>
            </a:r>
            <a:r>
              <a:rPr lang="ko-KR" altLang="en-US" sz="800" dirty="0" smtClean="0"/>
              <a:t>부산시 수영구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대표번호</a:t>
            </a:r>
            <a:endParaRPr lang="en-US" altLang="ko-KR" sz="800" dirty="0" smtClean="0"/>
          </a:p>
          <a:p>
            <a:r>
              <a:rPr lang="ko-KR" altLang="en-US" sz="800" dirty="0" smtClean="0"/>
              <a:t>발행인</a:t>
            </a:r>
            <a:r>
              <a:rPr lang="en-US" altLang="ko-KR" sz="800" dirty="0" smtClean="0"/>
              <a:t>: xxx | </a:t>
            </a:r>
            <a:r>
              <a:rPr lang="ko-KR" altLang="en-US" sz="800" dirty="0" smtClean="0"/>
              <a:t>사업자번호등록</a:t>
            </a:r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xxxx</a:t>
            </a:r>
            <a:endParaRPr lang="ko-KR" altLang="en-US" sz="800" dirty="0"/>
          </a:p>
        </p:txBody>
      </p:sp>
      <p:sp>
        <p:nvSpPr>
          <p:cNvPr id="106" name="TextBox 105"/>
          <p:cNvSpPr txBox="1"/>
          <p:nvPr/>
        </p:nvSpPr>
        <p:spPr>
          <a:xfrm>
            <a:off x="5828216" y="336740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107" name="TextBox 106"/>
          <p:cNvSpPr txBox="1"/>
          <p:nvPr/>
        </p:nvSpPr>
        <p:spPr>
          <a:xfrm>
            <a:off x="5844839" y="4413465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108" name="TextBox 107"/>
          <p:cNvSpPr txBox="1"/>
          <p:nvPr/>
        </p:nvSpPr>
        <p:spPr>
          <a:xfrm>
            <a:off x="5828215" y="3910566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109" name="TextBox 108"/>
          <p:cNvSpPr txBox="1"/>
          <p:nvPr/>
        </p:nvSpPr>
        <p:spPr>
          <a:xfrm>
            <a:off x="5828216" y="3625386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110" name="직사각형 109"/>
          <p:cNvSpPr/>
          <p:nvPr/>
        </p:nvSpPr>
        <p:spPr>
          <a:xfrm>
            <a:off x="1404965" y="1939544"/>
            <a:ext cx="1080653" cy="52837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/>
          <p:nvPr/>
        </p:nvSpPr>
        <p:spPr>
          <a:xfrm>
            <a:off x="1703353" y="206367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112" name="TextBox 111"/>
          <p:cNvSpPr txBox="1"/>
          <p:nvPr/>
        </p:nvSpPr>
        <p:spPr>
          <a:xfrm>
            <a:off x="7285431" y="187228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로그아웃</a:t>
            </a:r>
            <a:endParaRPr lang="ko-KR" altLang="en-US" sz="800" dirty="0"/>
          </a:p>
        </p:txBody>
      </p:sp>
      <p:sp>
        <p:nvSpPr>
          <p:cNvPr id="113" name="TextBox 112"/>
          <p:cNvSpPr txBox="1"/>
          <p:nvPr/>
        </p:nvSpPr>
        <p:spPr>
          <a:xfrm>
            <a:off x="6677891" y="1868406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마이페이지</a:t>
            </a:r>
            <a:endParaRPr lang="ko-KR" altLang="en-US" sz="800" dirty="0"/>
          </a:p>
        </p:txBody>
      </p:sp>
      <p:cxnSp>
        <p:nvCxnSpPr>
          <p:cNvPr id="114" name="직선 연결선 113"/>
          <p:cNvCxnSpPr/>
          <p:nvPr/>
        </p:nvCxnSpPr>
        <p:spPr>
          <a:xfrm>
            <a:off x="1383600" y="2480441"/>
            <a:ext cx="650517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>
            <a:off x="1375288" y="2739543"/>
            <a:ext cx="650517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2506984" y="2472267"/>
            <a:ext cx="38799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증상검색</a:t>
            </a:r>
            <a:r>
              <a:rPr lang="ko-KR" altLang="en-US" sz="800" dirty="0" smtClean="0"/>
              <a:t>         </a:t>
            </a:r>
            <a:r>
              <a:rPr lang="ko-KR" altLang="en-US" sz="800" dirty="0" err="1" smtClean="0"/>
              <a:t>응급실검색</a:t>
            </a:r>
            <a:r>
              <a:rPr lang="ko-KR" altLang="en-US" sz="800" dirty="0" smtClean="0"/>
              <a:t>         </a:t>
            </a:r>
            <a:r>
              <a:rPr lang="ko-KR" altLang="en-US" sz="800" dirty="0" err="1" smtClean="0"/>
              <a:t>약국검색</a:t>
            </a:r>
            <a:r>
              <a:rPr lang="ko-KR" altLang="en-US" sz="800" dirty="0"/>
              <a:t> </a:t>
            </a:r>
            <a:r>
              <a:rPr lang="ko-KR" altLang="en-US" sz="800" dirty="0" smtClean="0"/>
              <a:t>       커뮤니티          고객센터</a:t>
            </a:r>
            <a:endParaRPr lang="ko-KR" altLang="en-US" sz="800" dirty="0"/>
          </a:p>
        </p:txBody>
      </p:sp>
      <p:sp>
        <p:nvSpPr>
          <p:cNvPr id="132" name="타원 131"/>
          <p:cNvSpPr/>
          <p:nvPr/>
        </p:nvSpPr>
        <p:spPr>
          <a:xfrm>
            <a:off x="4724028" y="2296757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1358918" y="300724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커뮤니티</a:t>
            </a:r>
            <a:endParaRPr lang="ko-KR" altLang="en-US" sz="10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356654" y="3259457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자유 게시판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364943" y="3426656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질문 게시판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368873" y="3625386"/>
            <a:ext cx="9108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내가 사는 동네 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26865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/>
          </p:cNvSpPr>
          <p:nvPr/>
        </p:nvSpPr>
        <p:spPr>
          <a:xfrm>
            <a:off x="3092335" y="199513"/>
            <a:ext cx="5436523" cy="473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6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711841"/>
              </p:ext>
            </p:extLst>
          </p:nvPr>
        </p:nvGraphicFramePr>
        <p:xfrm>
          <a:off x="1375288" y="1165694"/>
          <a:ext cx="8159708" cy="44956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416">
                  <a:extLst>
                    <a:ext uri="{9D8B030D-6E8A-4147-A177-3AD203B41FA5}">
                      <a16:colId xmlns:a16="http://schemas.microsoft.com/office/drawing/2014/main" val="1338750279"/>
                    </a:ext>
                  </a:extLst>
                </a:gridCol>
                <a:gridCol w="1252071">
                  <a:extLst>
                    <a:ext uri="{9D8B030D-6E8A-4147-A177-3AD203B41FA5}">
                      <a16:colId xmlns:a16="http://schemas.microsoft.com/office/drawing/2014/main" val="2755653204"/>
                    </a:ext>
                  </a:extLst>
                </a:gridCol>
                <a:gridCol w="974667">
                  <a:extLst>
                    <a:ext uri="{9D8B030D-6E8A-4147-A177-3AD203B41FA5}">
                      <a16:colId xmlns:a16="http://schemas.microsoft.com/office/drawing/2014/main" val="1012714008"/>
                    </a:ext>
                  </a:extLst>
                </a:gridCol>
                <a:gridCol w="1197920">
                  <a:extLst>
                    <a:ext uri="{9D8B030D-6E8A-4147-A177-3AD203B41FA5}">
                      <a16:colId xmlns:a16="http://schemas.microsoft.com/office/drawing/2014/main" val="2617825944"/>
                    </a:ext>
                  </a:extLst>
                </a:gridCol>
                <a:gridCol w="623955">
                  <a:extLst>
                    <a:ext uri="{9D8B030D-6E8A-4147-A177-3AD203B41FA5}">
                      <a16:colId xmlns:a16="http://schemas.microsoft.com/office/drawing/2014/main" val="716040185"/>
                    </a:ext>
                  </a:extLst>
                </a:gridCol>
                <a:gridCol w="1711188">
                  <a:extLst>
                    <a:ext uri="{9D8B030D-6E8A-4147-A177-3AD203B41FA5}">
                      <a16:colId xmlns:a16="http://schemas.microsoft.com/office/drawing/2014/main" val="2656885608"/>
                    </a:ext>
                  </a:extLst>
                </a:gridCol>
                <a:gridCol w="286047">
                  <a:extLst>
                    <a:ext uri="{9D8B030D-6E8A-4147-A177-3AD203B41FA5}">
                      <a16:colId xmlns:a16="http://schemas.microsoft.com/office/drawing/2014/main" val="2034900442"/>
                    </a:ext>
                  </a:extLst>
                </a:gridCol>
                <a:gridCol w="1367444">
                  <a:extLst>
                    <a:ext uri="{9D8B030D-6E8A-4147-A177-3AD203B41FA5}">
                      <a16:colId xmlns:a16="http://schemas.microsoft.com/office/drawing/2014/main" val="3781774454"/>
                    </a:ext>
                  </a:extLst>
                </a:gridCol>
              </a:tblGrid>
              <a:tr h="4321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Page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/community/</a:t>
                      </a:r>
                      <a:r>
                        <a:rPr lang="en-US" altLang="ko-KR" sz="1100" b="0" dirty="0" err="1" smtClean="0"/>
                        <a:t>qna</a:t>
                      </a:r>
                      <a:r>
                        <a:rPr lang="en-US" altLang="ko-KR" sz="1100" b="0" dirty="0" smtClean="0"/>
                        <a:t>/write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화면이름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질문 게시판 </a:t>
                      </a:r>
                      <a:r>
                        <a:rPr lang="ko-KR" altLang="en-US" sz="1100" b="0" dirty="0" err="1" smtClean="0"/>
                        <a:t>글작성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설명</a:t>
                      </a:r>
                      <a:endParaRPr lang="ko-KR" altLang="en-US" sz="11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/>
                        <a:t>질문 게시판 글 작성 화면 출력하기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843191"/>
                  </a:ext>
                </a:extLst>
              </a:tr>
              <a:tr h="3205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url</a:t>
                      </a:r>
                      <a:endParaRPr lang="ko-KR" altLang="en-US" sz="1100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swiftER</a:t>
                      </a:r>
                      <a:r>
                        <a:rPr lang="en-US" altLang="ko-KR" sz="1100" dirty="0" smtClean="0"/>
                        <a:t>/community/</a:t>
                      </a:r>
                      <a:r>
                        <a:rPr lang="en-US" altLang="ko-KR" sz="1100" dirty="0" err="1" smtClean="0"/>
                        <a:t>qna</a:t>
                      </a:r>
                      <a:r>
                        <a:rPr lang="en-US" altLang="ko-KR" sz="1100" dirty="0" smtClean="0"/>
                        <a:t>/write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605614"/>
                  </a:ext>
                </a:extLst>
              </a:tr>
              <a:tr h="309766">
                <a:tc rowSpan="5" gridSpan="6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Description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493817"/>
                  </a:ext>
                </a:extLst>
              </a:tr>
              <a:tr h="957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공통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커뮤니티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baseline="0" dirty="0" smtClean="0"/>
                        <a:t>-  </a:t>
                      </a:r>
                      <a:r>
                        <a:rPr lang="ko-KR" altLang="en-US" sz="800" dirty="0" smtClean="0"/>
                        <a:t>자유 게시판 테이블 생성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/>
                        <a:t>질문 게시판 테이블 생성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/>
                        <a:t>내가 사는 동네 테이블 생성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279299"/>
                  </a:ext>
                </a:extLst>
              </a:tr>
              <a:tr h="961656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질문 게시판 </a:t>
                      </a:r>
                      <a:r>
                        <a:rPr lang="ko-KR" altLang="en-US" sz="800" dirty="0" err="1" smtClean="0"/>
                        <a:t>글작성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/>
                        <a:t>질문 게시판 </a:t>
                      </a:r>
                      <a:r>
                        <a:rPr lang="ko-KR" altLang="en-US" sz="800" dirty="0" err="1" smtClean="0"/>
                        <a:t>글작성</a:t>
                      </a:r>
                      <a:r>
                        <a:rPr lang="ko-KR" altLang="en-US" sz="800" dirty="0" smtClean="0"/>
                        <a:t> 화면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/>
                        <a:t>게시판 에디터를 이용한 이미지 </a:t>
                      </a:r>
                      <a:r>
                        <a:rPr lang="ko-KR" altLang="en-US" sz="800" dirty="0" err="1" smtClean="0"/>
                        <a:t>삽임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/>
                        <a:t>게시판 에디터를 이용한 글꼴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변경 가능</a:t>
                      </a:r>
                      <a:endParaRPr lang="ko-KR" altLang="en-US" sz="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331429"/>
                  </a:ext>
                </a:extLst>
              </a:tr>
              <a:tr h="757251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565142"/>
                  </a:ext>
                </a:extLst>
              </a:tr>
              <a:tr h="757251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914024"/>
                  </a:ext>
                </a:extLst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1383600" y="1852806"/>
            <a:ext cx="6496866" cy="38085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2575800" y="3292657"/>
            <a:ext cx="4709631" cy="144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2604360" y="3804094"/>
            <a:ext cx="4709631" cy="80994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6718956" y="300882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목록가기</a:t>
            </a:r>
            <a:endParaRPr lang="ko-KR" altLang="en-US" sz="800" dirty="0"/>
          </a:p>
        </p:txBody>
      </p:sp>
      <p:sp>
        <p:nvSpPr>
          <p:cNvPr id="45" name="직사각형 44"/>
          <p:cNvSpPr/>
          <p:nvPr/>
        </p:nvSpPr>
        <p:spPr>
          <a:xfrm>
            <a:off x="6772313" y="3005528"/>
            <a:ext cx="508782" cy="21873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연결선 55"/>
          <p:cNvCxnSpPr/>
          <p:nvPr/>
        </p:nvCxnSpPr>
        <p:spPr>
          <a:xfrm>
            <a:off x="1375288" y="5020953"/>
            <a:ext cx="650517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464253" y="5037922"/>
            <a:ext cx="50927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회사소개 </a:t>
            </a:r>
            <a:r>
              <a:rPr lang="en-US" altLang="ko-KR" sz="800" dirty="0" smtClean="0"/>
              <a:t>|</a:t>
            </a:r>
            <a:r>
              <a:rPr lang="ko-KR" altLang="en-US" sz="800" dirty="0"/>
              <a:t> </a:t>
            </a:r>
            <a:r>
              <a:rPr lang="ko-KR" altLang="en-US" sz="800" dirty="0" err="1" smtClean="0"/>
              <a:t>제휴문의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운영원칙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개인정보처리방침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청소년보호정책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이메일 무단수집 거부 </a:t>
            </a:r>
            <a:r>
              <a:rPr lang="en-US" altLang="ko-KR" sz="800" dirty="0" smtClean="0"/>
              <a:t>| </a:t>
            </a:r>
            <a:r>
              <a:rPr lang="ko-KR" altLang="en-US" sz="800" dirty="0" err="1" smtClean="0"/>
              <a:t>저작권정책</a:t>
            </a:r>
            <a:r>
              <a:rPr lang="ko-KR" altLang="en-US" sz="800" dirty="0" smtClean="0"/>
              <a:t> </a:t>
            </a:r>
            <a:endParaRPr lang="en-US" altLang="ko-KR" sz="800" dirty="0"/>
          </a:p>
        </p:txBody>
      </p:sp>
      <p:sp>
        <p:nvSpPr>
          <p:cNvPr id="58" name="직사각형 57"/>
          <p:cNvSpPr/>
          <p:nvPr/>
        </p:nvSpPr>
        <p:spPr>
          <a:xfrm>
            <a:off x="2519588" y="5255948"/>
            <a:ext cx="703574" cy="27240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2650802" y="531470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3241963" y="5246402"/>
            <a:ext cx="18854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㈜</a:t>
            </a:r>
            <a:r>
              <a:rPr lang="en-US" altLang="ko-KR" sz="800" dirty="0" err="1" smtClean="0"/>
              <a:t>SwiftER</a:t>
            </a:r>
            <a:r>
              <a:rPr lang="en-US" altLang="ko-KR" sz="800" dirty="0" smtClean="0"/>
              <a:t> | </a:t>
            </a:r>
            <a:r>
              <a:rPr lang="ko-KR" altLang="en-US" sz="800" dirty="0" smtClean="0"/>
              <a:t>부산시 수영구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대표번호</a:t>
            </a:r>
            <a:endParaRPr lang="en-US" altLang="ko-KR" sz="800" dirty="0" smtClean="0"/>
          </a:p>
          <a:p>
            <a:r>
              <a:rPr lang="ko-KR" altLang="en-US" sz="800" dirty="0" smtClean="0"/>
              <a:t>발행인</a:t>
            </a:r>
            <a:r>
              <a:rPr lang="en-US" altLang="ko-KR" sz="800" dirty="0" smtClean="0"/>
              <a:t>: xxx | </a:t>
            </a:r>
            <a:r>
              <a:rPr lang="ko-KR" altLang="en-US" sz="800" dirty="0" smtClean="0"/>
              <a:t>사업자번호등록</a:t>
            </a:r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xxxx</a:t>
            </a:r>
            <a:endParaRPr lang="ko-KR" altLang="en-US" sz="800" dirty="0"/>
          </a:p>
        </p:txBody>
      </p:sp>
      <p:sp>
        <p:nvSpPr>
          <p:cNvPr id="61" name="object 79"/>
          <p:cNvSpPr/>
          <p:nvPr/>
        </p:nvSpPr>
        <p:spPr>
          <a:xfrm>
            <a:off x="2464253" y="4058747"/>
            <a:ext cx="5020310" cy="187960"/>
          </a:xfrm>
          <a:custGeom>
            <a:avLst/>
            <a:gdLst/>
            <a:ahLst/>
            <a:cxnLst/>
            <a:rect l="l" t="t" r="r" b="b"/>
            <a:pathLst>
              <a:path w="5020309" h="187959">
                <a:moveTo>
                  <a:pt x="4615777" y="12"/>
                </a:moveTo>
                <a:lnTo>
                  <a:pt x="4565247" y="2799"/>
                </a:lnTo>
                <a:lnTo>
                  <a:pt x="4464202" y="19530"/>
                </a:lnTo>
                <a:lnTo>
                  <a:pt x="4413680" y="22320"/>
                </a:lnTo>
                <a:lnTo>
                  <a:pt x="4363157" y="20926"/>
                </a:lnTo>
                <a:lnTo>
                  <a:pt x="4312632" y="16744"/>
                </a:lnTo>
                <a:lnTo>
                  <a:pt x="4211571" y="5590"/>
                </a:lnTo>
                <a:lnTo>
                  <a:pt x="4161035" y="1407"/>
                </a:lnTo>
                <a:lnTo>
                  <a:pt x="4110493" y="12"/>
                </a:lnTo>
                <a:lnTo>
                  <a:pt x="4059945" y="2799"/>
                </a:lnTo>
                <a:lnTo>
                  <a:pt x="4009390" y="11163"/>
                </a:lnTo>
                <a:lnTo>
                  <a:pt x="4009390" y="12001"/>
                </a:lnTo>
                <a:lnTo>
                  <a:pt x="3951731" y="20700"/>
                </a:lnTo>
                <a:lnTo>
                  <a:pt x="3904372" y="22339"/>
                </a:lnTo>
                <a:lnTo>
                  <a:pt x="3857001" y="20531"/>
                </a:lnTo>
                <a:lnTo>
                  <a:pt x="3809623" y="16425"/>
                </a:lnTo>
                <a:lnTo>
                  <a:pt x="3714865" y="5915"/>
                </a:lnTo>
                <a:lnTo>
                  <a:pt x="3667494" y="1809"/>
                </a:lnTo>
                <a:lnTo>
                  <a:pt x="3620135" y="0"/>
                </a:lnTo>
                <a:lnTo>
                  <a:pt x="3592512" y="461"/>
                </a:lnTo>
                <a:lnTo>
                  <a:pt x="3564890" y="2324"/>
                </a:lnTo>
                <a:lnTo>
                  <a:pt x="3537267" y="5815"/>
                </a:lnTo>
                <a:lnTo>
                  <a:pt x="3509644" y="11163"/>
                </a:lnTo>
                <a:lnTo>
                  <a:pt x="3462258" y="19187"/>
                </a:lnTo>
                <a:lnTo>
                  <a:pt x="3414873" y="22232"/>
                </a:lnTo>
                <a:lnTo>
                  <a:pt x="3367491" y="21446"/>
                </a:lnTo>
                <a:lnTo>
                  <a:pt x="3320113" y="17980"/>
                </a:lnTo>
                <a:lnTo>
                  <a:pt x="3272741" y="12980"/>
                </a:lnTo>
                <a:lnTo>
                  <a:pt x="3225377" y="7598"/>
                </a:lnTo>
                <a:lnTo>
                  <a:pt x="3178021" y="2981"/>
                </a:lnTo>
                <a:lnTo>
                  <a:pt x="3130677" y="279"/>
                </a:lnTo>
                <a:lnTo>
                  <a:pt x="3099055" y="104"/>
                </a:lnTo>
                <a:lnTo>
                  <a:pt x="3067446" y="1635"/>
                </a:lnTo>
                <a:lnTo>
                  <a:pt x="3035861" y="5208"/>
                </a:lnTo>
                <a:lnTo>
                  <a:pt x="3004312" y="11163"/>
                </a:lnTo>
                <a:lnTo>
                  <a:pt x="3004312" y="15405"/>
                </a:lnTo>
                <a:lnTo>
                  <a:pt x="2954909" y="22859"/>
                </a:lnTo>
                <a:lnTo>
                  <a:pt x="2905797" y="24484"/>
                </a:lnTo>
                <a:lnTo>
                  <a:pt x="2856679" y="22447"/>
                </a:lnTo>
                <a:lnTo>
                  <a:pt x="2807556" y="18030"/>
                </a:lnTo>
                <a:lnTo>
                  <a:pt x="2709301" y="7184"/>
                </a:lnTo>
                <a:lnTo>
                  <a:pt x="2660174" y="3317"/>
                </a:lnTo>
                <a:lnTo>
                  <a:pt x="2611051" y="2197"/>
                </a:lnTo>
                <a:lnTo>
                  <a:pt x="2561933" y="5105"/>
                </a:lnTo>
                <a:lnTo>
                  <a:pt x="2462266" y="21689"/>
                </a:lnTo>
                <a:lnTo>
                  <a:pt x="2411718" y="24477"/>
                </a:lnTo>
                <a:lnTo>
                  <a:pt x="2361176" y="23083"/>
                </a:lnTo>
                <a:lnTo>
                  <a:pt x="2310640" y="18900"/>
                </a:lnTo>
                <a:lnTo>
                  <a:pt x="2209579" y="7744"/>
                </a:lnTo>
                <a:lnTo>
                  <a:pt x="2159054" y="3561"/>
                </a:lnTo>
                <a:lnTo>
                  <a:pt x="2108531" y="2166"/>
                </a:lnTo>
                <a:lnTo>
                  <a:pt x="2058009" y="4955"/>
                </a:lnTo>
                <a:lnTo>
                  <a:pt x="2007489" y="13322"/>
                </a:lnTo>
                <a:lnTo>
                  <a:pt x="2007489" y="14630"/>
                </a:lnTo>
                <a:lnTo>
                  <a:pt x="1951227" y="23113"/>
                </a:lnTo>
                <a:lnTo>
                  <a:pt x="1902083" y="24738"/>
                </a:lnTo>
                <a:lnTo>
                  <a:pt x="1852946" y="22702"/>
                </a:lnTo>
                <a:lnTo>
                  <a:pt x="1803813" y="18287"/>
                </a:lnTo>
                <a:lnTo>
                  <a:pt x="1705557" y="7445"/>
                </a:lnTo>
                <a:lnTo>
                  <a:pt x="1656428" y="3581"/>
                </a:lnTo>
                <a:lnTo>
                  <a:pt x="1607295" y="2462"/>
                </a:lnTo>
                <a:lnTo>
                  <a:pt x="1558158" y="5371"/>
                </a:lnTo>
                <a:lnTo>
                  <a:pt x="1459902" y="21802"/>
                </a:lnTo>
                <a:lnTo>
                  <a:pt x="1410784" y="24708"/>
                </a:lnTo>
                <a:lnTo>
                  <a:pt x="1361661" y="23587"/>
                </a:lnTo>
                <a:lnTo>
                  <a:pt x="1312534" y="19721"/>
                </a:lnTo>
                <a:lnTo>
                  <a:pt x="1214279" y="8877"/>
                </a:lnTo>
                <a:lnTo>
                  <a:pt x="1165156" y="4462"/>
                </a:lnTo>
                <a:lnTo>
                  <a:pt x="1116038" y="2426"/>
                </a:lnTo>
                <a:lnTo>
                  <a:pt x="1066927" y="4051"/>
                </a:lnTo>
                <a:lnTo>
                  <a:pt x="1010665" y="12547"/>
                </a:lnTo>
                <a:lnTo>
                  <a:pt x="1010665" y="11163"/>
                </a:lnTo>
                <a:lnTo>
                  <a:pt x="960110" y="19530"/>
                </a:lnTo>
                <a:lnTo>
                  <a:pt x="909562" y="22320"/>
                </a:lnTo>
                <a:lnTo>
                  <a:pt x="859020" y="20926"/>
                </a:lnTo>
                <a:lnTo>
                  <a:pt x="808484" y="16744"/>
                </a:lnTo>
                <a:lnTo>
                  <a:pt x="707423" y="5590"/>
                </a:lnTo>
                <a:lnTo>
                  <a:pt x="656898" y="1407"/>
                </a:lnTo>
                <a:lnTo>
                  <a:pt x="606375" y="12"/>
                </a:lnTo>
                <a:lnTo>
                  <a:pt x="555853" y="2799"/>
                </a:lnTo>
                <a:lnTo>
                  <a:pt x="454808" y="19530"/>
                </a:lnTo>
                <a:lnTo>
                  <a:pt x="404278" y="22320"/>
                </a:lnTo>
                <a:lnTo>
                  <a:pt x="353743" y="20926"/>
                </a:lnTo>
                <a:lnTo>
                  <a:pt x="303205" y="16744"/>
                </a:lnTo>
                <a:lnTo>
                  <a:pt x="202127" y="5590"/>
                </a:lnTo>
                <a:lnTo>
                  <a:pt x="151589" y="1407"/>
                </a:lnTo>
                <a:lnTo>
                  <a:pt x="101054" y="12"/>
                </a:lnTo>
                <a:lnTo>
                  <a:pt x="50524" y="2799"/>
                </a:lnTo>
                <a:lnTo>
                  <a:pt x="0" y="11163"/>
                </a:lnTo>
                <a:lnTo>
                  <a:pt x="0" y="173837"/>
                </a:lnTo>
                <a:lnTo>
                  <a:pt x="50524" y="165473"/>
                </a:lnTo>
                <a:lnTo>
                  <a:pt x="101054" y="162686"/>
                </a:lnTo>
                <a:lnTo>
                  <a:pt x="151589" y="164081"/>
                </a:lnTo>
                <a:lnTo>
                  <a:pt x="202127" y="168265"/>
                </a:lnTo>
                <a:lnTo>
                  <a:pt x="303205" y="179419"/>
                </a:lnTo>
                <a:lnTo>
                  <a:pt x="353743" y="183601"/>
                </a:lnTo>
                <a:lnTo>
                  <a:pt x="404278" y="184994"/>
                </a:lnTo>
                <a:lnTo>
                  <a:pt x="454808" y="182204"/>
                </a:lnTo>
                <a:lnTo>
                  <a:pt x="554444" y="165624"/>
                </a:lnTo>
                <a:lnTo>
                  <a:pt x="603562" y="162718"/>
                </a:lnTo>
                <a:lnTo>
                  <a:pt x="652685" y="163838"/>
                </a:lnTo>
                <a:lnTo>
                  <a:pt x="701812" y="167705"/>
                </a:lnTo>
                <a:lnTo>
                  <a:pt x="800067" y="178548"/>
                </a:lnTo>
                <a:lnTo>
                  <a:pt x="849190" y="182964"/>
                </a:lnTo>
                <a:lnTo>
                  <a:pt x="898308" y="184999"/>
                </a:lnTo>
                <a:lnTo>
                  <a:pt x="947419" y="183375"/>
                </a:lnTo>
                <a:lnTo>
                  <a:pt x="1003681" y="174878"/>
                </a:lnTo>
                <a:lnTo>
                  <a:pt x="1003681" y="176263"/>
                </a:lnTo>
                <a:lnTo>
                  <a:pt x="1054236" y="167896"/>
                </a:lnTo>
                <a:lnTo>
                  <a:pt x="1104784" y="165106"/>
                </a:lnTo>
                <a:lnTo>
                  <a:pt x="1155326" y="166499"/>
                </a:lnTo>
                <a:lnTo>
                  <a:pt x="1205862" y="170681"/>
                </a:lnTo>
                <a:lnTo>
                  <a:pt x="1306923" y="181835"/>
                </a:lnTo>
                <a:lnTo>
                  <a:pt x="1357448" y="186018"/>
                </a:lnTo>
                <a:lnTo>
                  <a:pt x="1407971" y="187414"/>
                </a:lnTo>
                <a:lnTo>
                  <a:pt x="1458493" y="184626"/>
                </a:lnTo>
                <a:lnTo>
                  <a:pt x="1559569" y="167896"/>
                </a:lnTo>
                <a:lnTo>
                  <a:pt x="1610117" y="165106"/>
                </a:lnTo>
                <a:lnTo>
                  <a:pt x="1660659" y="166499"/>
                </a:lnTo>
                <a:lnTo>
                  <a:pt x="1711195" y="170681"/>
                </a:lnTo>
                <a:lnTo>
                  <a:pt x="1812256" y="181835"/>
                </a:lnTo>
                <a:lnTo>
                  <a:pt x="1862781" y="186018"/>
                </a:lnTo>
                <a:lnTo>
                  <a:pt x="1913304" y="187414"/>
                </a:lnTo>
                <a:lnTo>
                  <a:pt x="1963826" y="184626"/>
                </a:lnTo>
                <a:lnTo>
                  <a:pt x="2014347" y="176263"/>
                </a:lnTo>
                <a:lnTo>
                  <a:pt x="2014347" y="174955"/>
                </a:lnTo>
                <a:lnTo>
                  <a:pt x="2070607" y="166471"/>
                </a:lnTo>
                <a:lnTo>
                  <a:pt x="2119752" y="164843"/>
                </a:lnTo>
                <a:lnTo>
                  <a:pt x="2168889" y="166877"/>
                </a:lnTo>
                <a:lnTo>
                  <a:pt x="2218022" y="171291"/>
                </a:lnTo>
                <a:lnTo>
                  <a:pt x="2316278" y="182135"/>
                </a:lnTo>
                <a:lnTo>
                  <a:pt x="2365407" y="186001"/>
                </a:lnTo>
                <a:lnTo>
                  <a:pt x="2414540" y="187121"/>
                </a:lnTo>
                <a:lnTo>
                  <a:pt x="2463677" y="184213"/>
                </a:lnTo>
                <a:lnTo>
                  <a:pt x="2563342" y="167629"/>
                </a:lnTo>
                <a:lnTo>
                  <a:pt x="2613863" y="164840"/>
                </a:lnTo>
                <a:lnTo>
                  <a:pt x="2664383" y="166235"/>
                </a:lnTo>
                <a:lnTo>
                  <a:pt x="2714904" y="170418"/>
                </a:lnTo>
                <a:lnTo>
                  <a:pt x="2815945" y="181574"/>
                </a:lnTo>
                <a:lnTo>
                  <a:pt x="2866466" y="185757"/>
                </a:lnTo>
                <a:lnTo>
                  <a:pt x="2916986" y="187152"/>
                </a:lnTo>
                <a:lnTo>
                  <a:pt x="2967507" y="184363"/>
                </a:lnTo>
                <a:lnTo>
                  <a:pt x="3018028" y="175996"/>
                </a:lnTo>
                <a:lnTo>
                  <a:pt x="3018028" y="171754"/>
                </a:lnTo>
                <a:lnTo>
                  <a:pt x="3067430" y="164312"/>
                </a:lnTo>
                <a:lnTo>
                  <a:pt x="3116575" y="162687"/>
                </a:lnTo>
                <a:lnTo>
                  <a:pt x="3165712" y="164723"/>
                </a:lnTo>
                <a:lnTo>
                  <a:pt x="3214845" y="169138"/>
                </a:lnTo>
                <a:lnTo>
                  <a:pt x="3313101" y="179980"/>
                </a:lnTo>
                <a:lnTo>
                  <a:pt x="3362230" y="183845"/>
                </a:lnTo>
                <a:lnTo>
                  <a:pt x="3411363" y="184963"/>
                </a:lnTo>
                <a:lnTo>
                  <a:pt x="3460500" y="182054"/>
                </a:lnTo>
                <a:lnTo>
                  <a:pt x="3560165" y="165473"/>
                </a:lnTo>
                <a:lnTo>
                  <a:pt x="3610687" y="162686"/>
                </a:lnTo>
                <a:lnTo>
                  <a:pt x="3661210" y="164081"/>
                </a:lnTo>
                <a:lnTo>
                  <a:pt x="3711735" y="168265"/>
                </a:lnTo>
                <a:lnTo>
                  <a:pt x="3812796" y="179419"/>
                </a:lnTo>
                <a:lnTo>
                  <a:pt x="3863332" y="183601"/>
                </a:lnTo>
                <a:lnTo>
                  <a:pt x="3913874" y="184994"/>
                </a:lnTo>
                <a:lnTo>
                  <a:pt x="3964422" y="182204"/>
                </a:lnTo>
                <a:lnTo>
                  <a:pt x="4014978" y="173837"/>
                </a:lnTo>
                <a:lnTo>
                  <a:pt x="4014978" y="173012"/>
                </a:lnTo>
                <a:lnTo>
                  <a:pt x="4072636" y="164312"/>
                </a:lnTo>
                <a:lnTo>
                  <a:pt x="4121747" y="162687"/>
                </a:lnTo>
                <a:lnTo>
                  <a:pt x="4170865" y="164723"/>
                </a:lnTo>
                <a:lnTo>
                  <a:pt x="4219988" y="169138"/>
                </a:lnTo>
                <a:lnTo>
                  <a:pt x="4318243" y="179980"/>
                </a:lnTo>
                <a:lnTo>
                  <a:pt x="4367370" y="183845"/>
                </a:lnTo>
                <a:lnTo>
                  <a:pt x="4416493" y="184963"/>
                </a:lnTo>
                <a:lnTo>
                  <a:pt x="4465611" y="182054"/>
                </a:lnTo>
                <a:lnTo>
                  <a:pt x="4565247" y="165473"/>
                </a:lnTo>
                <a:lnTo>
                  <a:pt x="4615777" y="162686"/>
                </a:lnTo>
                <a:lnTo>
                  <a:pt x="4666312" y="164081"/>
                </a:lnTo>
                <a:lnTo>
                  <a:pt x="4716850" y="168265"/>
                </a:lnTo>
                <a:lnTo>
                  <a:pt x="4817928" y="179419"/>
                </a:lnTo>
                <a:lnTo>
                  <a:pt x="4868466" y="183601"/>
                </a:lnTo>
                <a:lnTo>
                  <a:pt x="4919001" y="184994"/>
                </a:lnTo>
                <a:lnTo>
                  <a:pt x="4969531" y="182204"/>
                </a:lnTo>
                <a:lnTo>
                  <a:pt x="5020056" y="173837"/>
                </a:lnTo>
                <a:lnTo>
                  <a:pt x="5020056" y="11163"/>
                </a:lnTo>
                <a:lnTo>
                  <a:pt x="4969531" y="19530"/>
                </a:lnTo>
                <a:lnTo>
                  <a:pt x="4919001" y="22320"/>
                </a:lnTo>
                <a:lnTo>
                  <a:pt x="4868466" y="20926"/>
                </a:lnTo>
                <a:lnTo>
                  <a:pt x="4817928" y="16744"/>
                </a:lnTo>
                <a:lnTo>
                  <a:pt x="4716850" y="5590"/>
                </a:lnTo>
                <a:lnTo>
                  <a:pt x="4666312" y="1407"/>
                </a:lnTo>
                <a:lnTo>
                  <a:pt x="4615777" y="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80"/>
          <p:cNvSpPr/>
          <p:nvPr/>
        </p:nvSpPr>
        <p:spPr>
          <a:xfrm>
            <a:off x="2464253" y="4047323"/>
            <a:ext cx="5020310" cy="187960"/>
          </a:xfrm>
          <a:custGeom>
            <a:avLst/>
            <a:gdLst/>
            <a:ahLst/>
            <a:cxnLst/>
            <a:rect l="l" t="t" r="r" b="b"/>
            <a:pathLst>
              <a:path w="5020309" h="187959">
                <a:moveTo>
                  <a:pt x="3620135" y="0"/>
                </a:moveTo>
                <a:lnTo>
                  <a:pt x="3667494" y="1809"/>
                </a:lnTo>
                <a:lnTo>
                  <a:pt x="3714865" y="5915"/>
                </a:lnTo>
                <a:lnTo>
                  <a:pt x="3762243" y="11170"/>
                </a:lnTo>
                <a:lnTo>
                  <a:pt x="3809623" y="16425"/>
                </a:lnTo>
                <a:lnTo>
                  <a:pt x="3857001" y="20531"/>
                </a:lnTo>
                <a:lnTo>
                  <a:pt x="3904372" y="22339"/>
                </a:lnTo>
                <a:lnTo>
                  <a:pt x="3951731" y="20700"/>
                </a:lnTo>
                <a:lnTo>
                  <a:pt x="4009390" y="12001"/>
                </a:lnTo>
                <a:lnTo>
                  <a:pt x="4009390" y="11163"/>
                </a:lnTo>
                <a:lnTo>
                  <a:pt x="4059945" y="2799"/>
                </a:lnTo>
                <a:lnTo>
                  <a:pt x="4110493" y="12"/>
                </a:lnTo>
                <a:lnTo>
                  <a:pt x="4161035" y="1407"/>
                </a:lnTo>
                <a:lnTo>
                  <a:pt x="4211571" y="5590"/>
                </a:lnTo>
                <a:lnTo>
                  <a:pt x="4262104" y="11168"/>
                </a:lnTo>
                <a:lnTo>
                  <a:pt x="4312632" y="16744"/>
                </a:lnTo>
                <a:lnTo>
                  <a:pt x="4363157" y="20926"/>
                </a:lnTo>
                <a:lnTo>
                  <a:pt x="4413680" y="22320"/>
                </a:lnTo>
                <a:lnTo>
                  <a:pt x="4464202" y="19530"/>
                </a:lnTo>
                <a:lnTo>
                  <a:pt x="4514723" y="11163"/>
                </a:lnTo>
                <a:lnTo>
                  <a:pt x="4565247" y="2799"/>
                </a:lnTo>
                <a:lnTo>
                  <a:pt x="4615777" y="12"/>
                </a:lnTo>
                <a:lnTo>
                  <a:pt x="4666312" y="1407"/>
                </a:lnTo>
                <a:lnTo>
                  <a:pt x="4716850" y="5590"/>
                </a:lnTo>
                <a:lnTo>
                  <a:pt x="4767389" y="11168"/>
                </a:lnTo>
                <a:lnTo>
                  <a:pt x="4817928" y="16744"/>
                </a:lnTo>
                <a:lnTo>
                  <a:pt x="4868466" y="20926"/>
                </a:lnTo>
                <a:lnTo>
                  <a:pt x="4919001" y="22320"/>
                </a:lnTo>
                <a:lnTo>
                  <a:pt x="4969531" y="19530"/>
                </a:lnTo>
                <a:lnTo>
                  <a:pt x="5020056" y="11163"/>
                </a:lnTo>
                <a:lnTo>
                  <a:pt x="5020056" y="173837"/>
                </a:lnTo>
                <a:lnTo>
                  <a:pt x="4969531" y="182204"/>
                </a:lnTo>
                <a:lnTo>
                  <a:pt x="4919001" y="184994"/>
                </a:lnTo>
                <a:lnTo>
                  <a:pt x="4868466" y="183601"/>
                </a:lnTo>
                <a:lnTo>
                  <a:pt x="4817928" y="179419"/>
                </a:lnTo>
                <a:lnTo>
                  <a:pt x="4767389" y="173842"/>
                </a:lnTo>
                <a:lnTo>
                  <a:pt x="4716850" y="168265"/>
                </a:lnTo>
                <a:lnTo>
                  <a:pt x="4666312" y="164081"/>
                </a:lnTo>
                <a:lnTo>
                  <a:pt x="4615777" y="162686"/>
                </a:lnTo>
                <a:lnTo>
                  <a:pt x="4565247" y="165473"/>
                </a:lnTo>
                <a:lnTo>
                  <a:pt x="4514723" y="173837"/>
                </a:lnTo>
                <a:lnTo>
                  <a:pt x="4465611" y="182054"/>
                </a:lnTo>
                <a:lnTo>
                  <a:pt x="4416493" y="184963"/>
                </a:lnTo>
                <a:lnTo>
                  <a:pt x="4367370" y="183845"/>
                </a:lnTo>
                <a:lnTo>
                  <a:pt x="4318243" y="179980"/>
                </a:lnTo>
                <a:lnTo>
                  <a:pt x="4269115" y="174651"/>
                </a:lnTo>
                <a:lnTo>
                  <a:pt x="4219988" y="169138"/>
                </a:lnTo>
                <a:lnTo>
                  <a:pt x="4170865" y="164723"/>
                </a:lnTo>
                <a:lnTo>
                  <a:pt x="4121747" y="162687"/>
                </a:lnTo>
                <a:lnTo>
                  <a:pt x="4072636" y="164312"/>
                </a:lnTo>
                <a:lnTo>
                  <a:pt x="4014978" y="173012"/>
                </a:lnTo>
                <a:lnTo>
                  <a:pt x="4014978" y="173837"/>
                </a:lnTo>
                <a:lnTo>
                  <a:pt x="3964422" y="182204"/>
                </a:lnTo>
                <a:lnTo>
                  <a:pt x="3913874" y="184994"/>
                </a:lnTo>
                <a:lnTo>
                  <a:pt x="3863332" y="183601"/>
                </a:lnTo>
                <a:lnTo>
                  <a:pt x="3812796" y="179419"/>
                </a:lnTo>
                <a:lnTo>
                  <a:pt x="3762263" y="173842"/>
                </a:lnTo>
                <a:lnTo>
                  <a:pt x="3711735" y="168265"/>
                </a:lnTo>
                <a:lnTo>
                  <a:pt x="3661210" y="164081"/>
                </a:lnTo>
                <a:lnTo>
                  <a:pt x="3610687" y="162686"/>
                </a:lnTo>
                <a:lnTo>
                  <a:pt x="3560165" y="165473"/>
                </a:lnTo>
                <a:lnTo>
                  <a:pt x="3509644" y="173837"/>
                </a:lnTo>
                <a:lnTo>
                  <a:pt x="3460500" y="182054"/>
                </a:lnTo>
                <a:lnTo>
                  <a:pt x="3411363" y="184963"/>
                </a:lnTo>
                <a:lnTo>
                  <a:pt x="3362230" y="183845"/>
                </a:lnTo>
                <a:lnTo>
                  <a:pt x="3313101" y="179980"/>
                </a:lnTo>
                <a:lnTo>
                  <a:pt x="3263974" y="174651"/>
                </a:lnTo>
                <a:lnTo>
                  <a:pt x="3214845" y="169138"/>
                </a:lnTo>
                <a:lnTo>
                  <a:pt x="3165712" y="164723"/>
                </a:lnTo>
                <a:lnTo>
                  <a:pt x="3116575" y="162687"/>
                </a:lnTo>
                <a:lnTo>
                  <a:pt x="3067430" y="164312"/>
                </a:lnTo>
                <a:lnTo>
                  <a:pt x="3018028" y="171754"/>
                </a:lnTo>
                <a:lnTo>
                  <a:pt x="3018028" y="175996"/>
                </a:lnTo>
                <a:lnTo>
                  <a:pt x="2967507" y="184363"/>
                </a:lnTo>
                <a:lnTo>
                  <a:pt x="2916986" y="187152"/>
                </a:lnTo>
                <a:lnTo>
                  <a:pt x="2866466" y="185757"/>
                </a:lnTo>
                <a:lnTo>
                  <a:pt x="2815945" y="181574"/>
                </a:lnTo>
                <a:lnTo>
                  <a:pt x="2765424" y="175996"/>
                </a:lnTo>
                <a:lnTo>
                  <a:pt x="2714904" y="170418"/>
                </a:lnTo>
                <a:lnTo>
                  <a:pt x="2664383" y="166235"/>
                </a:lnTo>
                <a:lnTo>
                  <a:pt x="2613863" y="164840"/>
                </a:lnTo>
                <a:lnTo>
                  <a:pt x="2563342" y="167629"/>
                </a:lnTo>
                <a:lnTo>
                  <a:pt x="2512822" y="175996"/>
                </a:lnTo>
                <a:lnTo>
                  <a:pt x="2463677" y="184213"/>
                </a:lnTo>
                <a:lnTo>
                  <a:pt x="2414540" y="187121"/>
                </a:lnTo>
                <a:lnTo>
                  <a:pt x="2365407" y="186001"/>
                </a:lnTo>
                <a:lnTo>
                  <a:pt x="2316278" y="182135"/>
                </a:lnTo>
                <a:lnTo>
                  <a:pt x="2267151" y="176805"/>
                </a:lnTo>
                <a:lnTo>
                  <a:pt x="2218022" y="171291"/>
                </a:lnTo>
                <a:lnTo>
                  <a:pt x="2168889" y="166877"/>
                </a:lnTo>
                <a:lnTo>
                  <a:pt x="2119752" y="164843"/>
                </a:lnTo>
                <a:lnTo>
                  <a:pt x="2070607" y="166471"/>
                </a:lnTo>
                <a:lnTo>
                  <a:pt x="2014347" y="174955"/>
                </a:lnTo>
                <a:lnTo>
                  <a:pt x="2014347" y="176263"/>
                </a:lnTo>
                <a:lnTo>
                  <a:pt x="1963826" y="184626"/>
                </a:lnTo>
                <a:lnTo>
                  <a:pt x="1913304" y="187414"/>
                </a:lnTo>
                <a:lnTo>
                  <a:pt x="1862781" y="186018"/>
                </a:lnTo>
                <a:lnTo>
                  <a:pt x="1812256" y="181835"/>
                </a:lnTo>
                <a:lnTo>
                  <a:pt x="1761728" y="176258"/>
                </a:lnTo>
                <a:lnTo>
                  <a:pt x="1711195" y="170681"/>
                </a:lnTo>
                <a:lnTo>
                  <a:pt x="1660659" y="166499"/>
                </a:lnTo>
                <a:lnTo>
                  <a:pt x="1610117" y="165106"/>
                </a:lnTo>
                <a:lnTo>
                  <a:pt x="1559569" y="167896"/>
                </a:lnTo>
                <a:lnTo>
                  <a:pt x="1509014" y="176263"/>
                </a:lnTo>
                <a:lnTo>
                  <a:pt x="1458493" y="184626"/>
                </a:lnTo>
                <a:lnTo>
                  <a:pt x="1407971" y="187414"/>
                </a:lnTo>
                <a:lnTo>
                  <a:pt x="1357448" y="186018"/>
                </a:lnTo>
                <a:lnTo>
                  <a:pt x="1306923" y="181835"/>
                </a:lnTo>
                <a:lnTo>
                  <a:pt x="1256395" y="176258"/>
                </a:lnTo>
                <a:lnTo>
                  <a:pt x="1205862" y="170681"/>
                </a:lnTo>
                <a:lnTo>
                  <a:pt x="1155326" y="166499"/>
                </a:lnTo>
                <a:lnTo>
                  <a:pt x="1104784" y="165106"/>
                </a:lnTo>
                <a:lnTo>
                  <a:pt x="1054236" y="167896"/>
                </a:lnTo>
                <a:lnTo>
                  <a:pt x="1003681" y="176263"/>
                </a:lnTo>
                <a:lnTo>
                  <a:pt x="1003681" y="174878"/>
                </a:lnTo>
                <a:lnTo>
                  <a:pt x="947419" y="183375"/>
                </a:lnTo>
                <a:lnTo>
                  <a:pt x="898308" y="184999"/>
                </a:lnTo>
                <a:lnTo>
                  <a:pt x="849190" y="182964"/>
                </a:lnTo>
                <a:lnTo>
                  <a:pt x="800067" y="178548"/>
                </a:lnTo>
                <a:lnTo>
                  <a:pt x="750940" y="173035"/>
                </a:lnTo>
                <a:lnTo>
                  <a:pt x="701812" y="167705"/>
                </a:lnTo>
                <a:lnTo>
                  <a:pt x="652685" y="163838"/>
                </a:lnTo>
                <a:lnTo>
                  <a:pt x="603562" y="162718"/>
                </a:lnTo>
                <a:lnTo>
                  <a:pt x="554444" y="165624"/>
                </a:lnTo>
                <a:lnTo>
                  <a:pt x="505332" y="173837"/>
                </a:lnTo>
                <a:lnTo>
                  <a:pt x="454808" y="182204"/>
                </a:lnTo>
                <a:lnTo>
                  <a:pt x="404278" y="184994"/>
                </a:lnTo>
                <a:lnTo>
                  <a:pt x="353743" y="183601"/>
                </a:lnTo>
                <a:lnTo>
                  <a:pt x="303205" y="179419"/>
                </a:lnTo>
                <a:lnTo>
                  <a:pt x="252666" y="173842"/>
                </a:lnTo>
                <a:lnTo>
                  <a:pt x="202127" y="168265"/>
                </a:lnTo>
                <a:lnTo>
                  <a:pt x="151589" y="164081"/>
                </a:lnTo>
                <a:lnTo>
                  <a:pt x="101054" y="162686"/>
                </a:lnTo>
                <a:lnTo>
                  <a:pt x="50524" y="165473"/>
                </a:lnTo>
                <a:lnTo>
                  <a:pt x="0" y="173837"/>
                </a:lnTo>
                <a:lnTo>
                  <a:pt x="0" y="11163"/>
                </a:lnTo>
                <a:lnTo>
                  <a:pt x="50524" y="2799"/>
                </a:lnTo>
                <a:lnTo>
                  <a:pt x="101054" y="12"/>
                </a:lnTo>
                <a:lnTo>
                  <a:pt x="151589" y="1407"/>
                </a:lnTo>
                <a:lnTo>
                  <a:pt x="202127" y="5590"/>
                </a:lnTo>
                <a:lnTo>
                  <a:pt x="252666" y="11168"/>
                </a:lnTo>
                <a:lnTo>
                  <a:pt x="303205" y="16744"/>
                </a:lnTo>
                <a:lnTo>
                  <a:pt x="353743" y="20926"/>
                </a:lnTo>
                <a:lnTo>
                  <a:pt x="404278" y="22320"/>
                </a:lnTo>
                <a:lnTo>
                  <a:pt x="454808" y="19530"/>
                </a:lnTo>
                <a:lnTo>
                  <a:pt x="505332" y="11163"/>
                </a:lnTo>
                <a:lnTo>
                  <a:pt x="555853" y="2799"/>
                </a:lnTo>
                <a:lnTo>
                  <a:pt x="606375" y="12"/>
                </a:lnTo>
                <a:lnTo>
                  <a:pt x="656898" y="1407"/>
                </a:lnTo>
                <a:lnTo>
                  <a:pt x="707423" y="5590"/>
                </a:lnTo>
                <a:lnTo>
                  <a:pt x="757951" y="11168"/>
                </a:lnTo>
                <a:lnTo>
                  <a:pt x="808484" y="16744"/>
                </a:lnTo>
                <a:lnTo>
                  <a:pt x="859020" y="20926"/>
                </a:lnTo>
                <a:lnTo>
                  <a:pt x="909562" y="22320"/>
                </a:lnTo>
                <a:lnTo>
                  <a:pt x="960110" y="19530"/>
                </a:lnTo>
                <a:lnTo>
                  <a:pt x="1010665" y="11163"/>
                </a:lnTo>
                <a:lnTo>
                  <a:pt x="1010665" y="12547"/>
                </a:lnTo>
                <a:lnTo>
                  <a:pt x="1066927" y="4051"/>
                </a:lnTo>
                <a:lnTo>
                  <a:pt x="1116038" y="2426"/>
                </a:lnTo>
                <a:lnTo>
                  <a:pt x="1165156" y="4462"/>
                </a:lnTo>
                <a:lnTo>
                  <a:pt x="1214279" y="8877"/>
                </a:lnTo>
                <a:lnTo>
                  <a:pt x="1263406" y="14391"/>
                </a:lnTo>
                <a:lnTo>
                  <a:pt x="1312534" y="19721"/>
                </a:lnTo>
                <a:lnTo>
                  <a:pt x="1361661" y="23587"/>
                </a:lnTo>
                <a:lnTo>
                  <a:pt x="1410784" y="24708"/>
                </a:lnTo>
                <a:lnTo>
                  <a:pt x="1459902" y="21802"/>
                </a:lnTo>
                <a:lnTo>
                  <a:pt x="1509014" y="13588"/>
                </a:lnTo>
                <a:lnTo>
                  <a:pt x="1558158" y="5371"/>
                </a:lnTo>
                <a:lnTo>
                  <a:pt x="1607295" y="2462"/>
                </a:lnTo>
                <a:lnTo>
                  <a:pt x="1656428" y="3581"/>
                </a:lnTo>
                <a:lnTo>
                  <a:pt x="1705557" y="7445"/>
                </a:lnTo>
                <a:lnTo>
                  <a:pt x="1754684" y="12775"/>
                </a:lnTo>
                <a:lnTo>
                  <a:pt x="1803813" y="18287"/>
                </a:lnTo>
                <a:lnTo>
                  <a:pt x="1852946" y="22702"/>
                </a:lnTo>
                <a:lnTo>
                  <a:pt x="1902083" y="24738"/>
                </a:lnTo>
                <a:lnTo>
                  <a:pt x="1951227" y="23113"/>
                </a:lnTo>
                <a:lnTo>
                  <a:pt x="2007489" y="14630"/>
                </a:lnTo>
                <a:lnTo>
                  <a:pt x="2007489" y="13322"/>
                </a:lnTo>
                <a:lnTo>
                  <a:pt x="2058009" y="4955"/>
                </a:lnTo>
                <a:lnTo>
                  <a:pt x="2108531" y="2166"/>
                </a:lnTo>
                <a:lnTo>
                  <a:pt x="2159054" y="3561"/>
                </a:lnTo>
                <a:lnTo>
                  <a:pt x="2209579" y="7744"/>
                </a:lnTo>
                <a:lnTo>
                  <a:pt x="2260107" y="13322"/>
                </a:lnTo>
                <a:lnTo>
                  <a:pt x="2310640" y="18900"/>
                </a:lnTo>
                <a:lnTo>
                  <a:pt x="2361176" y="23083"/>
                </a:lnTo>
                <a:lnTo>
                  <a:pt x="2411718" y="24477"/>
                </a:lnTo>
                <a:lnTo>
                  <a:pt x="2462266" y="21689"/>
                </a:lnTo>
                <a:lnTo>
                  <a:pt x="2512822" y="13322"/>
                </a:lnTo>
                <a:lnTo>
                  <a:pt x="2561933" y="5105"/>
                </a:lnTo>
                <a:lnTo>
                  <a:pt x="2611051" y="2197"/>
                </a:lnTo>
                <a:lnTo>
                  <a:pt x="2660174" y="3317"/>
                </a:lnTo>
                <a:lnTo>
                  <a:pt x="2709301" y="7184"/>
                </a:lnTo>
                <a:lnTo>
                  <a:pt x="2758429" y="12515"/>
                </a:lnTo>
                <a:lnTo>
                  <a:pt x="2807556" y="18030"/>
                </a:lnTo>
                <a:lnTo>
                  <a:pt x="2856679" y="22447"/>
                </a:lnTo>
                <a:lnTo>
                  <a:pt x="2905797" y="24484"/>
                </a:lnTo>
                <a:lnTo>
                  <a:pt x="2954909" y="22859"/>
                </a:lnTo>
                <a:lnTo>
                  <a:pt x="3004312" y="15405"/>
                </a:lnTo>
                <a:lnTo>
                  <a:pt x="3004312" y="11163"/>
                </a:lnTo>
                <a:lnTo>
                  <a:pt x="3035861" y="5208"/>
                </a:lnTo>
                <a:lnTo>
                  <a:pt x="3067446" y="1635"/>
                </a:lnTo>
                <a:lnTo>
                  <a:pt x="3099055" y="104"/>
                </a:lnTo>
                <a:lnTo>
                  <a:pt x="3130677" y="279"/>
                </a:lnTo>
                <a:lnTo>
                  <a:pt x="3178021" y="2981"/>
                </a:lnTo>
                <a:lnTo>
                  <a:pt x="3225377" y="7598"/>
                </a:lnTo>
                <a:lnTo>
                  <a:pt x="3272741" y="12980"/>
                </a:lnTo>
                <a:lnTo>
                  <a:pt x="3320113" y="17980"/>
                </a:lnTo>
                <a:lnTo>
                  <a:pt x="3367491" y="21446"/>
                </a:lnTo>
                <a:lnTo>
                  <a:pt x="3414873" y="22232"/>
                </a:lnTo>
                <a:lnTo>
                  <a:pt x="3462258" y="19187"/>
                </a:lnTo>
                <a:lnTo>
                  <a:pt x="3509644" y="11163"/>
                </a:lnTo>
                <a:lnTo>
                  <a:pt x="3537267" y="5815"/>
                </a:lnTo>
                <a:lnTo>
                  <a:pt x="3564890" y="2324"/>
                </a:lnTo>
                <a:lnTo>
                  <a:pt x="3592512" y="461"/>
                </a:lnTo>
                <a:lnTo>
                  <a:pt x="3620135" y="0"/>
                </a:lnTo>
                <a:close/>
              </a:path>
            </a:pathLst>
          </a:custGeom>
          <a:ln w="9144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직사각형 69"/>
          <p:cNvSpPr/>
          <p:nvPr/>
        </p:nvSpPr>
        <p:spPr>
          <a:xfrm>
            <a:off x="4218845" y="4704541"/>
            <a:ext cx="703574" cy="27240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5045427" y="4704541"/>
            <a:ext cx="703574" cy="27240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4341853" y="471638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확인</a:t>
            </a:r>
            <a:endParaRPr lang="ko-KR" altLang="en-US" sz="1000" dirty="0"/>
          </a:p>
        </p:txBody>
      </p:sp>
      <p:sp>
        <p:nvSpPr>
          <p:cNvPr id="73" name="TextBox 72"/>
          <p:cNvSpPr txBox="1"/>
          <p:nvPr/>
        </p:nvSpPr>
        <p:spPr>
          <a:xfrm>
            <a:off x="5176641" y="472289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취소</a:t>
            </a:r>
            <a:endParaRPr lang="ko-KR" altLang="en-US" sz="1000" dirty="0"/>
          </a:p>
        </p:txBody>
      </p:sp>
      <p:sp>
        <p:nvSpPr>
          <p:cNvPr id="74" name="직사각형 73"/>
          <p:cNvSpPr/>
          <p:nvPr/>
        </p:nvSpPr>
        <p:spPr>
          <a:xfrm>
            <a:off x="2596048" y="3394298"/>
            <a:ext cx="4709631" cy="22858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연결선 74"/>
          <p:cNvCxnSpPr/>
          <p:nvPr/>
        </p:nvCxnSpPr>
        <p:spPr>
          <a:xfrm flipV="1">
            <a:off x="2575800" y="3713384"/>
            <a:ext cx="4709631" cy="144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563091" y="3375455"/>
            <a:ext cx="11673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2">
                    <a:lumMod val="75000"/>
                  </a:schemeClr>
                </a:solidFill>
              </a:rPr>
              <a:t>제목을 입력해주세요</a:t>
            </a:r>
            <a:r>
              <a:rPr lang="en-US" altLang="ko-KR" sz="800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  <a:endParaRPr lang="ko-KR" alt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575800" y="3826167"/>
            <a:ext cx="11673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2">
                    <a:lumMod val="75000"/>
                  </a:schemeClr>
                </a:solidFill>
              </a:rPr>
              <a:t>내용을 입력해주세요</a:t>
            </a:r>
            <a:r>
              <a:rPr lang="en-US" altLang="ko-KR" sz="800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  <a:endParaRPr lang="ko-KR" alt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383600" y="1952062"/>
            <a:ext cx="1080653" cy="52837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1703353" y="206367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7285431" y="187228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로그아웃</a:t>
            </a:r>
            <a:endParaRPr lang="ko-KR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6677891" y="1868406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마이페이지</a:t>
            </a:r>
            <a:endParaRPr lang="ko-KR" altLang="en-US" sz="800" dirty="0"/>
          </a:p>
        </p:txBody>
      </p:sp>
      <p:cxnSp>
        <p:nvCxnSpPr>
          <p:cNvPr id="82" name="직선 연결선 81"/>
          <p:cNvCxnSpPr/>
          <p:nvPr/>
        </p:nvCxnSpPr>
        <p:spPr>
          <a:xfrm>
            <a:off x="1383600" y="2480441"/>
            <a:ext cx="650517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1375288" y="2739543"/>
            <a:ext cx="650517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506984" y="2472267"/>
            <a:ext cx="38799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증상검색</a:t>
            </a:r>
            <a:r>
              <a:rPr lang="ko-KR" altLang="en-US" sz="800" dirty="0" smtClean="0"/>
              <a:t>         </a:t>
            </a:r>
            <a:r>
              <a:rPr lang="ko-KR" altLang="en-US" sz="800" dirty="0" err="1" smtClean="0"/>
              <a:t>응급실검색</a:t>
            </a:r>
            <a:r>
              <a:rPr lang="ko-KR" altLang="en-US" sz="800" dirty="0" smtClean="0"/>
              <a:t>         </a:t>
            </a:r>
            <a:r>
              <a:rPr lang="ko-KR" altLang="en-US" sz="800" dirty="0" err="1" smtClean="0"/>
              <a:t>약국검색</a:t>
            </a:r>
            <a:r>
              <a:rPr lang="ko-KR" altLang="en-US" sz="800" dirty="0"/>
              <a:t> </a:t>
            </a:r>
            <a:r>
              <a:rPr lang="ko-KR" altLang="en-US" sz="800" dirty="0" smtClean="0"/>
              <a:t>       커뮤니티          고객센터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2464253" y="2933043"/>
            <a:ext cx="1545745" cy="311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질문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게시판</a:t>
            </a:r>
            <a:endParaRPr lang="ko-KR" altLang="en-US" sz="1400" dirty="0"/>
          </a:p>
        </p:txBody>
      </p:sp>
      <p:sp>
        <p:nvSpPr>
          <p:cNvPr id="38" name="타원 37"/>
          <p:cNvSpPr/>
          <p:nvPr/>
        </p:nvSpPr>
        <p:spPr>
          <a:xfrm>
            <a:off x="2346812" y="3160793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1358918" y="300724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커뮤니티</a:t>
            </a:r>
            <a:endParaRPr lang="ko-KR" altLang="en-US" sz="1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356654" y="3259457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자유 게시판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1364943" y="3426656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질문 게시판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1368873" y="3625386"/>
            <a:ext cx="9108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내가 사는 동네 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60993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/>
          </p:cNvSpPr>
          <p:nvPr/>
        </p:nvSpPr>
        <p:spPr>
          <a:xfrm>
            <a:off x="3092335" y="199513"/>
            <a:ext cx="5436523" cy="473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6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946904"/>
              </p:ext>
            </p:extLst>
          </p:nvPr>
        </p:nvGraphicFramePr>
        <p:xfrm>
          <a:off x="1375288" y="1165695"/>
          <a:ext cx="8159708" cy="46001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416">
                  <a:extLst>
                    <a:ext uri="{9D8B030D-6E8A-4147-A177-3AD203B41FA5}">
                      <a16:colId xmlns:a16="http://schemas.microsoft.com/office/drawing/2014/main" val="1338750279"/>
                    </a:ext>
                  </a:extLst>
                </a:gridCol>
                <a:gridCol w="1252071">
                  <a:extLst>
                    <a:ext uri="{9D8B030D-6E8A-4147-A177-3AD203B41FA5}">
                      <a16:colId xmlns:a16="http://schemas.microsoft.com/office/drawing/2014/main" val="2755653204"/>
                    </a:ext>
                  </a:extLst>
                </a:gridCol>
                <a:gridCol w="974667">
                  <a:extLst>
                    <a:ext uri="{9D8B030D-6E8A-4147-A177-3AD203B41FA5}">
                      <a16:colId xmlns:a16="http://schemas.microsoft.com/office/drawing/2014/main" val="1012714008"/>
                    </a:ext>
                  </a:extLst>
                </a:gridCol>
                <a:gridCol w="1197920">
                  <a:extLst>
                    <a:ext uri="{9D8B030D-6E8A-4147-A177-3AD203B41FA5}">
                      <a16:colId xmlns:a16="http://schemas.microsoft.com/office/drawing/2014/main" val="2617825944"/>
                    </a:ext>
                  </a:extLst>
                </a:gridCol>
                <a:gridCol w="623955">
                  <a:extLst>
                    <a:ext uri="{9D8B030D-6E8A-4147-A177-3AD203B41FA5}">
                      <a16:colId xmlns:a16="http://schemas.microsoft.com/office/drawing/2014/main" val="716040185"/>
                    </a:ext>
                  </a:extLst>
                </a:gridCol>
                <a:gridCol w="1711188">
                  <a:extLst>
                    <a:ext uri="{9D8B030D-6E8A-4147-A177-3AD203B41FA5}">
                      <a16:colId xmlns:a16="http://schemas.microsoft.com/office/drawing/2014/main" val="2656885608"/>
                    </a:ext>
                  </a:extLst>
                </a:gridCol>
                <a:gridCol w="286047">
                  <a:extLst>
                    <a:ext uri="{9D8B030D-6E8A-4147-A177-3AD203B41FA5}">
                      <a16:colId xmlns:a16="http://schemas.microsoft.com/office/drawing/2014/main" val="2034900442"/>
                    </a:ext>
                  </a:extLst>
                </a:gridCol>
                <a:gridCol w="1367444">
                  <a:extLst>
                    <a:ext uri="{9D8B030D-6E8A-4147-A177-3AD203B41FA5}">
                      <a16:colId xmlns:a16="http://schemas.microsoft.com/office/drawing/2014/main" val="3781774454"/>
                    </a:ext>
                  </a:extLst>
                </a:gridCol>
              </a:tblGrid>
              <a:tr h="4315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Page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/community/</a:t>
                      </a:r>
                      <a:r>
                        <a:rPr lang="en-US" altLang="ko-KR" sz="1100" b="0" dirty="0" err="1" smtClean="0"/>
                        <a:t>mytown</a:t>
                      </a:r>
                      <a:r>
                        <a:rPr lang="en-US" altLang="ko-KR" sz="1100" b="0" dirty="0" smtClean="0"/>
                        <a:t>/list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화면이름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내가 사는</a:t>
                      </a:r>
                      <a:r>
                        <a:rPr lang="ko-KR" altLang="en-US" sz="1100" b="0" baseline="0" dirty="0" smtClean="0"/>
                        <a:t> 동네 목록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설명</a:t>
                      </a:r>
                      <a:endParaRPr lang="ko-KR" altLang="en-US" sz="11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/>
                        <a:t>내가 사는 동네 출력하기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843191"/>
                  </a:ext>
                </a:extLst>
              </a:tr>
              <a:tr h="3207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url</a:t>
                      </a:r>
                      <a:endParaRPr lang="ko-KR" altLang="en-US" sz="1100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swiftER</a:t>
                      </a:r>
                      <a:r>
                        <a:rPr lang="en-US" altLang="ko-KR" sz="1100" dirty="0" smtClean="0"/>
                        <a:t>/community/</a:t>
                      </a:r>
                      <a:r>
                        <a:rPr lang="en-US" altLang="ko-KR" sz="1100" dirty="0" err="1" smtClean="0"/>
                        <a:t>mytown</a:t>
                      </a:r>
                      <a:r>
                        <a:rPr lang="en-US" altLang="ko-KR" sz="1100" dirty="0" smtClean="0"/>
                        <a:t>/list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605614"/>
                  </a:ext>
                </a:extLst>
              </a:tr>
              <a:tr h="309975">
                <a:tc rowSpan="5" gridSpan="6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Description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493817"/>
                  </a:ext>
                </a:extLst>
              </a:tr>
              <a:tr h="955561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공통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커뮤니티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baseline="0" dirty="0" smtClean="0"/>
                        <a:t>-  </a:t>
                      </a:r>
                      <a:r>
                        <a:rPr lang="ko-KR" altLang="en-US" sz="800" dirty="0" smtClean="0"/>
                        <a:t>자유 게시판 테이블 생성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/>
                        <a:t>질문 게시판 테이블 생성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/>
                        <a:t>내가 사는 동네 테이블 생성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279299"/>
                  </a:ext>
                </a:extLst>
              </a:tr>
              <a:tr h="962302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내가 사는 동네 목록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/>
                        <a:t>각 </a:t>
                      </a:r>
                      <a:r>
                        <a:rPr lang="ko-KR" altLang="en-US" sz="800" dirty="0" err="1" smtClean="0"/>
                        <a:t>메뉴별</a:t>
                      </a:r>
                      <a:r>
                        <a:rPr lang="ko-KR" altLang="en-US" sz="800" dirty="0" smtClean="0"/>
                        <a:t> 해당 글 출력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/>
                        <a:t>날짜 </a:t>
                      </a:r>
                      <a:r>
                        <a:rPr lang="ko-KR" altLang="en-US" sz="800" dirty="0" smtClean="0"/>
                        <a:t>출력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/>
                        <a:t>아이디 출력</a:t>
                      </a:r>
                    </a:p>
                    <a:p>
                      <a:pPr latinLnBrk="1"/>
                      <a:r>
                        <a:rPr lang="ko-KR" altLang="en-US" sz="800" dirty="0" smtClean="0"/>
                        <a:t>내가 사는 동네 카테고리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/>
                        <a:t>지역 카테고리 </a:t>
                      </a:r>
                      <a:r>
                        <a:rPr lang="ko-KR" altLang="en-US" sz="800" dirty="0" err="1" smtClean="0"/>
                        <a:t>선택시</a:t>
                      </a:r>
                      <a:r>
                        <a:rPr lang="ko-KR" altLang="en-US" sz="800" dirty="0" smtClean="0"/>
                        <a:t> 지역 마다 글 출력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331429"/>
                  </a:ext>
                </a:extLst>
              </a:tr>
              <a:tr h="757761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페이지 번호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800" baseline="0" dirty="0" smtClean="0"/>
                        <a:t>10</a:t>
                      </a:r>
                      <a:r>
                        <a:rPr lang="ko-KR" altLang="en-US" sz="800" baseline="0" dirty="0" smtClean="0"/>
                        <a:t>개씩 출력 되도록 페이지 번호 계산</a:t>
                      </a:r>
                      <a:endParaRPr lang="en-US" altLang="ko-KR" sz="800" baseline="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aseline="0" dirty="0" err="1" smtClean="0"/>
                        <a:t>최신등록순</a:t>
                      </a:r>
                      <a:r>
                        <a:rPr lang="ko-KR" altLang="en-US" sz="800" baseline="0" dirty="0" smtClean="0"/>
                        <a:t> 출력</a:t>
                      </a:r>
                      <a:endParaRPr lang="ko-KR" altLang="en-US" sz="800" dirty="0" smtClean="0"/>
                    </a:p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565142"/>
                  </a:ext>
                </a:extLst>
              </a:tr>
              <a:tr h="757761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3</a:t>
                      </a:r>
                    </a:p>
                    <a:p>
                      <a:pPr latinLnBrk="1"/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검색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aseline="0" dirty="0" smtClean="0"/>
                        <a:t>내가 사는 동네 제목 검색 기능 </a:t>
                      </a:r>
                      <a:endParaRPr lang="ko-KR" altLang="en-US" sz="8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dirty="0" smtClean="0"/>
                        <a:t>글쓰기</a:t>
                      </a:r>
                      <a:endParaRPr lang="en-US" altLang="ko-KR" sz="8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dirty="0" smtClean="0"/>
                        <a:t>  자유 게시판 글쓰기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914024"/>
                  </a:ext>
                </a:extLst>
              </a:tr>
            </a:tbl>
          </a:graphicData>
        </a:graphic>
      </p:graphicFrame>
      <p:sp>
        <p:nvSpPr>
          <p:cNvPr id="53" name="직사각형 52"/>
          <p:cNvSpPr/>
          <p:nvPr/>
        </p:nvSpPr>
        <p:spPr>
          <a:xfrm>
            <a:off x="1383600" y="1852806"/>
            <a:ext cx="6496866" cy="38085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1383600" y="1952062"/>
            <a:ext cx="1080653" cy="52837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1703353" y="206367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64" name="TextBox 63"/>
          <p:cNvSpPr txBox="1"/>
          <p:nvPr/>
        </p:nvSpPr>
        <p:spPr>
          <a:xfrm>
            <a:off x="7285431" y="187228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로그아웃</a:t>
            </a:r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6677891" y="1868406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마이페이지</a:t>
            </a:r>
            <a:endParaRPr lang="ko-KR" altLang="en-US" sz="800" dirty="0"/>
          </a:p>
        </p:txBody>
      </p:sp>
      <p:cxnSp>
        <p:nvCxnSpPr>
          <p:cNvPr id="68" name="직선 연결선 67"/>
          <p:cNvCxnSpPr/>
          <p:nvPr/>
        </p:nvCxnSpPr>
        <p:spPr>
          <a:xfrm>
            <a:off x="1383600" y="2480441"/>
            <a:ext cx="650517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1375288" y="2739543"/>
            <a:ext cx="650517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506984" y="2472267"/>
            <a:ext cx="38799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증상검색</a:t>
            </a:r>
            <a:r>
              <a:rPr lang="ko-KR" altLang="en-US" sz="800" dirty="0" smtClean="0"/>
              <a:t>         </a:t>
            </a:r>
            <a:r>
              <a:rPr lang="ko-KR" altLang="en-US" sz="800" dirty="0" err="1" smtClean="0"/>
              <a:t>응급실검색</a:t>
            </a:r>
            <a:r>
              <a:rPr lang="ko-KR" altLang="en-US" sz="800" dirty="0" smtClean="0"/>
              <a:t>         </a:t>
            </a:r>
            <a:r>
              <a:rPr lang="ko-KR" altLang="en-US" sz="800" dirty="0" err="1" smtClean="0"/>
              <a:t>약국검색</a:t>
            </a:r>
            <a:r>
              <a:rPr lang="ko-KR" altLang="en-US" sz="800" dirty="0"/>
              <a:t> </a:t>
            </a:r>
            <a:r>
              <a:rPr lang="ko-KR" altLang="en-US" sz="800" dirty="0" smtClean="0"/>
              <a:t>       커뮤니티          고객센터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2464253" y="2933043"/>
            <a:ext cx="1545745" cy="311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내가 사는 동네</a:t>
            </a:r>
            <a:endParaRPr lang="ko-KR" altLang="en-US" sz="1400" dirty="0"/>
          </a:p>
        </p:txBody>
      </p:sp>
      <p:cxnSp>
        <p:nvCxnSpPr>
          <p:cNvPr id="75" name="직선 연결선 74"/>
          <p:cNvCxnSpPr/>
          <p:nvPr/>
        </p:nvCxnSpPr>
        <p:spPr>
          <a:xfrm flipV="1">
            <a:off x="2575797" y="3333990"/>
            <a:ext cx="4709631" cy="144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bject 7"/>
          <p:cNvSpPr/>
          <p:nvPr/>
        </p:nvSpPr>
        <p:spPr>
          <a:xfrm>
            <a:off x="6276108" y="2978390"/>
            <a:ext cx="910599" cy="254195"/>
          </a:xfrm>
          <a:custGeom>
            <a:avLst/>
            <a:gdLst/>
            <a:ahLst/>
            <a:cxnLst/>
            <a:rect l="l" t="t" r="r" b="b"/>
            <a:pathLst>
              <a:path w="2252979" h="288290">
                <a:moveTo>
                  <a:pt x="2204466" y="0"/>
                </a:moveTo>
                <a:lnTo>
                  <a:pt x="48006" y="0"/>
                </a:lnTo>
                <a:lnTo>
                  <a:pt x="29307" y="3768"/>
                </a:lnTo>
                <a:lnTo>
                  <a:pt x="14049" y="14049"/>
                </a:lnTo>
                <a:lnTo>
                  <a:pt x="3768" y="29307"/>
                </a:lnTo>
                <a:lnTo>
                  <a:pt x="0" y="48006"/>
                </a:lnTo>
                <a:lnTo>
                  <a:pt x="0" y="240029"/>
                </a:lnTo>
                <a:lnTo>
                  <a:pt x="3768" y="258728"/>
                </a:lnTo>
                <a:lnTo>
                  <a:pt x="14049" y="273986"/>
                </a:lnTo>
                <a:lnTo>
                  <a:pt x="29307" y="284267"/>
                </a:lnTo>
                <a:lnTo>
                  <a:pt x="48006" y="288036"/>
                </a:lnTo>
                <a:lnTo>
                  <a:pt x="2204466" y="288036"/>
                </a:lnTo>
                <a:lnTo>
                  <a:pt x="2223164" y="284267"/>
                </a:lnTo>
                <a:lnTo>
                  <a:pt x="2238422" y="273986"/>
                </a:lnTo>
                <a:lnTo>
                  <a:pt x="2248703" y="258728"/>
                </a:lnTo>
                <a:lnTo>
                  <a:pt x="2252472" y="240029"/>
                </a:lnTo>
                <a:lnTo>
                  <a:pt x="2252472" y="48006"/>
                </a:lnTo>
                <a:lnTo>
                  <a:pt x="2248703" y="29307"/>
                </a:lnTo>
                <a:lnTo>
                  <a:pt x="2238422" y="14049"/>
                </a:lnTo>
                <a:lnTo>
                  <a:pt x="2223164" y="3768"/>
                </a:lnTo>
                <a:lnTo>
                  <a:pt x="2204466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7" name="object 6"/>
          <p:cNvGrpSpPr/>
          <p:nvPr/>
        </p:nvGrpSpPr>
        <p:grpSpPr>
          <a:xfrm>
            <a:off x="6276109" y="2988102"/>
            <a:ext cx="1013478" cy="296382"/>
            <a:chOff x="2554223" y="1065275"/>
            <a:chExt cx="2252980" cy="288290"/>
          </a:xfrm>
        </p:grpSpPr>
        <p:sp>
          <p:nvSpPr>
            <p:cNvPr id="80" name="object 8"/>
            <p:cNvSpPr/>
            <p:nvPr/>
          </p:nvSpPr>
          <p:spPr>
            <a:xfrm>
              <a:off x="2554223" y="1065275"/>
              <a:ext cx="2252980" cy="288290"/>
            </a:xfrm>
            <a:custGeom>
              <a:avLst/>
              <a:gdLst/>
              <a:ahLst/>
              <a:cxnLst/>
              <a:rect l="l" t="t" r="r" b="b"/>
              <a:pathLst>
                <a:path w="2252979" h="288290">
                  <a:moveTo>
                    <a:pt x="2204466" y="0"/>
                  </a:moveTo>
                  <a:lnTo>
                    <a:pt x="48006" y="0"/>
                  </a:lnTo>
                  <a:lnTo>
                    <a:pt x="29307" y="3768"/>
                  </a:lnTo>
                  <a:lnTo>
                    <a:pt x="14049" y="14049"/>
                  </a:lnTo>
                  <a:lnTo>
                    <a:pt x="3768" y="29307"/>
                  </a:lnTo>
                  <a:lnTo>
                    <a:pt x="0" y="48006"/>
                  </a:lnTo>
                  <a:lnTo>
                    <a:pt x="0" y="240029"/>
                  </a:lnTo>
                  <a:lnTo>
                    <a:pt x="3768" y="258728"/>
                  </a:lnTo>
                  <a:lnTo>
                    <a:pt x="14049" y="273986"/>
                  </a:lnTo>
                  <a:lnTo>
                    <a:pt x="29307" y="284267"/>
                  </a:lnTo>
                  <a:lnTo>
                    <a:pt x="48006" y="288036"/>
                  </a:lnTo>
                  <a:lnTo>
                    <a:pt x="2204466" y="288036"/>
                  </a:lnTo>
                  <a:lnTo>
                    <a:pt x="2223164" y="284267"/>
                  </a:lnTo>
                  <a:lnTo>
                    <a:pt x="2238422" y="273986"/>
                  </a:lnTo>
                  <a:lnTo>
                    <a:pt x="2248703" y="258728"/>
                  </a:lnTo>
                  <a:lnTo>
                    <a:pt x="2252472" y="240029"/>
                  </a:lnTo>
                  <a:lnTo>
                    <a:pt x="2252472" y="48006"/>
                  </a:lnTo>
                  <a:lnTo>
                    <a:pt x="2248703" y="29307"/>
                  </a:lnTo>
                  <a:lnTo>
                    <a:pt x="2238422" y="14049"/>
                  </a:lnTo>
                  <a:lnTo>
                    <a:pt x="2223164" y="3768"/>
                  </a:lnTo>
                  <a:lnTo>
                    <a:pt x="220446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1" name="object 9"/>
            <p:cNvSpPr/>
            <p:nvPr/>
          </p:nvSpPr>
          <p:spPr>
            <a:xfrm>
              <a:off x="2554223" y="1065275"/>
              <a:ext cx="2252980" cy="288290"/>
            </a:xfrm>
            <a:custGeom>
              <a:avLst/>
              <a:gdLst/>
              <a:ahLst/>
              <a:cxnLst/>
              <a:rect l="l" t="t" r="r" b="b"/>
              <a:pathLst>
                <a:path w="2252979" h="288290">
                  <a:moveTo>
                    <a:pt x="0" y="48006"/>
                  </a:moveTo>
                  <a:lnTo>
                    <a:pt x="3768" y="29307"/>
                  </a:lnTo>
                  <a:lnTo>
                    <a:pt x="14049" y="14049"/>
                  </a:lnTo>
                  <a:lnTo>
                    <a:pt x="29307" y="3768"/>
                  </a:lnTo>
                  <a:lnTo>
                    <a:pt x="48006" y="0"/>
                  </a:lnTo>
                  <a:lnTo>
                    <a:pt x="2204466" y="0"/>
                  </a:lnTo>
                  <a:lnTo>
                    <a:pt x="2223164" y="3768"/>
                  </a:lnTo>
                  <a:lnTo>
                    <a:pt x="2238422" y="14049"/>
                  </a:lnTo>
                  <a:lnTo>
                    <a:pt x="2248703" y="29307"/>
                  </a:lnTo>
                  <a:lnTo>
                    <a:pt x="2252472" y="48006"/>
                  </a:lnTo>
                  <a:lnTo>
                    <a:pt x="2252472" y="240029"/>
                  </a:lnTo>
                  <a:lnTo>
                    <a:pt x="2248703" y="258728"/>
                  </a:lnTo>
                  <a:lnTo>
                    <a:pt x="2238422" y="273986"/>
                  </a:lnTo>
                  <a:lnTo>
                    <a:pt x="2223164" y="284267"/>
                  </a:lnTo>
                  <a:lnTo>
                    <a:pt x="2204466" y="288036"/>
                  </a:lnTo>
                  <a:lnTo>
                    <a:pt x="48006" y="288036"/>
                  </a:lnTo>
                  <a:lnTo>
                    <a:pt x="29307" y="284267"/>
                  </a:lnTo>
                  <a:lnTo>
                    <a:pt x="14049" y="273986"/>
                  </a:lnTo>
                  <a:lnTo>
                    <a:pt x="3768" y="258728"/>
                  </a:lnTo>
                  <a:lnTo>
                    <a:pt x="0" y="240029"/>
                  </a:lnTo>
                  <a:lnTo>
                    <a:pt x="0" y="48006"/>
                  </a:lnTo>
                  <a:close/>
                </a:path>
              </a:pathLst>
            </a:custGeom>
            <a:ln w="12192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51618" y="3031275"/>
            <a:ext cx="161417" cy="178308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6307437" y="3031275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검색</a:t>
            </a:r>
            <a:endParaRPr lang="ko-KR" altLang="en-US" sz="800" dirty="0"/>
          </a:p>
        </p:txBody>
      </p:sp>
      <p:cxnSp>
        <p:nvCxnSpPr>
          <p:cNvPr id="85" name="직선 연결선 84"/>
          <p:cNvCxnSpPr/>
          <p:nvPr/>
        </p:nvCxnSpPr>
        <p:spPr>
          <a:xfrm flipV="1">
            <a:off x="2575799" y="3596437"/>
            <a:ext cx="4709631" cy="14406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 flipV="1">
            <a:off x="2575798" y="3869007"/>
            <a:ext cx="4709631" cy="14406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 flipV="1">
            <a:off x="2575797" y="4142917"/>
            <a:ext cx="4709631" cy="14406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 flipV="1">
            <a:off x="2575797" y="4391228"/>
            <a:ext cx="4709631" cy="14406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 flipV="1">
            <a:off x="2575797" y="4655622"/>
            <a:ext cx="4709631" cy="14406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bject 80"/>
          <p:cNvSpPr/>
          <p:nvPr/>
        </p:nvSpPr>
        <p:spPr>
          <a:xfrm>
            <a:off x="2536710" y="4201004"/>
            <a:ext cx="5020310" cy="187960"/>
          </a:xfrm>
          <a:custGeom>
            <a:avLst/>
            <a:gdLst/>
            <a:ahLst/>
            <a:cxnLst/>
            <a:rect l="l" t="t" r="r" b="b"/>
            <a:pathLst>
              <a:path w="5020309" h="187959">
                <a:moveTo>
                  <a:pt x="3620135" y="0"/>
                </a:moveTo>
                <a:lnTo>
                  <a:pt x="3667494" y="1809"/>
                </a:lnTo>
                <a:lnTo>
                  <a:pt x="3714865" y="5915"/>
                </a:lnTo>
                <a:lnTo>
                  <a:pt x="3762243" y="11170"/>
                </a:lnTo>
                <a:lnTo>
                  <a:pt x="3809623" y="16425"/>
                </a:lnTo>
                <a:lnTo>
                  <a:pt x="3857001" y="20531"/>
                </a:lnTo>
                <a:lnTo>
                  <a:pt x="3904372" y="22339"/>
                </a:lnTo>
                <a:lnTo>
                  <a:pt x="3951731" y="20700"/>
                </a:lnTo>
                <a:lnTo>
                  <a:pt x="4009390" y="12001"/>
                </a:lnTo>
                <a:lnTo>
                  <a:pt x="4009390" y="11163"/>
                </a:lnTo>
                <a:lnTo>
                  <a:pt x="4059945" y="2799"/>
                </a:lnTo>
                <a:lnTo>
                  <a:pt x="4110493" y="12"/>
                </a:lnTo>
                <a:lnTo>
                  <a:pt x="4161035" y="1407"/>
                </a:lnTo>
                <a:lnTo>
                  <a:pt x="4211571" y="5590"/>
                </a:lnTo>
                <a:lnTo>
                  <a:pt x="4262104" y="11168"/>
                </a:lnTo>
                <a:lnTo>
                  <a:pt x="4312632" y="16744"/>
                </a:lnTo>
                <a:lnTo>
                  <a:pt x="4363157" y="20926"/>
                </a:lnTo>
                <a:lnTo>
                  <a:pt x="4413680" y="22320"/>
                </a:lnTo>
                <a:lnTo>
                  <a:pt x="4464202" y="19530"/>
                </a:lnTo>
                <a:lnTo>
                  <a:pt x="4514723" y="11163"/>
                </a:lnTo>
                <a:lnTo>
                  <a:pt x="4565247" y="2799"/>
                </a:lnTo>
                <a:lnTo>
                  <a:pt x="4615777" y="12"/>
                </a:lnTo>
                <a:lnTo>
                  <a:pt x="4666312" y="1407"/>
                </a:lnTo>
                <a:lnTo>
                  <a:pt x="4716850" y="5590"/>
                </a:lnTo>
                <a:lnTo>
                  <a:pt x="4767389" y="11168"/>
                </a:lnTo>
                <a:lnTo>
                  <a:pt x="4817928" y="16744"/>
                </a:lnTo>
                <a:lnTo>
                  <a:pt x="4868466" y="20926"/>
                </a:lnTo>
                <a:lnTo>
                  <a:pt x="4919001" y="22320"/>
                </a:lnTo>
                <a:lnTo>
                  <a:pt x="4969531" y="19530"/>
                </a:lnTo>
                <a:lnTo>
                  <a:pt x="5020056" y="11163"/>
                </a:lnTo>
                <a:lnTo>
                  <a:pt x="5020056" y="173837"/>
                </a:lnTo>
                <a:lnTo>
                  <a:pt x="4969531" y="182204"/>
                </a:lnTo>
                <a:lnTo>
                  <a:pt x="4919001" y="184994"/>
                </a:lnTo>
                <a:lnTo>
                  <a:pt x="4868466" y="183601"/>
                </a:lnTo>
                <a:lnTo>
                  <a:pt x="4817928" y="179419"/>
                </a:lnTo>
                <a:lnTo>
                  <a:pt x="4767389" y="173842"/>
                </a:lnTo>
                <a:lnTo>
                  <a:pt x="4716850" y="168265"/>
                </a:lnTo>
                <a:lnTo>
                  <a:pt x="4666312" y="164081"/>
                </a:lnTo>
                <a:lnTo>
                  <a:pt x="4615777" y="162686"/>
                </a:lnTo>
                <a:lnTo>
                  <a:pt x="4565247" y="165473"/>
                </a:lnTo>
                <a:lnTo>
                  <a:pt x="4514723" y="173837"/>
                </a:lnTo>
                <a:lnTo>
                  <a:pt x="4465611" y="182054"/>
                </a:lnTo>
                <a:lnTo>
                  <a:pt x="4416493" y="184963"/>
                </a:lnTo>
                <a:lnTo>
                  <a:pt x="4367370" y="183845"/>
                </a:lnTo>
                <a:lnTo>
                  <a:pt x="4318243" y="179980"/>
                </a:lnTo>
                <a:lnTo>
                  <a:pt x="4269115" y="174651"/>
                </a:lnTo>
                <a:lnTo>
                  <a:pt x="4219988" y="169138"/>
                </a:lnTo>
                <a:lnTo>
                  <a:pt x="4170865" y="164723"/>
                </a:lnTo>
                <a:lnTo>
                  <a:pt x="4121747" y="162687"/>
                </a:lnTo>
                <a:lnTo>
                  <a:pt x="4072636" y="164312"/>
                </a:lnTo>
                <a:lnTo>
                  <a:pt x="4014978" y="173012"/>
                </a:lnTo>
                <a:lnTo>
                  <a:pt x="4014978" y="173837"/>
                </a:lnTo>
                <a:lnTo>
                  <a:pt x="3964422" y="182204"/>
                </a:lnTo>
                <a:lnTo>
                  <a:pt x="3913874" y="184994"/>
                </a:lnTo>
                <a:lnTo>
                  <a:pt x="3863332" y="183601"/>
                </a:lnTo>
                <a:lnTo>
                  <a:pt x="3812796" y="179419"/>
                </a:lnTo>
                <a:lnTo>
                  <a:pt x="3762263" y="173842"/>
                </a:lnTo>
                <a:lnTo>
                  <a:pt x="3711735" y="168265"/>
                </a:lnTo>
                <a:lnTo>
                  <a:pt x="3661210" y="164081"/>
                </a:lnTo>
                <a:lnTo>
                  <a:pt x="3610687" y="162686"/>
                </a:lnTo>
                <a:lnTo>
                  <a:pt x="3560165" y="165473"/>
                </a:lnTo>
                <a:lnTo>
                  <a:pt x="3509644" y="173837"/>
                </a:lnTo>
                <a:lnTo>
                  <a:pt x="3460500" y="182054"/>
                </a:lnTo>
                <a:lnTo>
                  <a:pt x="3411363" y="184963"/>
                </a:lnTo>
                <a:lnTo>
                  <a:pt x="3362230" y="183845"/>
                </a:lnTo>
                <a:lnTo>
                  <a:pt x="3313101" y="179980"/>
                </a:lnTo>
                <a:lnTo>
                  <a:pt x="3263974" y="174651"/>
                </a:lnTo>
                <a:lnTo>
                  <a:pt x="3214845" y="169138"/>
                </a:lnTo>
                <a:lnTo>
                  <a:pt x="3165712" y="164723"/>
                </a:lnTo>
                <a:lnTo>
                  <a:pt x="3116575" y="162687"/>
                </a:lnTo>
                <a:lnTo>
                  <a:pt x="3067430" y="164312"/>
                </a:lnTo>
                <a:lnTo>
                  <a:pt x="3018028" y="171754"/>
                </a:lnTo>
                <a:lnTo>
                  <a:pt x="3018028" y="175996"/>
                </a:lnTo>
                <a:lnTo>
                  <a:pt x="2967507" y="184363"/>
                </a:lnTo>
                <a:lnTo>
                  <a:pt x="2916986" y="187152"/>
                </a:lnTo>
                <a:lnTo>
                  <a:pt x="2866466" y="185757"/>
                </a:lnTo>
                <a:lnTo>
                  <a:pt x="2815945" y="181574"/>
                </a:lnTo>
                <a:lnTo>
                  <a:pt x="2765424" y="175996"/>
                </a:lnTo>
                <a:lnTo>
                  <a:pt x="2714904" y="170418"/>
                </a:lnTo>
                <a:lnTo>
                  <a:pt x="2664383" y="166235"/>
                </a:lnTo>
                <a:lnTo>
                  <a:pt x="2613863" y="164840"/>
                </a:lnTo>
                <a:lnTo>
                  <a:pt x="2563342" y="167629"/>
                </a:lnTo>
                <a:lnTo>
                  <a:pt x="2512822" y="175996"/>
                </a:lnTo>
                <a:lnTo>
                  <a:pt x="2463677" y="184213"/>
                </a:lnTo>
                <a:lnTo>
                  <a:pt x="2414540" y="187121"/>
                </a:lnTo>
                <a:lnTo>
                  <a:pt x="2365407" y="186001"/>
                </a:lnTo>
                <a:lnTo>
                  <a:pt x="2316278" y="182135"/>
                </a:lnTo>
                <a:lnTo>
                  <a:pt x="2267151" y="176805"/>
                </a:lnTo>
                <a:lnTo>
                  <a:pt x="2218022" y="171291"/>
                </a:lnTo>
                <a:lnTo>
                  <a:pt x="2168889" y="166877"/>
                </a:lnTo>
                <a:lnTo>
                  <a:pt x="2119752" y="164843"/>
                </a:lnTo>
                <a:lnTo>
                  <a:pt x="2070607" y="166471"/>
                </a:lnTo>
                <a:lnTo>
                  <a:pt x="2014347" y="174955"/>
                </a:lnTo>
                <a:lnTo>
                  <a:pt x="2014347" y="176263"/>
                </a:lnTo>
                <a:lnTo>
                  <a:pt x="1963826" y="184626"/>
                </a:lnTo>
                <a:lnTo>
                  <a:pt x="1913304" y="187414"/>
                </a:lnTo>
                <a:lnTo>
                  <a:pt x="1862781" y="186018"/>
                </a:lnTo>
                <a:lnTo>
                  <a:pt x="1812256" y="181835"/>
                </a:lnTo>
                <a:lnTo>
                  <a:pt x="1761728" y="176258"/>
                </a:lnTo>
                <a:lnTo>
                  <a:pt x="1711195" y="170681"/>
                </a:lnTo>
                <a:lnTo>
                  <a:pt x="1660659" y="166499"/>
                </a:lnTo>
                <a:lnTo>
                  <a:pt x="1610117" y="165106"/>
                </a:lnTo>
                <a:lnTo>
                  <a:pt x="1559569" y="167896"/>
                </a:lnTo>
                <a:lnTo>
                  <a:pt x="1509014" y="176263"/>
                </a:lnTo>
                <a:lnTo>
                  <a:pt x="1458493" y="184626"/>
                </a:lnTo>
                <a:lnTo>
                  <a:pt x="1407971" y="187414"/>
                </a:lnTo>
                <a:lnTo>
                  <a:pt x="1357448" y="186018"/>
                </a:lnTo>
                <a:lnTo>
                  <a:pt x="1306923" y="181835"/>
                </a:lnTo>
                <a:lnTo>
                  <a:pt x="1256395" y="176258"/>
                </a:lnTo>
                <a:lnTo>
                  <a:pt x="1205862" y="170681"/>
                </a:lnTo>
                <a:lnTo>
                  <a:pt x="1155326" y="166499"/>
                </a:lnTo>
                <a:lnTo>
                  <a:pt x="1104784" y="165106"/>
                </a:lnTo>
                <a:lnTo>
                  <a:pt x="1054236" y="167896"/>
                </a:lnTo>
                <a:lnTo>
                  <a:pt x="1003681" y="176263"/>
                </a:lnTo>
                <a:lnTo>
                  <a:pt x="1003681" y="174878"/>
                </a:lnTo>
                <a:lnTo>
                  <a:pt x="947419" y="183375"/>
                </a:lnTo>
                <a:lnTo>
                  <a:pt x="898308" y="184999"/>
                </a:lnTo>
                <a:lnTo>
                  <a:pt x="849190" y="182964"/>
                </a:lnTo>
                <a:lnTo>
                  <a:pt x="800067" y="178548"/>
                </a:lnTo>
                <a:lnTo>
                  <a:pt x="750940" y="173035"/>
                </a:lnTo>
                <a:lnTo>
                  <a:pt x="701812" y="167705"/>
                </a:lnTo>
                <a:lnTo>
                  <a:pt x="652685" y="163838"/>
                </a:lnTo>
                <a:lnTo>
                  <a:pt x="603562" y="162718"/>
                </a:lnTo>
                <a:lnTo>
                  <a:pt x="554444" y="165624"/>
                </a:lnTo>
                <a:lnTo>
                  <a:pt x="505332" y="173837"/>
                </a:lnTo>
                <a:lnTo>
                  <a:pt x="454808" y="182204"/>
                </a:lnTo>
                <a:lnTo>
                  <a:pt x="404278" y="184994"/>
                </a:lnTo>
                <a:lnTo>
                  <a:pt x="353743" y="183601"/>
                </a:lnTo>
                <a:lnTo>
                  <a:pt x="303205" y="179419"/>
                </a:lnTo>
                <a:lnTo>
                  <a:pt x="252666" y="173842"/>
                </a:lnTo>
                <a:lnTo>
                  <a:pt x="202127" y="168265"/>
                </a:lnTo>
                <a:lnTo>
                  <a:pt x="151589" y="164081"/>
                </a:lnTo>
                <a:lnTo>
                  <a:pt x="101054" y="162686"/>
                </a:lnTo>
                <a:lnTo>
                  <a:pt x="50524" y="165473"/>
                </a:lnTo>
                <a:lnTo>
                  <a:pt x="0" y="173837"/>
                </a:lnTo>
                <a:lnTo>
                  <a:pt x="0" y="11163"/>
                </a:lnTo>
                <a:lnTo>
                  <a:pt x="50524" y="2799"/>
                </a:lnTo>
                <a:lnTo>
                  <a:pt x="101054" y="12"/>
                </a:lnTo>
                <a:lnTo>
                  <a:pt x="151589" y="1407"/>
                </a:lnTo>
                <a:lnTo>
                  <a:pt x="202127" y="5590"/>
                </a:lnTo>
                <a:lnTo>
                  <a:pt x="252666" y="11168"/>
                </a:lnTo>
                <a:lnTo>
                  <a:pt x="303205" y="16744"/>
                </a:lnTo>
                <a:lnTo>
                  <a:pt x="353743" y="20926"/>
                </a:lnTo>
                <a:lnTo>
                  <a:pt x="404278" y="22320"/>
                </a:lnTo>
                <a:lnTo>
                  <a:pt x="454808" y="19530"/>
                </a:lnTo>
                <a:lnTo>
                  <a:pt x="505332" y="11163"/>
                </a:lnTo>
                <a:lnTo>
                  <a:pt x="555853" y="2799"/>
                </a:lnTo>
                <a:lnTo>
                  <a:pt x="606375" y="12"/>
                </a:lnTo>
                <a:lnTo>
                  <a:pt x="656898" y="1407"/>
                </a:lnTo>
                <a:lnTo>
                  <a:pt x="707423" y="5590"/>
                </a:lnTo>
                <a:lnTo>
                  <a:pt x="757951" y="11168"/>
                </a:lnTo>
                <a:lnTo>
                  <a:pt x="808484" y="16744"/>
                </a:lnTo>
                <a:lnTo>
                  <a:pt x="859020" y="20926"/>
                </a:lnTo>
                <a:lnTo>
                  <a:pt x="909562" y="22320"/>
                </a:lnTo>
                <a:lnTo>
                  <a:pt x="960110" y="19530"/>
                </a:lnTo>
                <a:lnTo>
                  <a:pt x="1010665" y="11163"/>
                </a:lnTo>
                <a:lnTo>
                  <a:pt x="1010665" y="12547"/>
                </a:lnTo>
                <a:lnTo>
                  <a:pt x="1066927" y="4051"/>
                </a:lnTo>
                <a:lnTo>
                  <a:pt x="1116038" y="2426"/>
                </a:lnTo>
                <a:lnTo>
                  <a:pt x="1165156" y="4462"/>
                </a:lnTo>
                <a:lnTo>
                  <a:pt x="1214279" y="8877"/>
                </a:lnTo>
                <a:lnTo>
                  <a:pt x="1263406" y="14391"/>
                </a:lnTo>
                <a:lnTo>
                  <a:pt x="1312534" y="19721"/>
                </a:lnTo>
                <a:lnTo>
                  <a:pt x="1361661" y="23587"/>
                </a:lnTo>
                <a:lnTo>
                  <a:pt x="1410784" y="24708"/>
                </a:lnTo>
                <a:lnTo>
                  <a:pt x="1459902" y="21802"/>
                </a:lnTo>
                <a:lnTo>
                  <a:pt x="1509014" y="13588"/>
                </a:lnTo>
                <a:lnTo>
                  <a:pt x="1558158" y="5371"/>
                </a:lnTo>
                <a:lnTo>
                  <a:pt x="1607295" y="2462"/>
                </a:lnTo>
                <a:lnTo>
                  <a:pt x="1656428" y="3581"/>
                </a:lnTo>
                <a:lnTo>
                  <a:pt x="1705557" y="7445"/>
                </a:lnTo>
                <a:lnTo>
                  <a:pt x="1754684" y="12775"/>
                </a:lnTo>
                <a:lnTo>
                  <a:pt x="1803813" y="18287"/>
                </a:lnTo>
                <a:lnTo>
                  <a:pt x="1852946" y="22702"/>
                </a:lnTo>
                <a:lnTo>
                  <a:pt x="1902083" y="24738"/>
                </a:lnTo>
                <a:lnTo>
                  <a:pt x="1951227" y="23113"/>
                </a:lnTo>
                <a:lnTo>
                  <a:pt x="2007489" y="14630"/>
                </a:lnTo>
                <a:lnTo>
                  <a:pt x="2007489" y="13322"/>
                </a:lnTo>
                <a:lnTo>
                  <a:pt x="2058009" y="4955"/>
                </a:lnTo>
                <a:lnTo>
                  <a:pt x="2108531" y="2166"/>
                </a:lnTo>
                <a:lnTo>
                  <a:pt x="2159054" y="3561"/>
                </a:lnTo>
                <a:lnTo>
                  <a:pt x="2209579" y="7744"/>
                </a:lnTo>
                <a:lnTo>
                  <a:pt x="2260107" y="13322"/>
                </a:lnTo>
                <a:lnTo>
                  <a:pt x="2310640" y="18900"/>
                </a:lnTo>
                <a:lnTo>
                  <a:pt x="2361176" y="23083"/>
                </a:lnTo>
                <a:lnTo>
                  <a:pt x="2411718" y="24477"/>
                </a:lnTo>
                <a:lnTo>
                  <a:pt x="2462266" y="21689"/>
                </a:lnTo>
                <a:lnTo>
                  <a:pt x="2512822" y="13322"/>
                </a:lnTo>
                <a:lnTo>
                  <a:pt x="2561933" y="5105"/>
                </a:lnTo>
                <a:lnTo>
                  <a:pt x="2611051" y="2197"/>
                </a:lnTo>
                <a:lnTo>
                  <a:pt x="2660174" y="3317"/>
                </a:lnTo>
                <a:lnTo>
                  <a:pt x="2709301" y="7184"/>
                </a:lnTo>
                <a:lnTo>
                  <a:pt x="2758429" y="12515"/>
                </a:lnTo>
                <a:lnTo>
                  <a:pt x="2807556" y="18030"/>
                </a:lnTo>
                <a:lnTo>
                  <a:pt x="2856679" y="22447"/>
                </a:lnTo>
                <a:lnTo>
                  <a:pt x="2905797" y="24484"/>
                </a:lnTo>
                <a:lnTo>
                  <a:pt x="2954909" y="22859"/>
                </a:lnTo>
                <a:lnTo>
                  <a:pt x="3004312" y="15405"/>
                </a:lnTo>
                <a:lnTo>
                  <a:pt x="3004312" y="11163"/>
                </a:lnTo>
                <a:lnTo>
                  <a:pt x="3035861" y="5208"/>
                </a:lnTo>
                <a:lnTo>
                  <a:pt x="3067446" y="1635"/>
                </a:lnTo>
                <a:lnTo>
                  <a:pt x="3099055" y="104"/>
                </a:lnTo>
                <a:lnTo>
                  <a:pt x="3130677" y="279"/>
                </a:lnTo>
                <a:lnTo>
                  <a:pt x="3178021" y="2981"/>
                </a:lnTo>
                <a:lnTo>
                  <a:pt x="3225377" y="7598"/>
                </a:lnTo>
                <a:lnTo>
                  <a:pt x="3272741" y="12980"/>
                </a:lnTo>
                <a:lnTo>
                  <a:pt x="3320113" y="17980"/>
                </a:lnTo>
                <a:lnTo>
                  <a:pt x="3367491" y="21446"/>
                </a:lnTo>
                <a:lnTo>
                  <a:pt x="3414873" y="22232"/>
                </a:lnTo>
                <a:lnTo>
                  <a:pt x="3462258" y="19187"/>
                </a:lnTo>
                <a:lnTo>
                  <a:pt x="3509644" y="11163"/>
                </a:lnTo>
                <a:lnTo>
                  <a:pt x="3537267" y="5815"/>
                </a:lnTo>
                <a:lnTo>
                  <a:pt x="3564890" y="2324"/>
                </a:lnTo>
                <a:lnTo>
                  <a:pt x="3592512" y="461"/>
                </a:lnTo>
                <a:lnTo>
                  <a:pt x="3620135" y="0"/>
                </a:lnTo>
                <a:close/>
              </a:path>
            </a:pathLst>
          </a:custGeom>
          <a:ln w="9144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79"/>
          <p:cNvSpPr/>
          <p:nvPr/>
        </p:nvSpPr>
        <p:spPr>
          <a:xfrm>
            <a:off x="2516671" y="4204504"/>
            <a:ext cx="5020310" cy="187960"/>
          </a:xfrm>
          <a:custGeom>
            <a:avLst/>
            <a:gdLst/>
            <a:ahLst/>
            <a:cxnLst/>
            <a:rect l="l" t="t" r="r" b="b"/>
            <a:pathLst>
              <a:path w="5020309" h="187959">
                <a:moveTo>
                  <a:pt x="4615777" y="12"/>
                </a:moveTo>
                <a:lnTo>
                  <a:pt x="4565247" y="2799"/>
                </a:lnTo>
                <a:lnTo>
                  <a:pt x="4464202" y="19530"/>
                </a:lnTo>
                <a:lnTo>
                  <a:pt x="4413680" y="22320"/>
                </a:lnTo>
                <a:lnTo>
                  <a:pt x="4363157" y="20926"/>
                </a:lnTo>
                <a:lnTo>
                  <a:pt x="4312632" y="16744"/>
                </a:lnTo>
                <a:lnTo>
                  <a:pt x="4211571" y="5590"/>
                </a:lnTo>
                <a:lnTo>
                  <a:pt x="4161035" y="1407"/>
                </a:lnTo>
                <a:lnTo>
                  <a:pt x="4110493" y="12"/>
                </a:lnTo>
                <a:lnTo>
                  <a:pt x="4059945" y="2799"/>
                </a:lnTo>
                <a:lnTo>
                  <a:pt x="4009390" y="11163"/>
                </a:lnTo>
                <a:lnTo>
                  <a:pt x="4009390" y="12001"/>
                </a:lnTo>
                <a:lnTo>
                  <a:pt x="3951731" y="20700"/>
                </a:lnTo>
                <a:lnTo>
                  <a:pt x="3904372" y="22339"/>
                </a:lnTo>
                <a:lnTo>
                  <a:pt x="3857001" y="20531"/>
                </a:lnTo>
                <a:lnTo>
                  <a:pt x="3809623" y="16425"/>
                </a:lnTo>
                <a:lnTo>
                  <a:pt x="3714865" y="5915"/>
                </a:lnTo>
                <a:lnTo>
                  <a:pt x="3667494" y="1809"/>
                </a:lnTo>
                <a:lnTo>
                  <a:pt x="3620135" y="0"/>
                </a:lnTo>
                <a:lnTo>
                  <a:pt x="3592512" y="461"/>
                </a:lnTo>
                <a:lnTo>
                  <a:pt x="3564890" y="2324"/>
                </a:lnTo>
                <a:lnTo>
                  <a:pt x="3537267" y="5815"/>
                </a:lnTo>
                <a:lnTo>
                  <a:pt x="3509644" y="11163"/>
                </a:lnTo>
                <a:lnTo>
                  <a:pt x="3462258" y="19187"/>
                </a:lnTo>
                <a:lnTo>
                  <a:pt x="3414873" y="22232"/>
                </a:lnTo>
                <a:lnTo>
                  <a:pt x="3367491" y="21446"/>
                </a:lnTo>
                <a:lnTo>
                  <a:pt x="3320113" y="17980"/>
                </a:lnTo>
                <a:lnTo>
                  <a:pt x="3272741" y="12980"/>
                </a:lnTo>
                <a:lnTo>
                  <a:pt x="3225377" y="7598"/>
                </a:lnTo>
                <a:lnTo>
                  <a:pt x="3178021" y="2981"/>
                </a:lnTo>
                <a:lnTo>
                  <a:pt x="3130677" y="279"/>
                </a:lnTo>
                <a:lnTo>
                  <a:pt x="3099055" y="104"/>
                </a:lnTo>
                <a:lnTo>
                  <a:pt x="3067446" y="1635"/>
                </a:lnTo>
                <a:lnTo>
                  <a:pt x="3035861" y="5208"/>
                </a:lnTo>
                <a:lnTo>
                  <a:pt x="3004312" y="11163"/>
                </a:lnTo>
                <a:lnTo>
                  <a:pt x="3004312" y="15405"/>
                </a:lnTo>
                <a:lnTo>
                  <a:pt x="2954909" y="22859"/>
                </a:lnTo>
                <a:lnTo>
                  <a:pt x="2905797" y="24484"/>
                </a:lnTo>
                <a:lnTo>
                  <a:pt x="2856679" y="22447"/>
                </a:lnTo>
                <a:lnTo>
                  <a:pt x="2807556" y="18030"/>
                </a:lnTo>
                <a:lnTo>
                  <a:pt x="2709301" y="7184"/>
                </a:lnTo>
                <a:lnTo>
                  <a:pt x="2660174" y="3317"/>
                </a:lnTo>
                <a:lnTo>
                  <a:pt x="2611051" y="2197"/>
                </a:lnTo>
                <a:lnTo>
                  <a:pt x="2561933" y="5105"/>
                </a:lnTo>
                <a:lnTo>
                  <a:pt x="2462266" y="21689"/>
                </a:lnTo>
                <a:lnTo>
                  <a:pt x="2411718" y="24477"/>
                </a:lnTo>
                <a:lnTo>
                  <a:pt x="2361176" y="23083"/>
                </a:lnTo>
                <a:lnTo>
                  <a:pt x="2310640" y="18900"/>
                </a:lnTo>
                <a:lnTo>
                  <a:pt x="2209579" y="7744"/>
                </a:lnTo>
                <a:lnTo>
                  <a:pt x="2159054" y="3561"/>
                </a:lnTo>
                <a:lnTo>
                  <a:pt x="2108531" y="2166"/>
                </a:lnTo>
                <a:lnTo>
                  <a:pt x="2058009" y="4955"/>
                </a:lnTo>
                <a:lnTo>
                  <a:pt x="2007489" y="13322"/>
                </a:lnTo>
                <a:lnTo>
                  <a:pt x="2007489" y="14630"/>
                </a:lnTo>
                <a:lnTo>
                  <a:pt x="1951227" y="23113"/>
                </a:lnTo>
                <a:lnTo>
                  <a:pt x="1902083" y="24738"/>
                </a:lnTo>
                <a:lnTo>
                  <a:pt x="1852946" y="22702"/>
                </a:lnTo>
                <a:lnTo>
                  <a:pt x="1803813" y="18287"/>
                </a:lnTo>
                <a:lnTo>
                  <a:pt x="1705557" y="7445"/>
                </a:lnTo>
                <a:lnTo>
                  <a:pt x="1656428" y="3581"/>
                </a:lnTo>
                <a:lnTo>
                  <a:pt x="1607295" y="2462"/>
                </a:lnTo>
                <a:lnTo>
                  <a:pt x="1558158" y="5371"/>
                </a:lnTo>
                <a:lnTo>
                  <a:pt x="1459902" y="21802"/>
                </a:lnTo>
                <a:lnTo>
                  <a:pt x="1410784" y="24708"/>
                </a:lnTo>
                <a:lnTo>
                  <a:pt x="1361661" y="23587"/>
                </a:lnTo>
                <a:lnTo>
                  <a:pt x="1312534" y="19721"/>
                </a:lnTo>
                <a:lnTo>
                  <a:pt x="1214279" y="8877"/>
                </a:lnTo>
                <a:lnTo>
                  <a:pt x="1165156" y="4462"/>
                </a:lnTo>
                <a:lnTo>
                  <a:pt x="1116038" y="2426"/>
                </a:lnTo>
                <a:lnTo>
                  <a:pt x="1066927" y="4051"/>
                </a:lnTo>
                <a:lnTo>
                  <a:pt x="1010665" y="12547"/>
                </a:lnTo>
                <a:lnTo>
                  <a:pt x="1010665" y="11163"/>
                </a:lnTo>
                <a:lnTo>
                  <a:pt x="960110" y="19530"/>
                </a:lnTo>
                <a:lnTo>
                  <a:pt x="909562" y="22320"/>
                </a:lnTo>
                <a:lnTo>
                  <a:pt x="859020" y="20926"/>
                </a:lnTo>
                <a:lnTo>
                  <a:pt x="808484" y="16744"/>
                </a:lnTo>
                <a:lnTo>
                  <a:pt x="707423" y="5590"/>
                </a:lnTo>
                <a:lnTo>
                  <a:pt x="656898" y="1407"/>
                </a:lnTo>
                <a:lnTo>
                  <a:pt x="606375" y="12"/>
                </a:lnTo>
                <a:lnTo>
                  <a:pt x="555853" y="2799"/>
                </a:lnTo>
                <a:lnTo>
                  <a:pt x="454808" y="19530"/>
                </a:lnTo>
                <a:lnTo>
                  <a:pt x="404278" y="22320"/>
                </a:lnTo>
                <a:lnTo>
                  <a:pt x="353743" y="20926"/>
                </a:lnTo>
                <a:lnTo>
                  <a:pt x="303205" y="16744"/>
                </a:lnTo>
                <a:lnTo>
                  <a:pt x="202127" y="5590"/>
                </a:lnTo>
                <a:lnTo>
                  <a:pt x="151589" y="1407"/>
                </a:lnTo>
                <a:lnTo>
                  <a:pt x="101054" y="12"/>
                </a:lnTo>
                <a:lnTo>
                  <a:pt x="50524" y="2799"/>
                </a:lnTo>
                <a:lnTo>
                  <a:pt x="0" y="11163"/>
                </a:lnTo>
                <a:lnTo>
                  <a:pt x="0" y="173837"/>
                </a:lnTo>
                <a:lnTo>
                  <a:pt x="50524" y="165473"/>
                </a:lnTo>
                <a:lnTo>
                  <a:pt x="101054" y="162686"/>
                </a:lnTo>
                <a:lnTo>
                  <a:pt x="151589" y="164081"/>
                </a:lnTo>
                <a:lnTo>
                  <a:pt x="202127" y="168265"/>
                </a:lnTo>
                <a:lnTo>
                  <a:pt x="303205" y="179419"/>
                </a:lnTo>
                <a:lnTo>
                  <a:pt x="353743" y="183601"/>
                </a:lnTo>
                <a:lnTo>
                  <a:pt x="404278" y="184994"/>
                </a:lnTo>
                <a:lnTo>
                  <a:pt x="454808" y="182204"/>
                </a:lnTo>
                <a:lnTo>
                  <a:pt x="554444" y="165624"/>
                </a:lnTo>
                <a:lnTo>
                  <a:pt x="603562" y="162718"/>
                </a:lnTo>
                <a:lnTo>
                  <a:pt x="652685" y="163838"/>
                </a:lnTo>
                <a:lnTo>
                  <a:pt x="701812" y="167705"/>
                </a:lnTo>
                <a:lnTo>
                  <a:pt x="800067" y="178548"/>
                </a:lnTo>
                <a:lnTo>
                  <a:pt x="849190" y="182964"/>
                </a:lnTo>
                <a:lnTo>
                  <a:pt x="898308" y="184999"/>
                </a:lnTo>
                <a:lnTo>
                  <a:pt x="947419" y="183375"/>
                </a:lnTo>
                <a:lnTo>
                  <a:pt x="1003681" y="174878"/>
                </a:lnTo>
                <a:lnTo>
                  <a:pt x="1003681" y="176263"/>
                </a:lnTo>
                <a:lnTo>
                  <a:pt x="1054236" y="167896"/>
                </a:lnTo>
                <a:lnTo>
                  <a:pt x="1104784" y="165106"/>
                </a:lnTo>
                <a:lnTo>
                  <a:pt x="1155326" y="166499"/>
                </a:lnTo>
                <a:lnTo>
                  <a:pt x="1205862" y="170681"/>
                </a:lnTo>
                <a:lnTo>
                  <a:pt x="1306923" y="181835"/>
                </a:lnTo>
                <a:lnTo>
                  <a:pt x="1357448" y="186018"/>
                </a:lnTo>
                <a:lnTo>
                  <a:pt x="1407971" y="187414"/>
                </a:lnTo>
                <a:lnTo>
                  <a:pt x="1458493" y="184626"/>
                </a:lnTo>
                <a:lnTo>
                  <a:pt x="1559569" y="167896"/>
                </a:lnTo>
                <a:lnTo>
                  <a:pt x="1610117" y="165106"/>
                </a:lnTo>
                <a:lnTo>
                  <a:pt x="1660659" y="166499"/>
                </a:lnTo>
                <a:lnTo>
                  <a:pt x="1711195" y="170681"/>
                </a:lnTo>
                <a:lnTo>
                  <a:pt x="1812256" y="181835"/>
                </a:lnTo>
                <a:lnTo>
                  <a:pt x="1862781" y="186018"/>
                </a:lnTo>
                <a:lnTo>
                  <a:pt x="1913304" y="187414"/>
                </a:lnTo>
                <a:lnTo>
                  <a:pt x="1963826" y="184626"/>
                </a:lnTo>
                <a:lnTo>
                  <a:pt x="2014347" y="176263"/>
                </a:lnTo>
                <a:lnTo>
                  <a:pt x="2014347" y="174955"/>
                </a:lnTo>
                <a:lnTo>
                  <a:pt x="2070607" y="166471"/>
                </a:lnTo>
                <a:lnTo>
                  <a:pt x="2119752" y="164843"/>
                </a:lnTo>
                <a:lnTo>
                  <a:pt x="2168889" y="166877"/>
                </a:lnTo>
                <a:lnTo>
                  <a:pt x="2218022" y="171291"/>
                </a:lnTo>
                <a:lnTo>
                  <a:pt x="2316278" y="182135"/>
                </a:lnTo>
                <a:lnTo>
                  <a:pt x="2365407" y="186001"/>
                </a:lnTo>
                <a:lnTo>
                  <a:pt x="2414540" y="187121"/>
                </a:lnTo>
                <a:lnTo>
                  <a:pt x="2463677" y="184213"/>
                </a:lnTo>
                <a:lnTo>
                  <a:pt x="2563342" y="167629"/>
                </a:lnTo>
                <a:lnTo>
                  <a:pt x="2613863" y="164840"/>
                </a:lnTo>
                <a:lnTo>
                  <a:pt x="2664383" y="166235"/>
                </a:lnTo>
                <a:lnTo>
                  <a:pt x="2714904" y="170418"/>
                </a:lnTo>
                <a:lnTo>
                  <a:pt x="2815945" y="181574"/>
                </a:lnTo>
                <a:lnTo>
                  <a:pt x="2866466" y="185757"/>
                </a:lnTo>
                <a:lnTo>
                  <a:pt x="2916986" y="187152"/>
                </a:lnTo>
                <a:lnTo>
                  <a:pt x="2967507" y="184363"/>
                </a:lnTo>
                <a:lnTo>
                  <a:pt x="3018028" y="175996"/>
                </a:lnTo>
                <a:lnTo>
                  <a:pt x="3018028" y="171754"/>
                </a:lnTo>
                <a:lnTo>
                  <a:pt x="3067430" y="164312"/>
                </a:lnTo>
                <a:lnTo>
                  <a:pt x="3116575" y="162687"/>
                </a:lnTo>
                <a:lnTo>
                  <a:pt x="3165712" y="164723"/>
                </a:lnTo>
                <a:lnTo>
                  <a:pt x="3214845" y="169138"/>
                </a:lnTo>
                <a:lnTo>
                  <a:pt x="3313101" y="179980"/>
                </a:lnTo>
                <a:lnTo>
                  <a:pt x="3362230" y="183845"/>
                </a:lnTo>
                <a:lnTo>
                  <a:pt x="3411363" y="184963"/>
                </a:lnTo>
                <a:lnTo>
                  <a:pt x="3460500" y="182054"/>
                </a:lnTo>
                <a:lnTo>
                  <a:pt x="3560165" y="165473"/>
                </a:lnTo>
                <a:lnTo>
                  <a:pt x="3610687" y="162686"/>
                </a:lnTo>
                <a:lnTo>
                  <a:pt x="3661210" y="164081"/>
                </a:lnTo>
                <a:lnTo>
                  <a:pt x="3711735" y="168265"/>
                </a:lnTo>
                <a:lnTo>
                  <a:pt x="3812796" y="179419"/>
                </a:lnTo>
                <a:lnTo>
                  <a:pt x="3863332" y="183601"/>
                </a:lnTo>
                <a:lnTo>
                  <a:pt x="3913874" y="184994"/>
                </a:lnTo>
                <a:lnTo>
                  <a:pt x="3964422" y="182204"/>
                </a:lnTo>
                <a:lnTo>
                  <a:pt x="4014978" y="173837"/>
                </a:lnTo>
                <a:lnTo>
                  <a:pt x="4014978" y="173012"/>
                </a:lnTo>
                <a:lnTo>
                  <a:pt x="4072636" y="164312"/>
                </a:lnTo>
                <a:lnTo>
                  <a:pt x="4121747" y="162687"/>
                </a:lnTo>
                <a:lnTo>
                  <a:pt x="4170865" y="164723"/>
                </a:lnTo>
                <a:lnTo>
                  <a:pt x="4219988" y="169138"/>
                </a:lnTo>
                <a:lnTo>
                  <a:pt x="4318243" y="179980"/>
                </a:lnTo>
                <a:lnTo>
                  <a:pt x="4367370" y="183845"/>
                </a:lnTo>
                <a:lnTo>
                  <a:pt x="4416493" y="184963"/>
                </a:lnTo>
                <a:lnTo>
                  <a:pt x="4465611" y="182054"/>
                </a:lnTo>
                <a:lnTo>
                  <a:pt x="4565247" y="165473"/>
                </a:lnTo>
                <a:lnTo>
                  <a:pt x="4615777" y="162686"/>
                </a:lnTo>
                <a:lnTo>
                  <a:pt x="4666312" y="164081"/>
                </a:lnTo>
                <a:lnTo>
                  <a:pt x="4716850" y="168265"/>
                </a:lnTo>
                <a:lnTo>
                  <a:pt x="4817928" y="179419"/>
                </a:lnTo>
                <a:lnTo>
                  <a:pt x="4868466" y="183601"/>
                </a:lnTo>
                <a:lnTo>
                  <a:pt x="4919001" y="184994"/>
                </a:lnTo>
                <a:lnTo>
                  <a:pt x="4969531" y="182204"/>
                </a:lnTo>
                <a:lnTo>
                  <a:pt x="5020056" y="173837"/>
                </a:lnTo>
                <a:lnTo>
                  <a:pt x="5020056" y="11163"/>
                </a:lnTo>
                <a:lnTo>
                  <a:pt x="4969531" y="19530"/>
                </a:lnTo>
                <a:lnTo>
                  <a:pt x="4919001" y="22320"/>
                </a:lnTo>
                <a:lnTo>
                  <a:pt x="4868466" y="20926"/>
                </a:lnTo>
                <a:lnTo>
                  <a:pt x="4817928" y="16744"/>
                </a:lnTo>
                <a:lnTo>
                  <a:pt x="4716850" y="5590"/>
                </a:lnTo>
                <a:lnTo>
                  <a:pt x="4666312" y="1407"/>
                </a:lnTo>
                <a:lnTo>
                  <a:pt x="4615777" y="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TextBox 102"/>
          <p:cNvSpPr txBox="1"/>
          <p:nvPr/>
        </p:nvSpPr>
        <p:spPr>
          <a:xfrm>
            <a:off x="4009998" y="4680819"/>
            <a:ext cx="16177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이전 </a:t>
            </a:r>
            <a:r>
              <a:rPr lang="en-US" altLang="ko-KR" sz="800" dirty="0" smtClean="0"/>
              <a:t>1 2 3 4 5 6 7 8 9 10 </a:t>
            </a:r>
            <a:r>
              <a:rPr lang="ko-KR" altLang="en-US" sz="800" dirty="0" smtClean="0"/>
              <a:t>다음</a:t>
            </a:r>
            <a:endParaRPr lang="ko-KR" altLang="en-US" sz="800" dirty="0"/>
          </a:p>
        </p:txBody>
      </p:sp>
      <p:sp>
        <p:nvSpPr>
          <p:cNvPr id="104" name="TextBox 103"/>
          <p:cNvSpPr txBox="1"/>
          <p:nvPr/>
        </p:nvSpPr>
        <p:spPr>
          <a:xfrm>
            <a:off x="2531640" y="3385185"/>
            <a:ext cx="12186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우리 동네 병원 </a:t>
            </a:r>
            <a:r>
              <a:rPr lang="ko-KR" altLang="en-US" sz="800" dirty="0" err="1" smtClean="0"/>
              <a:t>추천좀</a:t>
            </a:r>
            <a:endParaRPr lang="ko-KR" altLang="en-US" sz="800" dirty="0"/>
          </a:p>
        </p:txBody>
      </p:sp>
      <p:sp>
        <p:nvSpPr>
          <p:cNvPr id="105" name="TextBox 104"/>
          <p:cNvSpPr txBox="1"/>
          <p:nvPr/>
        </p:nvSpPr>
        <p:spPr>
          <a:xfrm>
            <a:off x="6571036" y="3358725"/>
            <a:ext cx="8499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23.01.11 </a:t>
            </a:r>
            <a:r>
              <a:rPr lang="en-US" altLang="ko-KR" sz="800" dirty="0" smtClean="0"/>
              <a:t>13:11</a:t>
            </a:r>
            <a:endParaRPr lang="ko-KR" altLang="en-US" sz="800" dirty="0"/>
          </a:p>
        </p:txBody>
      </p:sp>
      <p:sp>
        <p:nvSpPr>
          <p:cNvPr id="106" name="TextBox 105"/>
          <p:cNvSpPr txBox="1"/>
          <p:nvPr/>
        </p:nvSpPr>
        <p:spPr>
          <a:xfrm>
            <a:off x="2530077" y="3630185"/>
            <a:ext cx="15263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치과 잘하는 곳 추천해주세요</a:t>
            </a:r>
            <a:endParaRPr lang="ko-KR" altLang="en-US" sz="800" dirty="0"/>
          </a:p>
        </p:txBody>
      </p:sp>
      <p:sp>
        <p:nvSpPr>
          <p:cNvPr id="107" name="TextBox 106"/>
          <p:cNvSpPr txBox="1"/>
          <p:nvPr/>
        </p:nvSpPr>
        <p:spPr>
          <a:xfrm>
            <a:off x="2530077" y="3885280"/>
            <a:ext cx="11817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맛집 좀 추천해주세요</a:t>
            </a:r>
            <a:endParaRPr lang="ko-KR" altLang="en-US" sz="800" dirty="0"/>
          </a:p>
        </p:txBody>
      </p:sp>
      <p:sp>
        <p:nvSpPr>
          <p:cNvPr id="108" name="TextBox 107"/>
          <p:cNvSpPr txBox="1"/>
          <p:nvPr/>
        </p:nvSpPr>
        <p:spPr>
          <a:xfrm>
            <a:off x="2543287" y="4413465"/>
            <a:ext cx="14702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정형외과 추천 좀 </a:t>
            </a:r>
            <a:r>
              <a:rPr lang="ko-KR" altLang="en-US" sz="800" dirty="0" err="1" smtClean="0"/>
              <a:t>해주실분</a:t>
            </a:r>
            <a:r>
              <a:rPr lang="en-US" altLang="ko-KR" sz="800" dirty="0" smtClean="0"/>
              <a:t>?</a:t>
            </a:r>
            <a:endParaRPr lang="ko-KR" altLang="en-US" sz="800" dirty="0"/>
          </a:p>
        </p:txBody>
      </p:sp>
      <p:sp>
        <p:nvSpPr>
          <p:cNvPr id="109" name="TextBox 108"/>
          <p:cNvSpPr txBox="1"/>
          <p:nvPr/>
        </p:nvSpPr>
        <p:spPr>
          <a:xfrm>
            <a:off x="6571036" y="3628063"/>
            <a:ext cx="8499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23.01.11 </a:t>
            </a:r>
            <a:r>
              <a:rPr lang="en-US" altLang="ko-KR" sz="800" dirty="0" smtClean="0"/>
              <a:t>13:11</a:t>
            </a:r>
            <a:endParaRPr lang="ko-KR" altLang="en-US" sz="800" dirty="0"/>
          </a:p>
        </p:txBody>
      </p:sp>
      <p:sp>
        <p:nvSpPr>
          <p:cNvPr id="110" name="TextBox 109"/>
          <p:cNvSpPr txBox="1"/>
          <p:nvPr/>
        </p:nvSpPr>
        <p:spPr>
          <a:xfrm>
            <a:off x="6571036" y="3893658"/>
            <a:ext cx="8499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23.01.11 </a:t>
            </a:r>
            <a:r>
              <a:rPr lang="en-US" altLang="ko-KR" sz="800" dirty="0" smtClean="0"/>
              <a:t>13:11</a:t>
            </a:r>
            <a:endParaRPr lang="ko-KR" altLang="en-US" sz="800" dirty="0"/>
          </a:p>
        </p:txBody>
      </p:sp>
      <p:sp>
        <p:nvSpPr>
          <p:cNvPr id="111" name="TextBox 110"/>
          <p:cNvSpPr txBox="1"/>
          <p:nvPr/>
        </p:nvSpPr>
        <p:spPr>
          <a:xfrm>
            <a:off x="6565144" y="4430574"/>
            <a:ext cx="8499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23.01.11 </a:t>
            </a:r>
            <a:r>
              <a:rPr lang="en-US" altLang="ko-KR" sz="800" dirty="0" smtClean="0"/>
              <a:t>13:11</a:t>
            </a:r>
            <a:endParaRPr lang="ko-KR" altLang="en-US" sz="800" dirty="0"/>
          </a:p>
        </p:txBody>
      </p:sp>
      <p:cxnSp>
        <p:nvCxnSpPr>
          <p:cNvPr id="112" name="직선 연결선 111"/>
          <p:cNvCxnSpPr/>
          <p:nvPr/>
        </p:nvCxnSpPr>
        <p:spPr>
          <a:xfrm>
            <a:off x="1375288" y="5020953"/>
            <a:ext cx="650517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2464253" y="5037922"/>
            <a:ext cx="50927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회사소개 </a:t>
            </a:r>
            <a:r>
              <a:rPr lang="en-US" altLang="ko-KR" sz="800" dirty="0" smtClean="0"/>
              <a:t>|</a:t>
            </a:r>
            <a:r>
              <a:rPr lang="ko-KR" altLang="en-US" sz="800" dirty="0"/>
              <a:t> </a:t>
            </a:r>
            <a:r>
              <a:rPr lang="ko-KR" altLang="en-US" sz="800" dirty="0" err="1" smtClean="0"/>
              <a:t>제휴문의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운영원칙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개인정보처리방침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청소년보호정책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이메일 무단수집 거부 </a:t>
            </a:r>
            <a:r>
              <a:rPr lang="en-US" altLang="ko-KR" sz="800" dirty="0" smtClean="0"/>
              <a:t>| </a:t>
            </a:r>
            <a:r>
              <a:rPr lang="ko-KR" altLang="en-US" sz="800" dirty="0" err="1" smtClean="0"/>
              <a:t>저작권정책</a:t>
            </a:r>
            <a:r>
              <a:rPr lang="ko-KR" altLang="en-US" sz="800" dirty="0" smtClean="0"/>
              <a:t> </a:t>
            </a:r>
            <a:endParaRPr lang="en-US" altLang="ko-KR" sz="800" dirty="0"/>
          </a:p>
        </p:txBody>
      </p:sp>
      <p:sp>
        <p:nvSpPr>
          <p:cNvPr id="114" name="직사각형 113"/>
          <p:cNvSpPr/>
          <p:nvPr/>
        </p:nvSpPr>
        <p:spPr>
          <a:xfrm>
            <a:off x="2530077" y="5259686"/>
            <a:ext cx="703574" cy="27240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/>
          <p:nvPr/>
        </p:nvSpPr>
        <p:spPr>
          <a:xfrm>
            <a:off x="2650802" y="531470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3241963" y="5246402"/>
            <a:ext cx="18854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㈜</a:t>
            </a:r>
            <a:r>
              <a:rPr lang="en-US" altLang="ko-KR" sz="800" dirty="0" err="1" smtClean="0"/>
              <a:t>SwiftER</a:t>
            </a:r>
            <a:r>
              <a:rPr lang="en-US" altLang="ko-KR" sz="800" dirty="0" smtClean="0"/>
              <a:t> | </a:t>
            </a:r>
            <a:r>
              <a:rPr lang="ko-KR" altLang="en-US" sz="800" dirty="0" smtClean="0"/>
              <a:t>부산시 수영구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대표번호</a:t>
            </a:r>
            <a:endParaRPr lang="en-US" altLang="ko-KR" sz="800" dirty="0" smtClean="0"/>
          </a:p>
          <a:p>
            <a:r>
              <a:rPr lang="ko-KR" altLang="en-US" sz="800" dirty="0" smtClean="0"/>
              <a:t>발행인</a:t>
            </a:r>
            <a:r>
              <a:rPr lang="en-US" altLang="ko-KR" sz="800" dirty="0" smtClean="0"/>
              <a:t>: xxx | </a:t>
            </a:r>
            <a:r>
              <a:rPr lang="ko-KR" altLang="en-US" sz="800" dirty="0" smtClean="0"/>
              <a:t>사업자번호등록</a:t>
            </a:r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xxxx</a:t>
            </a:r>
            <a:endParaRPr lang="ko-KR" altLang="en-US" sz="800" dirty="0"/>
          </a:p>
        </p:txBody>
      </p:sp>
      <p:sp>
        <p:nvSpPr>
          <p:cNvPr id="117" name="TextBox 116"/>
          <p:cNvSpPr txBox="1"/>
          <p:nvPr/>
        </p:nvSpPr>
        <p:spPr>
          <a:xfrm>
            <a:off x="5828216" y="336740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118" name="TextBox 117"/>
          <p:cNvSpPr txBox="1"/>
          <p:nvPr/>
        </p:nvSpPr>
        <p:spPr>
          <a:xfrm>
            <a:off x="5844839" y="4413465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119" name="TextBox 118"/>
          <p:cNvSpPr txBox="1"/>
          <p:nvPr/>
        </p:nvSpPr>
        <p:spPr>
          <a:xfrm>
            <a:off x="5828215" y="3910566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120" name="TextBox 119"/>
          <p:cNvSpPr txBox="1"/>
          <p:nvPr/>
        </p:nvSpPr>
        <p:spPr>
          <a:xfrm>
            <a:off x="5828216" y="3625386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50" name="타원 49"/>
          <p:cNvSpPr/>
          <p:nvPr/>
        </p:nvSpPr>
        <p:spPr>
          <a:xfrm>
            <a:off x="2338884" y="3229879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51" name="타원 50"/>
          <p:cNvSpPr/>
          <p:nvPr/>
        </p:nvSpPr>
        <p:spPr>
          <a:xfrm>
            <a:off x="3885307" y="4687388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54" name="타원 53"/>
          <p:cNvSpPr/>
          <p:nvPr/>
        </p:nvSpPr>
        <p:spPr>
          <a:xfrm>
            <a:off x="5988763" y="3018917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3</a:t>
            </a:r>
            <a:endParaRPr lang="ko-KR" altLang="en-US" sz="1600" dirty="0"/>
          </a:p>
        </p:txBody>
      </p:sp>
      <p:sp>
        <p:nvSpPr>
          <p:cNvPr id="48" name="직사각형 47"/>
          <p:cNvSpPr/>
          <p:nvPr/>
        </p:nvSpPr>
        <p:spPr>
          <a:xfrm>
            <a:off x="6780802" y="4661064"/>
            <a:ext cx="508782" cy="21873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6783285" y="4665111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글쓰기</a:t>
            </a:r>
            <a:endParaRPr lang="ko-KR" altLang="en-US" sz="800" dirty="0"/>
          </a:p>
        </p:txBody>
      </p:sp>
      <p:sp>
        <p:nvSpPr>
          <p:cNvPr id="52" name="타원 51"/>
          <p:cNvSpPr/>
          <p:nvPr/>
        </p:nvSpPr>
        <p:spPr>
          <a:xfrm>
            <a:off x="6552890" y="4634960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4</a:t>
            </a:r>
            <a:endParaRPr lang="ko-KR" altLang="en-US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1358918" y="300724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커뮤니티</a:t>
            </a:r>
            <a:endParaRPr lang="ko-KR" altLang="en-US" sz="1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356654" y="3259457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자유 게시판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363069" y="3462744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질문 게시판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1368873" y="3625386"/>
            <a:ext cx="9108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내가 사는 동네 </a:t>
            </a:r>
            <a:endParaRPr lang="ko-KR" alt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3777834" y="3000200"/>
            <a:ext cx="8305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지역 카테고리</a:t>
            </a:r>
            <a:endParaRPr lang="ko-KR" altLang="en-US" sz="800" dirty="0"/>
          </a:p>
        </p:txBody>
      </p:sp>
      <p:sp>
        <p:nvSpPr>
          <p:cNvPr id="62" name="직사각형 61"/>
          <p:cNvSpPr/>
          <p:nvPr/>
        </p:nvSpPr>
        <p:spPr>
          <a:xfrm>
            <a:off x="3767796" y="2970078"/>
            <a:ext cx="840545" cy="23431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45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/>
          </p:cNvSpPr>
          <p:nvPr/>
        </p:nvSpPr>
        <p:spPr>
          <a:xfrm>
            <a:off x="3092335" y="199513"/>
            <a:ext cx="5436523" cy="473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6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956823"/>
              </p:ext>
            </p:extLst>
          </p:nvPr>
        </p:nvGraphicFramePr>
        <p:xfrm>
          <a:off x="1375288" y="1165694"/>
          <a:ext cx="8159708" cy="4509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416">
                  <a:extLst>
                    <a:ext uri="{9D8B030D-6E8A-4147-A177-3AD203B41FA5}">
                      <a16:colId xmlns:a16="http://schemas.microsoft.com/office/drawing/2014/main" val="1338750279"/>
                    </a:ext>
                  </a:extLst>
                </a:gridCol>
                <a:gridCol w="1252071">
                  <a:extLst>
                    <a:ext uri="{9D8B030D-6E8A-4147-A177-3AD203B41FA5}">
                      <a16:colId xmlns:a16="http://schemas.microsoft.com/office/drawing/2014/main" val="2755653204"/>
                    </a:ext>
                  </a:extLst>
                </a:gridCol>
                <a:gridCol w="974667">
                  <a:extLst>
                    <a:ext uri="{9D8B030D-6E8A-4147-A177-3AD203B41FA5}">
                      <a16:colId xmlns:a16="http://schemas.microsoft.com/office/drawing/2014/main" val="1012714008"/>
                    </a:ext>
                  </a:extLst>
                </a:gridCol>
                <a:gridCol w="1197920">
                  <a:extLst>
                    <a:ext uri="{9D8B030D-6E8A-4147-A177-3AD203B41FA5}">
                      <a16:colId xmlns:a16="http://schemas.microsoft.com/office/drawing/2014/main" val="2617825944"/>
                    </a:ext>
                  </a:extLst>
                </a:gridCol>
                <a:gridCol w="623955">
                  <a:extLst>
                    <a:ext uri="{9D8B030D-6E8A-4147-A177-3AD203B41FA5}">
                      <a16:colId xmlns:a16="http://schemas.microsoft.com/office/drawing/2014/main" val="716040185"/>
                    </a:ext>
                  </a:extLst>
                </a:gridCol>
                <a:gridCol w="1711188">
                  <a:extLst>
                    <a:ext uri="{9D8B030D-6E8A-4147-A177-3AD203B41FA5}">
                      <a16:colId xmlns:a16="http://schemas.microsoft.com/office/drawing/2014/main" val="2656885608"/>
                    </a:ext>
                  </a:extLst>
                </a:gridCol>
                <a:gridCol w="286047">
                  <a:extLst>
                    <a:ext uri="{9D8B030D-6E8A-4147-A177-3AD203B41FA5}">
                      <a16:colId xmlns:a16="http://schemas.microsoft.com/office/drawing/2014/main" val="2034900442"/>
                    </a:ext>
                  </a:extLst>
                </a:gridCol>
                <a:gridCol w="1367444">
                  <a:extLst>
                    <a:ext uri="{9D8B030D-6E8A-4147-A177-3AD203B41FA5}">
                      <a16:colId xmlns:a16="http://schemas.microsoft.com/office/drawing/2014/main" val="3781774454"/>
                    </a:ext>
                  </a:extLst>
                </a:gridCol>
              </a:tblGrid>
              <a:tr h="422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Page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community/</a:t>
                      </a:r>
                      <a:r>
                        <a:rPr lang="en-US" altLang="ko-KR" sz="1100" b="0" dirty="0" err="1" smtClean="0"/>
                        <a:t>mytown</a:t>
                      </a:r>
                      <a:r>
                        <a:rPr lang="en-US" altLang="ko-KR" sz="1100" b="0" dirty="0" smtClean="0"/>
                        <a:t>/view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화면이름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내가 사는 동네 </a:t>
                      </a:r>
                      <a:r>
                        <a:rPr lang="ko-KR" altLang="en-US" sz="1100" b="0" dirty="0" err="1" smtClean="0"/>
                        <a:t>글보기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설명</a:t>
                      </a:r>
                      <a:endParaRPr lang="ko-KR" altLang="en-US" sz="11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/>
                        <a:t>내가 사는 동네 상세 </a:t>
                      </a:r>
                      <a:r>
                        <a:rPr lang="ko-KR" altLang="en-US" sz="1100" b="0" dirty="0" err="1" smtClean="0"/>
                        <a:t>글보기</a:t>
                      </a:r>
                      <a:r>
                        <a:rPr lang="ko-KR" altLang="en-US" sz="1100" b="0" dirty="0" smtClean="0"/>
                        <a:t> 페이지 출력하기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843191"/>
                  </a:ext>
                </a:extLst>
              </a:tr>
              <a:tr h="277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url</a:t>
                      </a:r>
                      <a:endParaRPr lang="ko-KR" altLang="en-US" sz="1100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swiftER</a:t>
                      </a:r>
                      <a:r>
                        <a:rPr lang="en-US" altLang="ko-KR" sz="1100" dirty="0" smtClean="0"/>
                        <a:t>/community/</a:t>
                      </a:r>
                      <a:r>
                        <a:rPr lang="en-US" altLang="ko-KR" sz="1100" dirty="0" err="1" smtClean="0"/>
                        <a:t>mytown</a:t>
                      </a:r>
                      <a:r>
                        <a:rPr lang="en-US" altLang="ko-KR" sz="1100" dirty="0" smtClean="0"/>
                        <a:t>/view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605614"/>
                  </a:ext>
                </a:extLst>
              </a:tr>
              <a:tr h="268405">
                <a:tc rowSpan="5" gridSpan="6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Description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493817"/>
                  </a:ext>
                </a:extLst>
              </a:tr>
              <a:tr h="936569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공통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커뮤니티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baseline="0" dirty="0" smtClean="0"/>
                        <a:t>-  </a:t>
                      </a:r>
                      <a:r>
                        <a:rPr lang="ko-KR" altLang="en-US" sz="800" dirty="0" smtClean="0"/>
                        <a:t>자유 게시판 테이블 생성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/>
                        <a:t>질문 게시판 테이블 생성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/>
                        <a:t>내가 사는 동네 테이블 생성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279299"/>
                  </a:ext>
                </a:extLst>
              </a:tr>
              <a:tr h="833252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자유 게시판 </a:t>
                      </a:r>
                      <a:r>
                        <a:rPr lang="ko-KR" altLang="en-US" sz="800" dirty="0" err="1" smtClean="0"/>
                        <a:t>글보기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/>
                        <a:t>목록에서 선택한 글 상세보기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/>
                        <a:t>로그인 후 본인 글</a:t>
                      </a:r>
                      <a:r>
                        <a:rPr lang="ko-KR" altLang="en-US" sz="800" baseline="0" dirty="0" smtClean="0"/>
                        <a:t> 수정 삭제</a:t>
                      </a:r>
                      <a:r>
                        <a:rPr lang="ko-KR" altLang="en-US" sz="800" dirty="0" smtClean="0"/>
                        <a:t> 기능</a:t>
                      </a:r>
                      <a:endParaRPr lang="en-US" altLang="ko-KR" sz="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331429"/>
                  </a:ext>
                </a:extLst>
              </a:tr>
              <a:tr h="1057417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자유 게시판 글 댓글</a:t>
                      </a:r>
                      <a:endParaRPr lang="en-US" altLang="ko-KR" sz="800" baseline="0" dirty="0" smtClean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aseline="0" dirty="0" smtClean="0"/>
                        <a:t>댓글 작성</a:t>
                      </a:r>
                      <a:endParaRPr lang="en-US" altLang="ko-KR" sz="800" baseline="0" dirty="0" smtClean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aseline="0" dirty="0" smtClean="0"/>
                        <a:t>댓글 출력</a:t>
                      </a:r>
                      <a:endParaRPr lang="en-US" altLang="ko-KR" sz="800" baseline="0" dirty="0" smtClean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aseline="0" dirty="0" smtClean="0"/>
                        <a:t>로그인 후 본인 댓글 수정 삭제 기능</a:t>
                      </a:r>
                      <a:endParaRPr lang="en-US" altLang="ko-KR" sz="800" baseline="0" dirty="0" smtClean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날짜 </a:t>
                      </a:r>
                      <a:r>
                        <a:rPr lang="ko-KR" altLang="en-US" sz="800" dirty="0" smtClean="0"/>
                        <a:t>출력</a:t>
                      </a:r>
                      <a:endParaRPr lang="en-US" altLang="ko-KR" sz="800" dirty="0" smtClean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아이디 출력</a:t>
                      </a:r>
                      <a:endParaRPr lang="en-US" altLang="ko-KR" sz="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565142"/>
                  </a:ext>
                </a:extLst>
              </a:tr>
              <a:tr h="699311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목록가기</a:t>
                      </a:r>
                      <a:r>
                        <a:rPr lang="ko-KR" altLang="en-US" sz="800" dirty="0" smtClean="0"/>
                        <a:t> 버튼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/>
                        <a:t>자유 게시판 목록으로 이동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/>
                        <a:t>메뉴에 맞는 목록으로 이동</a:t>
                      </a:r>
                      <a:endParaRPr lang="en-US" altLang="ko-KR" sz="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914024"/>
                  </a:ext>
                </a:extLst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1383600" y="1852806"/>
            <a:ext cx="6496866" cy="38085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연결선 57"/>
          <p:cNvCxnSpPr/>
          <p:nvPr/>
        </p:nvCxnSpPr>
        <p:spPr>
          <a:xfrm flipV="1">
            <a:off x="2575800" y="3292657"/>
            <a:ext cx="4709631" cy="144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718956" y="300882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목록가기</a:t>
            </a:r>
            <a:endParaRPr lang="ko-KR" altLang="en-US" sz="800" dirty="0"/>
          </a:p>
        </p:txBody>
      </p:sp>
      <p:sp>
        <p:nvSpPr>
          <p:cNvPr id="60" name="직사각형 59"/>
          <p:cNvSpPr/>
          <p:nvPr/>
        </p:nvSpPr>
        <p:spPr>
          <a:xfrm>
            <a:off x="6772313" y="3005528"/>
            <a:ext cx="508782" cy="21873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/>
          <p:cNvCxnSpPr/>
          <p:nvPr/>
        </p:nvCxnSpPr>
        <p:spPr>
          <a:xfrm flipV="1">
            <a:off x="2604360" y="3720516"/>
            <a:ext cx="4709631" cy="144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530077" y="3336476"/>
            <a:ext cx="18069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[</a:t>
            </a:r>
            <a:r>
              <a:rPr lang="ko-KR" altLang="en-US" sz="1000" dirty="0" smtClean="0"/>
              <a:t>부산</a:t>
            </a:r>
            <a:r>
              <a:rPr lang="en-US" altLang="ko-KR" sz="1000" dirty="0" smtClean="0"/>
              <a:t>]</a:t>
            </a:r>
            <a:r>
              <a:rPr lang="ko-KR" altLang="en-US" sz="1000" dirty="0" smtClean="0"/>
              <a:t>우리 </a:t>
            </a:r>
            <a:r>
              <a:rPr lang="ko-KR" altLang="en-US" sz="1000" dirty="0"/>
              <a:t>동네 병원 </a:t>
            </a:r>
            <a:r>
              <a:rPr lang="ko-KR" altLang="en-US" sz="1000" dirty="0" err="1"/>
              <a:t>추천좀</a:t>
            </a:r>
            <a:endParaRPr lang="ko-KR" alt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2897954" y="3522415"/>
            <a:ext cx="9621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bg2">
                    <a:lumMod val="75000"/>
                  </a:schemeClr>
                </a:solidFill>
              </a:rPr>
              <a:t>2023.01.11 12:02</a:t>
            </a:r>
            <a:endParaRPr lang="ko-KR" alt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573857" y="3842173"/>
            <a:ext cx="18710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북구 근처 정형외과 </a:t>
            </a:r>
            <a:r>
              <a:rPr lang="ko-KR" altLang="en-US" sz="800" dirty="0" err="1"/>
              <a:t>추천좀</a:t>
            </a:r>
            <a:r>
              <a:rPr lang="ko-KR" altLang="en-US" sz="800" dirty="0"/>
              <a:t> 해주세요</a:t>
            </a:r>
          </a:p>
        </p:txBody>
      </p:sp>
      <p:cxnSp>
        <p:nvCxnSpPr>
          <p:cNvPr id="70" name="직선 연결선 69"/>
          <p:cNvCxnSpPr/>
          <p:nvPr/>
        </p:nvCxnSpPr>
        <p:spPr>
          <a:xfrm flipV="1">
            <a:off x="2604360" y="4428019"/>
            <a:ext cx="4709631" cy="144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521765" y="3513986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2572648" y="4486652"/>
            <a:ext cx="4860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solidFill>
                  <a:schemeClr val="accent1"/>
                </a:solidFill>
              </a:rPr>
              <a:t>댓글</a:t>
            </a:r>
            <a:r>
              <a:rPr lang="en-US" altLang="ko-KR" sz="800" b="1" dirty="0">
                <a:solidFill>
                  <a:schemeClr val="accent1"/>
                </a:solidFill>
              </a:rPr>
              <a:t> </a:t>
            </a:r>
            <a:r>
              <a:rPr lang="en-US" altLang="ko-KR" sz="800" b="1" dirty="0" smtClean="0">
                <a:solidFill>
                  <a:schemeClr val="accent1"/>
                </a:solidFill>
              </a:rPr>
              <a:t>5</a:t>
            </a:r>
            <a:endParaRPr lang="ko-KR" altLang="en-US" sz="800" b="1" dirty="0">
              <a:solidFill>
                <a:schemeClr val="accent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604360" y="4699031"/>
            <a:ext cx="4709631" cy="28550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2583579" y="4679581"/>
            <a:ext cx="12698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2">
                    <a:lumMod val="75000"/>
                  </a:schemeClr>
                </a:solidFill>
              </a:rPr>
              <a:t>댓글을 입력해주십시오</a:t>
            </a:r>
            <a:r>
              <a:rPr lang="en-US" altLang="ko-KR" sz="800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  <a:endParaRPr lang="ko-KR" alt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383600" y="1952062"/>
            <a:ext cx="1080653" cy="52837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1703353" y="206367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7285431" y="187228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로그아웃</a:t>
            </a:r>
            <a:endParaRPr lang="ko-KR" altLang="en-US" sz="800" dirty="0"/>
          </a:p>
        </p:txBody>
      </p:sp>
      <p:sp>
        <p:nvSpPr>
          <p:cNvPr id="78" name="TextBox 77"/>
          <p:cNvSpPr txBox="1"/>
          <p:nvPr/>
        </p:nvSpPr>
        <p:spPr>
          <a:xfrm>
            <a:off x="6677891" y="1868406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마이페이지</a:t>
            </a:r>
            <a:endParaRPr lang="ko-KR" altLang="en-US" sz="800" dirty="0"/>
          </a:p>
        </p:txBody>
      </p:sp>
      <p:cxnSp>
        <p:nvCxnSpPr>
          <p:cNvPr id="79" name="직선 연결선 78"/>
          <p:cNvCxnSpPr/>
          <p:nvPr/>
        </p:nvCxnSpPr>
        <p:spPr>
          <a:xfrm>
            <a:off x="1383600" y="2480441"/>
            <a:ext cx="650517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1375288" y="2739543"/>
            <a:ext cx="650517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506984" y="2472267"/>
            <a:ext cx="38799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증상검색</a:t>
            </a:r>
            <a:r>
              <a:rPr lang="ko-KR" altLang="en-US" sz="800" dirty="0" smtClean="0"/>
              <a:t>         </a:t>
            </a:r>
            <a:r>
              <a:rPr lang="ko-KR" altLang="en-US" sz="800" dirty="0" err="1" smtClean="0"/>
              <a:t>응급실검색</a:t>
            </a:r>
            <a:r>
              <a:rPr lang="ko-KR" altLang="en-US" sz="800" dirty="0" smtClean="0"/>
              <a:t>         </a:t>
            </a:r>
            <a:r>
              <a:rPr lang="ko-KR" altLang="en-US" sz="800" dirty="0" err="1" smtClean="0"/>
              <a:t>약국검색</a:t>
            </a:r>
            <a:r>
              <a:rPr lang="ko-KR" altLang="en-US" sz="800" dirty="0"/>
              <a:t> </a:t>
            </a:r>
            <a:r>
              <a:rPr lang="ko-KR" altLang="en-US" sz="800" dirty="0" smtClean="0"/>
              <a:t>       커뮤니티          고객센터</a:t>
            </a:r>
            <a:endParaRPr lang="ko-KR" altLang="en-US" sz="800" dirty="0"/>
          </a:p>
        </p:txBody>
      </p:sp>
      <p:sp>
        <p:nvSpPr>
          <p:cNvPr id="82" name="TextBox 81"/>
          <p:cNvSpPr txBox="1"/>
          <p:nvPr/>
        </p:nvSpPr>
        <p:spPr>
          <a:xfrm>
            <a:off x="2572648" y="5087753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en-US" altLang="ko-KR" sz="800" dirty="0" smtClean="0"/>
          </a:p>
        </p:txBody>
      </p:sp>
      <p:sp>
        <p:nvSpPr>
          <p:cNvPr id="83" name="TextBox 82"/>
          <p:cNvSpPr txBox="1"/>
          <p:nvPr/>
        </p:nvSpPr>
        <p:spPr>
          <a:xfrm>
            <a:off x="2572648" y="5278195"/>
            <a:ext cx="30732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조금 큰 </a:t>
            </a:r>
            <a:r>
              <a:rPr lang="ko-KR" altLang="en-US" sz="800" dirty="0" err="1" smtClean="0"/>
              <a:t>병원가고싶으시다면</a:t>
            </a:r>
            <a:r>
              <a:rPr lang="ko-KR" altLang="en-US" sz="800" dirty="0" smtClean="0"/>
              <a:t> 부산대 병원까지 </a:t>
            </a:r>
            <a:r>
              <a:rPr lang="ko-KR" altLang="en-US" sz="800" dirty="0" err="1" smtClean="0"/>
              <a:t>가시는거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추천요</a:t>
            </a:r>
            <a:endParaRPr lang="en-US" altLang="ko-KR" sz="800" dirty="0" smtClean="0"/>
          </a:p>
        </p:txBody>
      </p:sp>
      <p:sp>
        <p:nvSpPr>
          <p:cNvPr id="84" name="TextBox 83"/>
          <p:cNvSpPr txBox="1"/>
          <p:nvPr/>
        </p:nvSpPr>
        <p:spPr>
          <a:xfrm>
            <a:off x="6940237" y="4784239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등록</a:t>
            </a:r>
            <a:endParaRPr lang="ko-KR" altLang="en-US" sz="800" dirty="0"/>
          </a:p>
        </p:txBody>
      </p:sp>
      <p:sp>
        <p:nvSpPr>
          <p:cNvPr id="85" name="직사각형 84"/>
          <p:cNvSpPr/>
          <p:nvPr/>
        </p:nvSpPr>
        <p:spPr>
          <a:xfrm>
            <a:off x="6918037" y="4784239"/>
            <a:ext cx="400110" cy="19274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6" name="직선 연결선 85"/>
          <p:cNvCxnSpPr/>
          <p:nvPr/>
        </p:nvCxnSpPr>
        <p:spPr>
          <a:xfrm flipV="1">
            <a:off x="2665887" y="5514786"/>
            <a:ext cx="4709631" cy="14406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464253" y="2933043"/>
            <a:ext cx="1545745" cy="311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내가 사는 동네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6659456" y="5097763"/>
            <a:ext cx="8499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23.01.11 </a:t>
            </a:r>
            <a:r>
              <a:rPr lang="en-US" altLang="ko-KR" sz="800" dirty="0" smtClean="0"/>
              <a:t>13:11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6667659" y="4179558"/>
            <a:ext cx="6928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수정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삭제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6705621" y="5322177"/>
            <a:ext cx="6928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수정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삭제</a:t>
            </a:r>
            <a:endParaRPr lang="ko-KR" altLang="en-US" sz="800" dirty="0"/>
          </a:p>
        </p:txBody>
      </p:sp>
      <p:sp>
        <p:nvSpPr>
          <p:cNvPr id="40" name="타원 39"/>
          <p:cNvSpPr/>
          <p:nvPr/>
        </p:nvSpPr>
        <p:spPr>
          <a:xfrm>
            <a:off x="2334731" y="3170639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41" name="타원 40"/>
          <p:cNvSpPr/>
          <p:nvPr/>
        </p:nvSpPr>
        <p:spPr>
          <a:xfrm>
            <a:off x="2379386" y="4692016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2</a:t>
            </a:r>
            <a:endParaRPr lang="ko-KR" altLang="en-US" sz="1600" dirty="0"/>
          </a:p>
        </p:txBody>
      </p:sp>
      <p:sp>
        <p:nvSpPr>
          <p:cNvPr id="42" name="타원 41"/>
          <p:cNvSpPr/>
          <p:nvPr/>
        </p:nvSpPr>
        <p:spPr>
          <a:xfrm>
            <a:off x="6512877" y="3005528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3</a:t>
            </a:r>
            <a:endParaRPr lang="ko-KR" alt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1358918" y="300724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커뮤니티</a:t>
            </a:r>
            <a:endParaRPr lang="ko-KR" altLang="en-US" sz="10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1356654" y="3259457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자유 게시판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364943" y="3426656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질문 게시판</a:t>
            </a:r>
            <a:endParaRPr lang="ko-KR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1368873" y="3625386"/>
            <a:ext cx="9108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내가 사는 동네 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01930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/>
          </p:cNvSpPr>
          <p:nvPr/>
        </p:nvSpPr>
        <p:spPr>
          <a:xfrm>
            <a:off x="3092335" y="199513"/>
            <a:ext cx="5436523" cy="473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6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233461"/>
              </p:ext>
            </p:extLst>
          </p:nvPr>
        </p:nvGraphicFramePr>
        <p:xfrm>
          <a:off x="1375288" y="1165694"/>
          <a:ext cx="8159708" cy="4485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416">
                  <a:extLst>
                    <a:ext uri="{9D8B030D-6E8A-4147-A177-3AD203B41FA5}">
                      <a16:colId xmlns:a16="http://schemas.microsoft.com/office/drawing/2014/main" val="1338750279"/>
                    </a:ext>
                  </a:extLst>
                </a:gridCol>
                <a:gridCol w="1252071">
                  <a:extLst>
                    <a:ext uri="{9D8B030D-6E8A-4147-A177-3AD203B41FA5}">
                      <a16:colId xmlns:a16="http://schemas.microsoft.com/office/drawing/2014/main" val="2755653204"/>
                    </a:ext>
                  </a:extLst>
                </a:gridCol>
                <a:gridCol w="974667">
                  <a:extLst>
                    <a:ext uri="{9D8B030D-6E8A-4147-A177-3AD203B41FA5}">
                      <a16:colId xmlns:a16="http://schemas.microsoft.com/office/drawing/2014/main" val="1012714008"/>
                    </a:ext>
                  </a:extLst>
                </a:gridCol>
                <a:gridCol w="1197920">
                  <a:extLst>
                    <a:ext uri="{9D8B030D-6E8A-4147-A177-3AD203B41FA5}">
                      <a16:colId xmlns:a16="http://schemas.microsoft.com/office/drawing/2014/main" val="2617825944"/>
                    </a:ext>
                  </a:extLst>
                </a:gridCol>
                <a:gridCol w="623955">
                  <a:extLst>
                    <a:ext uri="{9D8B030D-6E8A-4147-A177-3AD203B41FA5}">
                      <a16:colId xmlns:a16="http://schemas.microsoft.com/office/drawing/2014/main" val="716040185"/>
                    </a:ext>
                  </a:extLst>
                </a:gridCol>
                <a:gridCol w="1711188">
                  <a:extLst>
                    <a:ext uri="{9D8B030D-6E8A-4147-A177-3AD203B41FA5}">
                      <a16:colId xmlns:a16="http://schemas.microsoft.com/office/drawing/2014/main" val="2656885608"/>
                    </a:ext>
                  </a:extLst>
                </a:gridCol>
                <a:gridCol w="286047">
                  <a:extLst>
                    <a:ext uri="{9D8B030D-6E8A-4147-A177-3AD203B41FA5}">
                      <a16:colId xmlns:a16="http://schemas.microsoft.com/office/drawing/2014/main" val="2034900442"/>
                    </a:ext>
                  </a:extLst>
                </a:gridCol>
                <a:gridCol w="1367444">
                  <a:extLst>
                    <a:ext uri="{9D8B030D-6E8A-4147-A177-3AD203B41FA5}">
                      <a16:colId xmlns:a16="http://schemas.microsoft.com/office/drawing/2014/main" val="3781774454"/>
                    </a:ext>
                  </a:extLst>
                </a:gridCol>
              </a:tblGrid>
              <a:tr h="4061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Page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community/</a:t>
                      </a:r>
                      <a:r>
                        <a:rPr lang="en-US" altLang="ko-KR" sz="1100" b="0" dirty="0" err="1" smtClean="0"/>
                        <a:t>mytown</a:t>
                      </a:r>
                      <a:r>
                        <a:rPr lang="en-US" altLang="ko-KR" sz="1100" b="0" dirty="0" smtClean="0"/>
                        <a:t>/view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화면이름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내가 사는 동네 </a:t>
                      </a:r>
                      <a:r>
                        <a:rPr lang="ko-KR" altLang="en-US" sz="1100" b="0" dirty="0" err="1" smtClean="0"/>
                        <a:t>글보기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설명</a:t>
                      </a:r>
                      <a:endParaRPr lang="ko-KR" altLang="en-US" sz="11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/>
                        <a:t>내가 사는 동네 상세 </a:t>
                      </a:r>
                      <a:r>
                        <a:rPr lang="ko-KR" altLang="en-US" sz="1100" b="0" dirty="0" err="1" smtClean="0"/>
                        <a:t>글보기</a:t>
                      </a:r>
                      <a:r>
                        <a:rPr lang="ko-KR" altLang="en-US" sz="1100" b="0" dirty="0" smtClean="0"/>
                        <a:t> 페이지 출력하기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843191"/>
                  </a:ext>
                </a:extLst>
              </a:tr>
              <a:tr h="321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url</a:t>
                      </a:r>
                      <a:endParaRPr lang="ko-KR" altLang="en-US" sz="1100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swiftER</a:t>
                      </a:r>
                      <a:r>
                        <a:rPr lang="en-US" altLang="ko-KR" sz="1100" dirty="0" smtClean="0"/>
                        <a:t>/community/</a:t>
                      </a:r>
                      <a:r>
                        <a:rPr lang="en-US" altLang="ko-KR" sz="1100" dirty="0" err="1" smtClean="0"/>
                        <a:t>mytown</a:t>
                      </a:r>
                      <a:r>
                        <a:rPr lang="en-US" altLang="ko-KR" sz="1100" dirty="0" smtClean="0"/>
                        <a:t>/view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605614"/>
                  </a:ext>
                </a:extLst>
              </a:tr>
              <a:tr h="310495">
                <a:tc rowSpan="5" gridSpan="6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Description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493817"/>
                  </a:ext>
                </a:extLst>
              </a:tr>
              <a:tr h="899333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공통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커뮤니티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baseline="0" dirty="0" smtClean="0"/>
                        <a:t>-  </a:t>
                      </a:r>
                      <a:r>
                        <a:rPr lang="ko-KR" altLang="en-US" sz="800" dirty="0" smtClean="0"/>
                        <a:t>자유 게시판 테이블 생성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/>
                        <a:t>질문 게시판 테이블 생성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/>
                        <a:t>내가 사는 동네 테이블 생성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279299"/>
                  </a:ext>
                </a:extLst>
              </a:tr>
              <a:tr h="963916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페이지 번호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800" baseline="0" dirty="0" smtClean="0"/>
                        <a:t>10</a:t>
                      </a:r>
                      <a:r>
                        <a:rPr lang="ko-KR" altLang="en-US" sz="800" baseline="0" dirty="0" smtClean="0"/>
                        <a:t>개씩 출력 되도록 페이지 번호 계산</a:t>
                      </a:r>
                      <a:endParaRPr lang="en-US" altLang="ko-KR" sz="800" baseline="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aseline="0" dirty="0" err="1" smtClean="0"/>
                        <a:t>최신등록순</a:t>
                      </a:r>
                      <a:r>
                        <a:rPr lang="ko-KR" altLang="en-US" sz="800" baseline="0" dirty="0" smtClean="0"/>
                        <a:t> 출력</a:t>
                      </a:r>
                      <a:endParaRPr lang="ko-KR" altLang="en-US" sz="800" dirty="0" smtClean="0"/>
                    </a:p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331429"/>
                  </a:ext>
                </a:extLst>
              </a:tr>
              <a:tr h="759031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565142"/>
                  </a:ext>
                </a:extLst>
              </a:tr>
              <a:tr h="759031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914024"/>
                  </a:ext>
                </a:extLst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1383600" y="1852806"/>
            <a:ext cx="6496866" cy="38085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연결선 60"/>
          <p:cNvCxnSpPr/>
          <p:nvPr/>
        </p:nvCxnSpPr>
        <p:spPr>
          <a:xfrm>
            <a:off x="1375288" y="5020953"/>
            <a:ext cx="650517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464253" y="5037922"/>
            <a:ext cx="50927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회사소개 </a:t>
            </a:r>
            <a:r>
              <a:rPr lang="en-US" altLang="ko-KR" sz="800" dirty="0" smtClean="0"/>
              <a:t>|</a:t>
            </a:r>
            <a:r>
              <a:rPr lang="ko-KR" altLang="en-US" sz="800" dirty="0"/>
              <a:t> </a:t>
            </a:r>
            <a:r>
              <a:rPr lang="ko-KR" altLang="en-US" sz="800" dirty="0" err="1" smtClean="0"/>
              <a:t>제휴문의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운영원칙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개인정보처리방침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청소년보호정책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이메일 무단수집 거부 </a:t>
            </a:r>
            <a:r>
              <a:rPr lang="en-US" altLang="ko-KR" sz="800" dirty="0" smtClean="0"/>
              <a:t>| </a:t>
            </a:r>
            <a:r>
              <a:rPr lang="ko-KR" altLang="en-US" sz="800" dirty="0" err="1" smtClean="0"/>
              <a:t>저작권정책</a:t>
            </a:r>
            <a:r>
              <a:rPr lang="ko-KR" altLang="en-US" sz="800" dirty="0" smtClean="0"/>
              <a:t> </a:t>
            </a:r>
            <a:endParaRPr lang="en-US" altLang="ko-KR" sz="800" dirty="0"/>
          </a:p>
        </p:txBody>
      </p:sp>
      <p:sp>
        <p:nvSpPr>
          <p:cNvPr id="63" name="직사각형 62"/>
          <p:cNvSpPr/>
          <p:nvPr/>
        </p:nvSpPr>
        <p:spPr>
          <a:xfrm>
            <a:off x="2530077" y="5267250"/>
            <a:ext cx="703574" cy="27240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2650802" y="531470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3241963" y="5246402"/>
            <a:ext cx="18854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㈜</a:t>
            </a:r>
            <a:r>
              <a:rPr lang="en-US" altLang="ko-KR" sz="800" dirty="0" err="1" smtClean="0"/>
              <a:t>SwiftER</a:t>
            </a:r>
            <a:r>
              <a:rPr lang="en-US" altLang="ko-KR" sz="800" dirty="0" smtClean="0"/>
              <a:t> | </a:t>
            </a:r>
            <a:r>
              <a:rPr lang="ko-KR" altLang="en-US" sz="800" dirty="0" smtClean="0"/>
              <a:t>부산시 수영구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대표번호</a:t>
            </a:r>
            <a:endParaRPr lang="en-US" altLang="ko-KR" sz="800" dirty="0" smtClean="0"/>
          </a:p>
          <a:p>
            <a:r>
              <a:rPr lang="ko-KR" altLang="en-US" sz="800" dirty="0" smtClean="0"/>
              <a:t>발행인</a:t>
            </a:r>
            <a:r>
              <a:rPr lang="en-US" altLang="ko-KR" sz="800" dirty="0" smtClean="0"/>
              <a:t>: xxx | </a:t>
            </a:r>
            <a:r>
              <a:rPr lang="ko-KR" altLang="en-US" sz="800" dirty="0" smtClean="0"/>
              <a:t>사업자번호등록</a:t>
            </a:r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xxxx</a:t>
            </a:r>
            <a:endParaRPr lang="ko-KR" altLang="en-US" sz="800" dirty="0"/>
          </a:p>
        </p:txBody>
      </p:sp>
      <p:sp>
        <p:nvSpPr>
          <p:cNvPr id="75" name="직사각형 74"/>
          <p:cNvSpPr/>
          <p:nvPr/>
        </p:nvSpPr>
        <p:spPr>
          <a:xfrm>
            <a:off x="1383600" y="1952062"/>
            <a:ext cx="1080653" cy="52837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1703353" y="206367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7285431" y="187228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로그아웃</a:t>
            </a:r>
            <a:endParaRPr lang="ko-KR" altLang="en-US" sz="800" dirty="0"/>
          </a:p>
        </p:txBody>
      </p:sp>
      <p:sp>
        <p:nvSpPr>
          <p:cNvPr id="78" name="TextBox 77"/>
          <p:cNvSpPr txBox="1"/>
          <p:nvPr/>
        </p:nvSpPr>
        <p:spPr>
          <a:xfrm>
            <a:off x="6677891" y="1868406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마이페이지</a:t>
            </a:r>
            <a:endParaRPr lang="ko-KR" altLang="en-US" sz="800" dirty="0"/>
          </a:p>
        </p:txBody>
      </p:sp>
      <p:cxnSp>
        <p:nvCxnSpPr>
          <p:cNvPr id="79" name="직선 연결선 78"/>
          <p:cNvCxnSpPr/>
          <p:nvPr/>
        </p:nvCxnSpPr>
        <p:spPr>
          <a:xfrm>
            <a:off x="1383600" y="2480441"/>
            <a:ext cx="650517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1375288" y="2739543"/>
            <a:ext cx="650517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506984" y="2472267"/>
            <a:ext cx="38799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증상검색</a:t>
            </a:r>
            <a:r>
              <a:rPr lang="ko-KR" altLang="en-US" sz="800" dirty="0" smtClean="0"/>
              <a:t>         </a:t>
            </a:r>
            <a:r>
              <a:rPr lang="ko-KR" altLang="en-US" sz="800" dirty="0" err="1" smtClean="0"/>
              <a:t>응급실검색</a:t>
            </a:r>
            <a:r>
              <a:rPr lang="ko-KR" altLang="en-US" sz="800" dirty="0" smtClean="0"/>
              <a:t>         </a:t>
            </a:r>
            <a:r>
              <a:rPr lang="ko-KR" altLang="en-US" sz="800" dirty="0" err="1" smtClean="0"/>
              <a:t>약국검색</a:t>
            </a:r>
            <a:r>
              <a:rPr lang="ko-KR" altLang="en-US" sz="800" dirty="0"/>
              <a:t> </a:t>
            </a:r>
            <a:r>
              <a:rPr lang="ko-KR" altLang="en-US" sz="800" dirty="0" smtClean="0"/>
              <a:t>       커뮤니티          고객센터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2530077" y="2826699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en-US" altLang="ko-KR" sz="800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2530077" y="3017141"/>
            <a:ext cx="22156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그냥 근처 </a:t>
            </a:r>
            <a:r>
              <a:rPr lang="ko-KR" altLang="en-US" sz="800" dirty="0" err="1" smtClean="0"/>
              <a:t>병원가서</a:t>
            </a:r>
            <a:r>
              <a:rPr lang="ko-KR" altLang="en-US" sz="800" dirty="0" smtClean="0"/>
              <a:t> 엑스레이먼저 </a:t>
            </a:r>
            <a:r>
              <a:rPr lang="ko-KR" altLang="en-US" sz="800" dirty="0" err="1" smtClean="0"/>
              <a:t>찍으세여</a:t>
            </a:r>
            <a:r>
              <a:rPr lang="ko-KR" altLang="en-US" sz="800" dirty="0" smtClean="0"/>
              <a:t> </a:t>
            </a:r>
            <a:endParaRPr lang="en-US" altLang="ko-KR" sz="800" dirty="0" smtClean="0"/>
          </a:p>
        </p:txBody>
      </p:sp>
      <p:cxnSp>
        <p:nvCxnSpPr>
          <p:cNvPr id="38" name="직선 연결선 37"/>
          <p:cNvCxnSpPr/>
          <p:nvPr/>
        </p:nvCxnSpPr>
        <p:spPr>
          <a:xfrm flipV="1">
            <a:off x="2575800" y="3292194"/>
            <a:ext cx="4709631" cy="14406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30077" y="3341944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en-US" altLang="ko-KR" sz="800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2530077" y="3532386"/>
            <a:ext cx="17315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x</a:t>
            </a:r>
            <a:r>
              <a:rPr lang="en-US" altLang="ko-KR" sz="800" dirty="0" smtClean="0"/>
              <a:t>x</a:t>
            </a:r>
            <a:r>
              <a:rPr lang="ko-KR" altLang="en-US" sz="800" dirty="0" smtClean="0"/>
              <a:t>병원 </a:t>
            </a:r>
            <a:r>
              <a:rPr lang="en-US" altLang="ko-KR" sz="800" dirty="0" smtClean="0"/>
              <a:t>xx </a:t>
            </a:r>
            <a:r>
              <a:rPr lang="ko-KR" altLang="en-US" sz="800" dirty="0" smtClean="0"/>
              <a:t>선생님 </a:t>
            </a:r>
            <a:r>
              <a:rPr lang="ko-KR" altLang="en-US" sz="800" dirty="0" err="1" smtClean="0"/>
              <a:t>잘하시더라구여</a:t>
            </a:r>
            <a:endParaRPr lang="en-US" altLang="ko-KR" sz="800" dirty="0" smtClean="0"/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2575800" y="3807439"/>
            <a:ext cx="4709631" cy="14406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530077" y="3822225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en-US" altLang="ko-KR" sz="800" dirty="0" smtClean="0"/>
          </a:p>
        </p:txBody>
      </p:sp>
      <p:sp>
        <p:nvSpPr>
          <p:cNvPr id="82" name="TextBox 81"/>
          <p:cNvSpPr txBox="1"/>
          <p:nvPr/>
        </p:nvSpPr>
        <p:spPr>
          <a:xfrm>
            <a:off x="2530077" y="4012667"/>
            <a:ext cx="21050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여기저기 </a:t>
            </a:r>
            <a:r>
              <a:rPr lang="ko-KR" altLang="en-US" sz="800" dirty="0" err="1" smtClean="0"/>
              <a:t>다니다보시면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맞는곳있을거에요</a:t>
            </a:r>
            <a:endParaRPr lang="en-US" altLang="ko-KR" sz="800" dirty="0" smtClean="0"/>
          </a:p>
        </p:txBody>
      </p:sp>
      <p:cxnSp>
        <p:nvCxnSpPr>
          <p:cNvPr id="83" name="직선 연결선 82"/>
          <p:cNvCxnSpPr/>
          <p:nvPr/>
        </p:nvCxnSpPr>
        <p:spPr>
          <a:xfrm flipV="1">
            <a:off x="2575800" y="4287720"/>
            <a:ext cx="4709631" cy="14406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533033" y="4297503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en-US" altLang="ko-KR" sz="800" dirty="0" smtClean="0"/>
          </a:p>
        </p:txBody>
      </p:sp>
      <p:sp>
        <p:nvSpPr>
          <p:cNvPr id="85" name="TextBox 84"/>
          <p:cNvSpPr txBox="1"/>
          <p:nvPr/>
        </p:nvSpPr>
        <p:spPr>
          <a:xfrm>
            <a:off x="2533033" y="4487945"/>
            <a:ext cx="12474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추천란에 확인해주세여</a:t>
            </a:r>
            <a:endParaRPr lang="en-US" altLang="ko-KR" sz="800" dirty="0" smtClean="0"/>
          </a:p>
        </p:txBody>
      </p:sp>
      <p:cxnSp>
        <p:nvCxnSpPr>
          <p:cNvPr id="86" name="직선 연결선 85"/>
          <p:cNvCxnSpPr/>
          <p:nvPr/>
        </p:nvCxnSpPr>
        <p:spPr>
          <a:xfrm flipV="1">
            <a:off x="2578756" y="4762998"/>
            <a:ext cx="4709631" cy="14406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611190" y="2772222"/>
            <a:ext cx="8499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23.01.11 </a:t>
            </a:r>
            <a:r>
              <a:rPr lang="en-US" altLang="ko-KR" sz="800" dirty="0" smtClean="0"/>
              <a:t>13:11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6611190" y="3313873"/>
            <a:ext cx="8499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23.01.11 </a:t>
            </a:r>
            <a:r>
              <a:rPr lang="en-US" altLang="ko-KR" sz="800" dirty="0" smtClean="0"/>
              <a:t>13:11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6619521" y="3838847"/>
            <a:ext cx="8499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23.01.11 </a:t>
            </a:r>
            <a:r>
              <a:rPr lang="en-US" altLang="ko-KR" sz="800" dirty="0" smtClean="0"/>
              <a:t>13:11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6659456" y="4311720"/>
            <a:ext cx="8499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23.01.11 </a:t>
            </a:r>
            <a:r>
              <a:rPr lang="en-US" altLang="ko-KR" sz="800" dirty="0" smtClean="0"/>
              <a:t>13:11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6677891" y="3097697"/>
            <a:ext cx="6928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수정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삭제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6698068" y="3622671"/>
            <a:ext cx="6928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수정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삭제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6698068" y="4120389"/>
            <a:ext cx="6928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수정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삭제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6698068" y="4597151"/>
            <a:ext cx="6928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수정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삭제</a:t>
            </a:r>
            <a:endParaRPr lang="ko-KR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3951809" y="4753676"/>
            <a:ext cx="16177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이전 </a:t>
            </a:r>
            <a:r>
              <a:rPr lang="en-US" altLang="ko-KR" sz="800" dirty="0" smtClean="0"/>
              <a:t>1 2 3 4 5 6 7 8 9 10 </a:t>
            </a:r>
            <a:r>
              <a:rPr lang="ko-KR" altLang="en-US" sz="800" dirty="0" smtClean="0"/>
              <a:t>다음</a:t>
            </a:r>
            <a:endParaRPr lang="ko-KR" altLang="en-US" sz="800" dirty="0"/>
          </a:p>
        </p:txBody>
      </p:sp>
      <p:sp>
        <p:nvSpPr>
          <p:cNvPr id="47" name="타원 46"/>
          <p:cNvSpPr/>
          <p:nvPr/>
        </p:nvSpPr>
        <p:spPr>
          <a:xfrm>
            <a:off x="3827118" y="4635250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7488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/>
          </p:cNvSpPr>
          <p:nvPr/>
        </p:nvSpPr>
        <p:spPr>
          <a:xfrm>
            <a:off x="3092335" y="199513"/>
            <a:ext cx="5436523" cy="473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6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433291"/>
              </p:ext>
            </p:extLst>
          </p:nvPr>
        </p:nvGraphicFramePr>
        <p:xfrm>
          <a:off x="1375288" y="1165694"/>
          <a:ext cx="8159708" cy="4492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416">
                  <a:extLst>
                    <a:ext uri="{9D8B030D-6E8A-4147-A177-3AD203B41FA5}">
                      <a16:colId xmlns:a16="http://schemas.microsoft.com/office/drawing/2014/main" val="1338750279"/>
                    </a:ext>
                  </a:extLst>
                </a:gridCol>
                <a:gridCol w="1252071">
                  <a:extLst>
                    <a:ext uri="{9D8B030D-6E8A-4147-A177-3AD203B41FA5}">
                      <a16:colId xmlns:a16="http://schemas.microsoft.com/office/drawing/2014/main" val="2755653204"/>
                    </a:ext>
                  </a:extLst>
                </a:gridCol>
                <a:gridCol w="974667">
                  <a:extLst>
                    <a:ext uri="{9D8B030D-6E8A-4147-A177-3AD203B41FA5}">
                      <a16:colId xmlns:a16="http://schemas.microsoft.com/office/drawing/2014/main" val="1012714008"/>
                    </a:ext>
                  </a:extLst>
                </a:gridCol>
                <a:gridCol w="1197920">
                  <a:extLst>
                    <a:ext uri="{9D8B030D-6E8A-4147-A177-3AD203B41FA5}">
                      <a16:colId xmlns:a16="http://schemas.microsoft.com/office/drawing/2014/main" val="2617825944"/>
                    </a:ext>
                  </a:extLst>
                </a:gridCol>
                <a:gridCol w="623955">
                  <a:extLst>
                    <a:ext uri="{9D8B030D-6E8A-4147-A177-3AD203B41FA5}">
                      <a16:colId xmlns:a16="http://schemas.microsoft.com/office/drawing/2014/main" val="716040185"/>
                    </a:ext>
                  </a:extLst>
                </a:gridCol>
                <a:gridCol w="1711188">
                  <a:extLst>
                    <a:ext uri="{9D8B030D-6E8A-4147-A177-3AD203B41FA5}">
                      <a16:colId xmlns:a16="http://schemas.microsoft.com/office/drawing/2014/main" val="2656885608"/>
                    </a:ext>
                  </a:extLst>
                </a:gridCol>
                <a:gridCol w="286047">
                  <a:extLst>
                    <a:ext uri="{9D8B030D-6E8A-4147-A177-3AD203B41FA5}">
                      <a16:colId xmlns:a16="http://schemas.microsoft.com/office/drawing/2014/main" val="2034900442"/>
                    </a:ext>
                  </a:extLst>
                </a:gridCol>
                <a:gridCol w="1367444">
                  <a:extLst>
                    <a:ext uri="{9D8B030D-6E8A-4147-A177-3AD203B41FA5}">
                      <a16:colId xmlns:a16="http://schemas.microsoft.com/office/drawing/2014/main" val="3781774454"/>
                    </a:ext>
                  </a:extLst>
                </a:gridCol>
              </a:tblGrid>
              <a:tr h="406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Page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/community/</a:t>
                      </a:r>
                      <a:r>
                        <a:rPr lang="en-US" altLang="ko-KR" sz="1100" b="0" dirty="0" err="1" smtClean="0"/>
                        <a:t>mytown</a:t>
                      </a:r>
                      <a:r>
                        <a:rPr lang="en-US" altLang="ko-KR" sz="1100" b="0" dirty="0" smtClean="0"/>
                        <a:t>/write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화면이름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내가 사는 동네 </a:t>
                      </a:r>
                      <a:r>
                        <a:rPr lang="ko-KR" altLang="en-US" sz="1100" b="0" dirty="0" err="1" smtClean="0"/>
                        <a:t>글작성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설명</a:t>
                      </a:r>
                      <a:endParaRPr lang="ko-KR" altLang="en-US" sz="11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/>
                        <a:t>내가 사는 동네 </a:t>
                      </a:r>
                      <a:r>
                        <a:rPr lang="ko-KR" altLang="en-US" sz="1100" b="0" dirty="0" err="1" smtClean="0"/>
                        <a:t>글작성</a:t>
                      </a:r>
                      <a:r>
                        <a:rPr lang="ko-KR" altLang="en-US" sz="1100" b="0" dirty="0" smtClean="0"/>
                        <a:t> 화면 출력하기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843191"/>
                  </a:ext>
                </a:extLst>
              </a:tr>
              <a:tr h="2705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url</a:t>
                      </a:r>
                      <a:endParaRPr lang="ko-KR" altLang="en-US" sz="1100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swiftER</a:t>
                      </a:r>
                      <a:r>
                        <a:rPr lang="en-US" altLang="ko-KR" sz="1100" dirty="0" smtClean="0"/>
                        <a:t>/community/</a:t>
                      </a:r>
                      <a:r>
                        <a:rPr lang="en-US" altLang="ko-KR" sz="1100" dirty="0" err="1" smtClean="0"/>
                        <a:t>mytown</a:t>
                      </a:r>
                      <a:r>
                        <a:rPr lang="en-US" altLang="ko-KR" sz="1100" dirty="0" smtClean="0"/>
                        <a:t>/write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605614"/>
                  </a:ext>
                </a:extLst>
              </a:tr>
              <a:tr h="261466">
                <a:tc rowSpan="5" gridSpan="6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Description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493817"/>
                  </a:ext>
                </a:extLst>
              </a:tr>
              <a:tr h="899094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공통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커뮤니티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baseline="0" dirty="0" smtClean="0"/>
                        <a:t>-  </a:t>
                      </a:r>
                      <a:r>
                        <a:rPr lang="ko-KR" altLang="en-US" sz="800" dirty="0" smtClean="0"/>
                        <a:t>자유 게시판 테이블 생성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/>
                        <a:t>질문 게시판 테이블 생성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/>
                        <a:t>내가 사는 동네 테이블 생성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279299"/>
                  </a:ext>
                </a:extLst>
              </a:tr>
              <a:tr h="124713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내가 사는 동네 </a:t>
                      </a:r>
                      <a:r>
                        <a:rPr lang="ko-KR" altLang="en-US" sz="800" dirty="0" err="1" smtClean="0"/>
                        <a:t>글작성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/>
                        <a:t>내가 사는 동네 </a:t>
                      </a:r>
                      <a:r>
                        <a:rPr lang="ko-KR" altLang="en-US" sz="800" dirty="0" err="1" smtClean="0"/>
                        <a:t>글작성</a:t>
                      </a:r>
                      <a:r>
                        <a:rPr lang="ko-KR" altLang="en-US" sz="800" dirty="0" smtClean="0"/>
                        <a:t> 화면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/>
                        <a:t>게시판 에디터를 이용한 이미지 </a:t>
                      </a:r>
                      <a:r>
                        <a:rPr lang="ko-KR" altLang="en-US" sz="800" dirty="0" err="1" smtClean="0"/>
                        <a:t>삽임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/>
                        <a:t>게시판 에디터를 이용한 글꼴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변경 가능</a:t>
                      </a:r>
                      <a:endParaRPr lang="en-US" altLang="ko-KR" sz="800" baseline="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aseline="0" smtClean="0"/>
                        <a:t>지역 카테고리 선택 후 글 올리기 가능</a:t>
                      </a:r>
                      <a:endParaRPr lang="ko-KR" altLang="en-US" sz="800" dirty="0" smtClean="0"/>
                    </a:p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331429"/>
                  </a:ext>
                </a:extLst>
              </a:tr>
              <a:tr h="639179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565142"/>
                  </a:ext>
                </a:extLst>
              </a:tr>
              <a:tr h="639179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914024"/>
                  </a:ext>
                </a:extLst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1383600" y="1852806"/>
            <a:ext cx="6496866" cy="38085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2575800" y="3292657"/>
            <a:ext cx="4709631" cy="144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2604360" y="3804094"/>
            <a:ext cx="4709631" cy="80994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6718956" y="300882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목록가기</a:t>
            </a:r>
            <a:endParaRPr lang="ko-KR" altLang="en-US" sz="800" dirty="0"/>
          </a:p>
        </p:txBody>
      </p:sp>
      <p:sp>
        <p:nvSpPr>
          <p:cNvPr id="45" name="직사각형 44"/>
          <p:cNvSpPr/>
          <p:nvPr/>
        </p:nvSpPr>
        <p:spPr>
          <a:xfrm>
            <a:off x="6772313" y="3005528"/>
            <a:ext cx="508782" cy="21873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연결선 55"/>
          <p:cNvCxnSpPr/>
          <p:nvPr/>
        </p:nvCxnSpPr>
        <p:spPr>
          <a:xfrm>
            <a:off x="1375288" y="5020953"/>
            <a:ext cx="650517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464253" y="5037922"/>
            <a:ext cx="50927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회사소개 </a:t>
            </a:r>
            <a:r>
              <a:rPr lang="en-US" altLang="ko-KR" sz="800" dirty="0" smtClean="0"/>
              <a:t>|</a:t>
            </a:r>
            <a:r>
              <a:rPr lang="ko-KR" altLang="en-US" sz="800" dirty="0"/>
              <a:t> </a:t>
            </a:r>
            <a:r>
              <a:rPr lang="ko-KR" altLang="en-US" sz="800" dirty="0" err="1" smtClean="0"/>
              <a:t>제휴문의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운영원칙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개인정보처리방침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청소년보호정책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이메일 무단수집 거부 </a:t>
            </a:r>
            <a:r>
              <a:rPr lang="en-US" altLang="ko-KR" sz="800" dirty="0" smtClean="0"/>
              <a:t>| </a:t>
            </a:r>
            <a:r>
              <a:rPr lang="ko-KR" altLang="en-US" sz="800" dirty="0" err="1" smtClean="0"/>
              <a:t>저작권정책</a:t>
            </a:r>
            <a:r>
              <a:rPr lang="ko-KR" altLang="en-US" sz="800" dirty="0" smtClean="0"/>
              <a:t> </a:t>
            </a:r>
            <a:endParaRPr lang="en-US" altLang="ko-KR" sz="800" dirty="0"/>
          </a:p>
        </p:txBody>
      </p:sp>
      <p:sp>
        <p:nvSpPr>
          <p:cNvPr id="58" name="직사각형 57"/>
          <p:cNvSpPr/>
          <p:nvPr/>
        </p:nvSpPr>
        <p:spPr>
          <a:xfrm>
            <a:off x="2519588" y="5255948"/>
            <a:ext cx="703574" cy="27240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2650802" y="531470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3241963" y="5246402"/>
            <a:ext cx="18854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㈜</a:t>
            </a:r>
            <a:r>
              <a:rPr lang="en-US" altLang="ko-KR" sz="800" dirty="0" err="1" smtClean="0"/>
              <a:t>SwiftER</a:t>
            </a:r>
            <a:r>
              <a:rPr lang="en-US" altLang="ko-KR" sz="800" dirty="0" smtClean="0"/>
              <a:t> | </a:t>
            </a:r>
            <a:r>
              <a:rPr lang="ko-KR" altLang="en-US" sz="800" dirty="0" smtClean="0"/>
              <a:t>부산시 수영구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대표번호</a:t>
            </a:r>
            <a:endParaRPr lang="en-US" altLang="ko-KR" sz="800" dirty="0" smtClean="0"/>
          </a:p>
          <a:p>
            <a:r>
              <a:rPr lang="ko-KR" altLang="en-US" sz="800" dirty="0" smtClean="0"/>
              <a:t>발행인</a:t>
            </a:r>
            <a:r>
              <a:rPr lang="en-US" altLang="ko-KR" sz="800" dirty="0" smtClean="0"/>
              <a:t>: xxx | </a:t>
            </a:r>
            <a:r>
              <a:rPr lang="ko-KR" altLang="en-US" sz="800" dirty="0" smtClean="0"/>
              <a:t>사업자번호등록</a:t>
            </a:r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xxxx</a:t>
            </a:r>
            <a:endParaRPr lang="ko-KR" altLang="en-US" sz="800" dirty="0"/>
          </a:p>
        </p:txBody>
      </p:sp>
      <p:sp>
        <p:nvSpPr>
          <p:cNvPr id="61" name="object 79"/>
          <p:cNvSpPr/>
          <p:nvPr/>
        </p:nvSpPr>
        <p:spPr>
          <a:xfrm>
            <a:off x="2464253" y="4058747"/>
            <a:ext cx="5020310" cy="187960"/>
          </a:xfrm>
          <a:custGeom>
            <a:avLst/>
            <a:gdLst/>
            <a:ahLst/>
            <a:cxnLst/>
            <a:rect l="l" t="t" r="r" b="b"/>
            <a:pathLst>
              <a:path w="5020309" h="187959">
                <a:moveTo>
                  <a:pt x="4615777" y="12"/>
                </a:moveTo>
                <a:lnTo>
                  <a:pt x="4565247" y="2799"/>
                </a:lnTo>
                <a:lnTo>
                  <a:pt x="4464202" y="19530"/>
                </a:lnTo>
                <a:lnTo>
                  <a:pt x="4413680" y="22320"/>
                </a:lnTo>
                <a:lnTo>
                  <a:pt x="4363157" y="20926"/>
                </a:lnTo>
                <a:lnTo>
                  <a:pt x="4312632" y="16744"/>
                </a:lnTo>
                <a:lnTo>
                  <a:pt x="4211571" y="5590"/>
                </a:lnTo>
                <a:lnTo>
                  <a:pt x="4161035" y="1407"/>
                </a:lnTo>
                <a:lnTo>
                  <a:pt x="4110493" y="12"/>
                </a:lnTo>
                <a:lnTo>
                  <a:pt x="4059945" y="2799"/>
                </a:lnTo>
                <a:lnTo>
                  <a:pt x="4009390" y="11163"/>
                </a:lnTo>
                <a:lnTo>
                  <a:pt x="4009390" y="12001"/>
                </a:lnTo>
                <a:lnTo>
                  <a:pt x="3951731" y="20700"/>
                </a:lnTo>
                <a:lnTo>
                  <a:pt x="3904372" y="22339"/>
                </a:lnTo>
                <a:lnTo>
                  <a:pt x="3857001" y="20531"/>
                </a:lnTo>
                <a:lnTo>
                  <a:pt x="3809623" y="16425"/>
                </a:lnTo>
                <a:lnTo>
                  <a:pt x="3714865" y="5915"/>
                </a:lnTo>
                <a:lnTo>
                  <a:pt x="3667494" y="1809"/>
                </a:lnTo>
                <a:lnTo>
                  <a:pt x="3620135" y="0"/>
                </a:lnTo>
                <a:lnTo>
                  <a:pt x="3592512" y="461"/>
                </a:lnTo>
                <a:lnTo>
                  <a:pt x="3564890" y="2324"/>
                </a:lnTo>
                <a:lnTo>
                  <a:pt x="3537267" y="5815"/>
                </a:lnTo>
                <a:lnTo>
                  <a:pt x="3509644" y="11163"/>
                </a:lnTo>
                <a:lnTo>
                  <a:pt x="3462258" y="19187"/>
                </a:lnTo>
                <a:lnTo>
                  <a:pt x="3414873" y="22232"/>
                </a:lnTo>
                <a:lnTo>
                  <a:pt x="3367491" y="21446"/>
                </a:lnTo>
                <a:lnTo>
                  <a:pt x="3320113" y="17980"/>
                </a:lnTo>
                <a:lnTo>
                  <a:pt x="3272741" y="12980"/>
                </a:lnTo>
                <a:lnTo>
                  <a:pt x="3225377" y="7598"/>
                </a:lnTo>
                <a:lnTo>
                  <a:pt x="3178021" y="2981"/>
                </a:lnTo>
                <a:lnTo>
                  <a:pt x="3130677" y="279"/>
                </a:lnTo>
                <a:lnTo>
                  <a:pt x="3099055" y="104"/>
                </a:lnTo>
                <a:lnTo>
                  <a:pt x="3067446" y="1635"/>
                </a:lnTo>
                <a:lnTo>
                  <a:pt x="3035861" y="5208"/>
                </a:lnTo>
                <a:lnTo>
                  <a:pt x="3004312" y="11163"/>
                </a:lnTo>
                <a:lnTo>
                  <a:pt x="3004312" y="15405"/>
                </a:lnTo>
                <a:lnTo>
                  <a:pt x="2954909" y="22859"/>
                </a:lnTo>
                <a:lnTo>
                  <a:pt x="2905797" y="24484"/>
                </a:lnTo>
                <a:lnTo>
                  <a:pt x="2856679" y="22447"/>
                </a:lnTo>
                <a:lnTo>
                  <a:pt x="2807556" y="18030"/>
                </a:lnTo>
                <a:lnTo>
                  <a:pt x="2709301" y="7184"/>
                </a:lnTo>
                <a:lnTo>
                  <a:pt x="2660174" y="3317"/>
                </a:lnTo>
                <a:lnTo>
                  <a:pt x="2611051" y="2197"/>
                </a:lnTo>
                <a:lnTo>
                  <a:pt x="2561933" y="5105"/>
                </a:lnTo>
                <a:lnTo>
                  <a:pt x="2462266" y="21689"/>
                </a:lnTo>
                <a:lnTo>
                  <a:pt x="2411718" y="24477"/>
                </a:lnTo>
                <a:lnTo>
                  <a:pt x="2361176" y="23083"/>
                </a:lnTo>
                <a:lnTo>
                  <a:pt x="2310640" y="18900"/>
                </a:lnTo>
                <a:lnTo>
                  <a:pt x="2209579" y="7744"/>
                </a:lnTo>
                <a:lnTo>
                  <a:pt x="2159054" y="3561"/>
                </a:lnTo>
                <a:lnTo>
                  <a:pt x="2108531" y="2166"/>
                </a:lnTo>
                <a:lnTo>
                  <a:pt x="2058009" y="4955"/>
                </a:lnTo>
                <a:lnTo>
                  <a:pt x="2007489" y="13322"/>
                </a:lnTo>
                <a:lnTo>
                  <a:pt x="2007489" y="14630"/>
                </a:lnTo>
                <a:lnTo>
                  <a:pt x="1951227" y="23113"/>
                </a:lnTo>
                <a:lnTo>
                  <a:pt x="1902083" y="24738"/>
                </a:lnTo>
                <a:lnTo>
                  <a:pt x="1852946" y="22702"/>
                </a:lnTo>
                <a:lnTo>
                  <a:pt x="1803813" y="18287"/>
                </a:lnTo>
                <a:lnTo>
                  <a:pt x="1705557" y="7445"/>
                </a:lnTo>
                <a:lnTo>
                  <a:pt x="1656428" y="3581"/>
                </a:lnTo>
                <a:lnTo>
                  <a:pt x="1607295" y="2462"/>
                </a:lnTo>
                <a:lnTo>
                  <a:pt x="1558158" y="5371"/>
                </a:lnTo>
                <a:lnTo>
                  <a:pt x="1459902" y="21802"/>
                </a:lnTo>
                <a:lnTo>
                  <a:pt x="1410784" y="24708"/>
                </a:lnTo>
                <a:lnTo>
                  <a:pt x="1361661" y="23587"/>
                </a:lnTo>
                <a:lnTo>
                  <a:pt x="1312534" y="19721"/>
                </a:lnTo>
                <a:lnTo>
                  <a:pt x="1214279" y="8877"/>
                </a:lnTo>
                <a:lnTo>
                  <a:pt x="1165156" y="4462"/>
                </a:lnTo>
                <a:lnTo>
                  <a:pt x="1116038" y="2426"/>
                </a:lnTo>
                <a:lnTo>
                  <a:pt x="1066927" y="4051"/>
                </a:lnTo>
                <a:lnTo>
                  <a:pt x="1010665" y="12547"/>
                </a:lnTo>
                <a:lnTo>
                  <a:pt x="1010665" y="11163"/>
                </a:lnTo>
                <a:lnTo>
                  <a:pt x="960110" y="19530"/>
                </a:lnTo>
                <a:lnTo>
                  <a:pt x="909562" y="22320"/>
                </a:lnTo>
                <a:lnTo>
                  <a:pt x="859020" y="20926"/>
                </a:lnTo>
                <a:lnTo>
                  <a:pt x="808484" y="16744"/>
                </a:lnTo>
                <a:lnTo>
                  <a:pt x="707423" y="5590"/>
                </a:lnTo>
                <a:lnTo>
                  <a:pt x="656898" y="1407"/>
                </a:lnTo>
                <a:lnTo>
                  <a:pt x="606375" y="12"/>
                </a:lnTo>
                <a:lnTo>
                  <a:pt x="555853" y="2799"/>
                </a:lnTo>
                <a:lnTo>
                  <a:pt x="454808" y="19530"/>
                </a:lnTo>
                <a:lnTo>
                  <a:pt x="404278" y="22320"/>
                </a:lnTo>
                <a:lnTo>
                  <a:pt x="353743" y="20926"/>
                </a:lnTo>
                <a:lnTo>
                  <a:pt x="303205" y="16744"/>
                </a:lnTo>
                <a:lnTo>
                  <a:pt x="202127" y="5590"/>
                </a:lnTo>
                <a:lnTo>
                  <a:pt x="151589" y="1407"/>
                </a:lnTo>
                <a:lnTo>
                  <a:pt x="101054" y="12"/>
                </a:lnTo>
                <a:lnTo>
                  <a:pt x="50524" y="2799"/>
                </a:lnTo>
                <a:lnTo>
                  <a:pt x="0" y="11163"/>
                </a:lnTo>
                <a:lnTo>
                  <a:pt x="0" y="173837"/>
                </a:lnTo>
                <a:lnTo>
                  <a:pt x="50524" y="165473"/>
                </a:lnTo>
                <a:lnTo>
                  <a:pt x="101054" y="162686"/>
                </a:lnTo>
                <a:lnTo>
                  <a:pt x="151589" y="164081"/>
                </a:lnTo>
                <a:lnTo>
                  <a:pt x="202127" y="168265"/>
                </a:lnTo>
                <a:lnTo>
                  <a:pt x="303205" y="179419"/>
                </a:lnTo>
                <a:lnTo>
                  <a:pt x="353743" y="183601"/>
                </a:lnTo>
                <a:lnTo>
                  <a:pt x="404278" y="184994"/>
                </a:lnTo>
                <a:lnTo>
                  <a:pt x="454808" y="182204"/>
                </a:lnTo>
                <a:lnTo>
                  <a:pt x="554444" y="165624"/>
                </a:lnTo>
                <a:lnTo>
                  <a:pt x="603562" y="162718"/>
                </a:lnTo>
                <a:lnTo>
                  <a:pt x="652685" y="163838"/>
                </a:lnTo>
                <a:lnTo>
                  <a:pt x="701812" y="167705"/>
                </a:lnTo>
                <a:lnTo>
                  <a:pt x="800067" y="178548"/>
                </a:lnTo>
                <a:lnTo>
                  <a:pt x="849190" y="182964"/>
                </a:lnTo>
                <a:lnTo>
                  <a:pt x="898308" y="184999"/>
                </a:lnTo>
                <a:lnTo>
                  <a:pt x="947419" y="183375"/>
                </a:lnTo>
                <a:lnTo>
                  <a:pt x="1003681" y="174878"/>
                </a:lnTo>
                <a:lnTo>
                  <a:pt x="1003681" y="176263"/>
                </a:lnTo>
                <a:lnTo>
                  <a:pt x="1054236" y="167896"/>
                </a:lnTo>
                <a:lnTo>
                  <a:pt x="1104784" y="165106"/>
                </a:lnTo>
                <a:lnTo>
                  <a:pt x="1155326" y="166499"/>
                </a:lnTo>
                <a:lnTo>
                  <a:pt x="1205862" y="170681"/>
                </a:lnTo>
                <a:lnTo>
                  <a:pt x="1306923" y="181835"/>
                </a:lnTo>
                <a:lnTo>
                  <a:pt x="1357448" y="186018"/>
                </a:lnTo>
                <a:lnTo>
                  <a:pt x="1407971" y="187414"/>
                </a:lnTo>
                <a:lnTo>
                  <a:pt x="1458493" y="184626"/>
                </a:lnTo>
                <a:lnTo>
                  <a:pt x="1559569" y="167896"/>
                </a:lnTo>
                <a:lnTo>
                  <a:pt x="1610117" y="165106"/>
                </a:lnTo>
                <a:lnTo>
                  <a:pt x="1660659" y="166499"/>
                </a:lnTo>
                <a:lnTo>
                  <a:pt x="1711195" y="170681"/>
                </a:lnTo>
                <a:lnTo>
                  <a:pt x="1812256" y="181835"/>
                </a:lnTo>
                <a:lnTo>
                  <a:pt x="1862781" y="186018"/>
                </a:lnTo>
                <a:lnTo>
                  <a:pt x="1913304" y="187414"/>
                </a:lnTo>
                <a:lnTo>
                  <a:pt x="1963826" y="184626"/>
                </a:lnTo>
                <a:lnTo>
                  <a:pt x="2014347" y="176263"/>
                </a:lnTo>
                <a:lnTo>
                  <a:pt x="2014347" y="174955"/>
                </a:lnTo>
                <a:lnTo>
                  <a:pt x="2070607" y="166471"/>
                </a:lnTo>
                <a:lnTo>
                  <a:pt x="2119752" y="164843"/>
                </a:lnTo>
                <a:lnTo>
                  <a:pt x="2168889" y="166877"/>
                </a:lnTo>
                <a:lnTo>
                  <a:pt x="2218022" y="171291"/>
                </a:lnTo>
                <a:lnTo>
                  <a:pt x="2316278" y="182135"/>
                </a:lnTo>
                <a:lnTo>
                  <a:pt x="2365407" y="186001"/>
                </a:lnTo>
                <a:lnTo>
                  <a:pt x="2414540" y="187121"/>
                </a:lnTo>
                <a:lnTo>
                  <a:pt x="2463677" y="184213"/>
                </a:lnTo>
                <a:lnTo>
                  <a:pt x="2563342" y="167629"/>
                </a:lnTo>
                <a:lnTo>
                  <a:pt x="2613863" y="164840"/>
                </a:lnTo>
                <a:lnTo>
                  <a:pt x="2664383" y="166235"/>
                </a:lnTo>
                <a:lnTo>
                  <a:pt x="2714904" y="170418"/>
                </a:lnTo>
                <a:lnTo>
                  <a:pt x="2815945" y="181574"/>
                </a:lnTo>
                <a:lnTo>
                  <a:pt x="2866466" y="185757"/>
                </a:lnTo>
                <a:lnTo>
                  <a:pt x="2916986" y="187152"/>
                </a:lnTo>
                <a:lnTo>
                  <a:pt x="2967507" y="184363"/>
                </a:lnTo>
                <a:lnTo>
                  <a:pt x="3018028" y="175996"/>
                </a:lnTo>
                <a:lnTo>
                  <a:pt x="3018028" y="171754"/>
                </a:lnTo>
                <a:lnTo>
                  <a:pt x="3067430" y="164312"/>
                </a:lnTo>
                <a:lnTo>
                  <a:pt x="3116575" y="162687"/>
                </a:lnTo>
                <a:lnTo>
                  <a:pt x="3165712" y="164723"/>
                </a:lnTo>
                <a:lnTo>
                  <a:pt x="3214845" y="169138"/>
                </a:lnTo>
                <a:lnTo>
                  <a:pt x="3313101" y="179980"/>
                </a:lnTo>
                <a:lnTo>
                  <a:pt x="3362230" y="183845"/>
                </a:lnTo>
                <a:lnTo>
                  <a:pt x="3411363" y="184963"/>
                </a:lnTo>
                <a:lnTo>
                  <a:pt x="3460500" y="182054"/>
                </a:lnTo>
                <a:lnTo>
                  <a:pt x="3560165" y="165473"/>
                </a:lnTo>
                <a:lnTo>
                  <a:pt x="3610687" y="162686"/>
                </a:lnTo>
                <a:lnTo>
                  <a:pt x="3661210" y="164081"/>
                </a:lnTo>
                <a:lnTo>
                  <a:pt x="3711735" y="168265"/>
                </a:lnTo>
                <a:lnTo>
                  <a:pt x="3812796" y="179419"/>
                </a:lnTo>
                <a:lnTo>
                  <a:pt x="3863332" y="183601"/>
                </a:lnTo>
                <a:lnTo>
                  <a:pt x="3913874" y="184994"/>
                </a:lnTo>
                <a:lnTo>
                  <a:pt x="3964422" y="182204"/>
                </a:lnTo>
                <a:lnTo>
                  <a:pt x="4014978" y="173837"/>
                </a:lnTo>
                <a:lnTo>
                  <a:pt x="4014978" y="173012"/>
                </a:lnTo>
                <a:lnTo>
                  <a:pt x="4072636" y="164312"/>
                </a:lnTo>
                <a:lnTo>
                  <a:pt x="4121747" y="162687"/>
                </a:lnTo>
                <a:lnTo>
                  <a:pt x="4170865" y="164723"/>
                </a:lnTo>
                <a:lnTo>
                  <a:pt x="4219988" y="169138"/>
                </a:lnTo>
                <a:lnTo>
                  <a:pt x="4318243" y="179980"/>
                </a:lnTo>
                <a:lnTo>
                  <a:pt x="4367370" y="183845"/>
                </a:lnTo>
                <a:lnTo>
                  <a:pt x="4416493" y="184963"/>
                </a:lnTo>
                <a:lnTo>
                  <a:pt x="4465611" y="182054"/>
                </a:lnTo>
                <a:lnTo>
                  <a:pt x="4565247" y="165473"/>
                </a:lnTo>
                <a:lnTo>
                  <a:pt x="4615777" y="162686"/>
                </a:lnTo>
                <a:lnTo>
                  <a:pt x="4666312" y="164081"/>
                </a:lnTo>
                <a:lnTo>
                  <a:pt x="4716850" y="168265"/>
                </a:lnTo>
                <a:lnTo>
                  <a:pt x="4817928" y="179419"/>
                </a:lnTo>
                <a:lnTo>
                  <a:pt x="4868466" y="183601"/>
                </a:lnTo>
                <a:lnTo>
                  <a:pt x="4919001" y="184994"/>
                </a:lnTo>
                <a:lnTo>
                  <a:pt x="4969531" y="182204"/>
                </a:lnTo>
                <a:lnTo>
                  <a:pt x="5020056" y="173837"/>
                </a:lnTo>
                <a:lnTo>
                  <a:pt x="5020056" y="11163"/>
                </a:lnTo>
                <a:lnTo>
                  <a:pt x="4969531" y="19530"/>
                </a:lnTo>
                <a:lnTo>
                  <a:pt x="4919001" y="22320"/>
                </a:lnTo>
                <a:lnTo>
                  <a:pt x="4868466" y="20926"/>
                </a:lnTo>
                <a:lnTo>
                  <a:pt x="4817928" y="16744"/>
                </a:lnTo>
                <a:lnTo>
                  <a:pt x="4716850" y="5590"/>
                </a:lnTo>
                <a:lnTo>
                  <a:pt x="4666312" y="1407"/>
                </a:lnTo>
                <a:lnTo>
                  <a:pt x="4615777" y="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80"/>
          <p:cNvSpPr/>
          <p:nvPr/>
        </p:nvSpPr>
        <p:spPr>
          <a:xfrm>
            <a:off x="2464253" y="4047323"/>
            <a:ext cx="5020310" cy="187960"/>
          </a:xfrm>
          <a:custGeom>
            <a:avLst/>
            <a:gdLst/>
            <a:ahLst/>
            <a:cxnLst/>
            <a:rect l="l" t="t" r="r" b="b"/>
            <a:pathLst>
              <a:path w="5020309" h="187959">
                <a:moveTo>
                  <a:pt x="3620135" y="0"/>
                </a:moveTo>
                <a:lnTo>
                  <a:pt x="3667494" y="1809"/>
                </a:lnTo>
                <a:lnTo>
                  <a:pt x="3714865" y="5915"/>
                </a:lnTo>
                <a:lnTo>
                  <a:pt x="3762243" y="11170"/>
                </a:lnTo>
                <a:lnTo>
                  <a:pt x="3809623" y="16425"/>
                </a:lnTo>
                <a:lnTo>
                  <a:pt x="3857001" y="20531"/>
                </a:lnTo>
                <a:lnTo>
                  <a:pt x="3904372" y="22339"/>
                </a:lnTo>
                <a:lnTo>
                  <a:pt x="3951731" y="20700"/>
                </a:lnTo>
                <a:lnTo>
                  <a:pt x="4009390" y="12001"/>
                </a:lnTo>
                <a:lnTo>
                  <a:pt x="4009390" y="11163"/>
                </a:lnTo>
                <a:lnTo>
                  <a:pt x="4059945" y="2799"/>
                </a:lnTo>
                <a:lnTo>
                  <a:pt x="4110493" y="12"/>
                </a:lnTo>
                <a:lnTo>
                  <a:pt x="4161035" y="1407"/>
                </a:lnTo>
                <a:lnTo>
                  <a:pt x="4211571" y="5590"/>
                </a:lnTo>
                <a:lnTo>
                  <a:pt x="4262104" y="11168"/>
                </a:lnTo>
                <a:lnTo>
                  <a:pt x="4312632" y="16744"/>
                </a:lnTo>
                <a:lnTo>
                  <a:pt x="4363157" y="20926"/>
                </a:lnTo>
                <a:lnTo>
                  <a:pt x="4413680" y="22320"/>
                </a:lnTo>
                <a:lnTo>
                  <a:pt x="4464202" y="19530"/>
                </a:lnTo>
                <a:lnTo>
                  <a:pt x="4514723" y="11163"/>
                </a:lnTo>
                <a:lnTo>
                  <a:pt x="4565247" y="2799"/>
                </a:lnTo>
                <a:lnTo>
                  <a:pt x="4615777" y="12"/>
                </a:lnTo>
                <a:lnTo>
                  <a:pt x="4666312" y="1407"/>
                </a:lnTo>
                <a:lnTo>
                  <a:pt x="4716850" y="5590"/>
                </a:lnTo>
                <a:lnTo>
                  <a:pt x="4767389" y="11168"/>
                </a:lnTo>
                <a:lnTo>
                  <a:pt x="4817928" y="16744"/>
                </a:lnTo>
                <a:lnTo>
                  <a:pt x="4868466" y="20926"/>
                </a:lnTo>
                <a:lnTo>
                  <a:pt x="4919001" y="22320"/>
                </a:lnTo>
                <a:lnTo>
                  <a:pt x="4969531" y="19530"/>
                </a:lnTo>
                <a:lnTo>
                  <a:pt x="5020056" y="11163"/>
                </a:lnTo>
                <a:lnTo>
                  <a:pt x="5020056" y="173837"/>
                </a:lnTo>
                <a:lnTo>
                  <a:pt x="4969531" y="182204"/>
                </a:lnTo>
                <a:lnTo>
                  <a:pt x="4919001" y="184994"/>
                </a:lnTo>
                <a:lnTo>
                  <a:pt x="4868466" y="183601"/>
                </a:lnTo>
                <a:lnTo>
                  <a:pt x="4817928" y="179419"/>
                </a:lnTo>
                <a:lnTo>
                  <a:pt x="4767389" y="173842"/>
                </a:lnTo>
                <a:lnTo>
                  <a:pt x="4716850" y="168265"/>
                </a:lnTo>
                <a:lnTo>
                  <a:pt x="4666312" y="164081"/>
                </a:lnTo>
                <a:lnTo>
                  <a:pt x="4615777" y="162686"/>
                </a:lnTo>
                <a:lnTo>
                  <a:pt x="4565247" y="165473"/>
                </a:lnTo>
                <a:lnTo>
                  <a:pt x="4514723" y="173837"/>
                </a:lnTo>
                <a:lnTo>
                  <a:pt x="4465611" y="182054"/>
                </a:lnTo>
                <a:lnTo>
                  <a:pt x="4416493" y="184963"/>
                </a:lnTo>
                <a:lnTo>
                  <a:pt x="4367370" y="183845"/>
                </a:lnTo>
                <a:lnTo>
                  <a:pt x="4318243" y="179980"/>
                </a:lnTo>
                <a:lnTo>
                  <a:pt x="4269115" y="174651"/>
                </a:lnTo>
                <a:lnTo>
                  <a:pt x="4219988" y="169138"/>
                </a:lnTo>
                <a:lnTo>
                  <a:pt x="4170865" y="164723"/>
                </a:lnTo>
                <a:lnTo>
                  <a:pt x="4121747" y="162687"/>
                </a:lnTo>
                <a:lnTo>
                  <a:pt x="4072636" y="164312"/>
                </a:lnTo>
                <a:lnTo>
                  <a:pt x="4014978" y="173012"/>
                </a:lnTo>
                <a:lnTo>
                  <a:pt x="4014978" y="173837"/>
                </a:lnTo>
                <a:lnTo>
                  <a:pt x="3964422" y="182204"/>
                </a:lnTo>
                <a:lnTo>
                  <a:pt x="3913874" y="184994"/>
                </a:lnTo>
                <a:lnTo>
                  <a:pt x="3863332" y="183601"/>
                </a:lnTo>
                <a:lnTo>
                  <a:pt x="3812796" y="179419"/>
                </a:lnTo>
                <a:lnTo>
                  <a:pt x="3762263" y="173842"/>
                </a:lnTo>
                <a:lnTo>
                  <a:pt x="3711735" y="168265"/>
                </a:lnTo>
                <a:lnTo>
                  <a:pt x="3661210" y="164081"/>
                </a:lnTo>
                <a:lnTo>
                  <a:pt x="3610687" y="162686"/>
                </a:lnTo>
                <a:lnTo>
                  <a:pt x="3560165" y="165473"/>
                </a:lnTo>
                <a:lnTo>
                  <a:pt x="3509644" y="173837"/>
                </a:lnTo>
                <a:lnTo>
                  <a:pt x="3460500" y="182054"/>
                </a:lnTo>
                <a:lnTo>
                  <a:pt x="3411363" y="184963"/>
                </a:lnTo>
                <a:lnTo>
                  <a:pt x="3362230" y="183845"/>
                </a:lnTo>
                <a:lnTo>
                  <a:pt x="3313101" y="179980"/>
                </a:lnTo>
                <a:lnTo>
                  <a:pt x="3263974" y="174651"/>
                </a:lnTo>
                <a:lnTo>
                  <a:pt x="3214845" y="169138"/>
                </a:lnTo>
                <a:lnTo>
                  <a:pt x="3165712" y="164723"/>
                </a:lnTo>
                <a:lnTo>
                  <a:pt x="3116575" y="162687"/>
                </a:lnTo>
                <a:lnTo>
                  <a:pt x="3067430" y="164312"/>
                </a:lnTo>
                <a:lnTo>
                  <a:pt x="3018028" y="171754"/>
                </a:lnTo>
                <a:lnTo>
                  <a:pt x="3018028" y="175996"/>
                </a:lnTo>
                <a:lnTo>
                  <a:pt x="2967507" y="184363"/>
                </a:lnTo>
                <a:lnTo>
                  <a:pt x="2916986" y="187152"/>
                </a:lnTo>
                <a:lnTo>
                  <a:pt x="2866466" y="185757"/>
                </a:lnTo>
                <a:lnTo>
                  <a:pt x="2815945" y="181574"/>
                </a:lnTo>
                <a:lnTo>
                  <a:pt x="2765424" y="175996"/>
                </a:lnTo>
                <a:lnTo>
                  <a:pt x="2714904" y="170418"/>
                </a:lnTo>
                <a:lnTo>
                  <a:pt x="2664383" y="166235"/>
                </a:lnTo>
                <a:lnTo>
                  <a:pt x="2613863" y="164840"/>
                </a:lnTo>
                <a:lnTo>
                  <a:pt x="2563342" y="167629"/>
                </a:lnTo>
                <a:lnTo>
                  <a:pt x="2512822" y="175996"/>
                </a:lnTo>
                <a:lnTo>
                  <a:pt x="2463677" y="184213"/>
                </a:lnTo>
                <a:lnTo>
                  <a:pt x="2414540" y="187121"/>
                </a:lnTo>
                <a:lnTo>
                  <a:pt x="2365407" y="186001"/>
                </a:lnTo>
                <a:lnTo>
                  <a:pt x="2316278" y="182135"/>
                </a:lnTo>
                <a:lnTo>
                  <a:pt x="2267151" y="176805"/>
                </a:lnTo>
                <a:lnTo>
                  <a:pt x="2218022" y="171291"/>
                </a:lnTo>
                <a:lnTo>
                  <a:pt x="2168889" y="166877"/>
                </a:lnTo>
                <a:lnTo>
                  <a:pt x="2119752" y="164843"/>
                </a:lnTo>
                <a:lnTo>
                  <a:pt x="2070607" y="166471"/>
                </a:lnTo>
                <a:lnTo>
                  <a:pt x="2014347" y="174955"/>
                </a:lnTo>
                <a:lnTo>
                  <a:pt x="2014347" y="176263"/>
                </a:lnTo>
                <a:lnTo>
                  <a:pt x="1963826" y="184626"/>
                </a:lnTo>
                <a:lnTo>
                  <a:pt x="1913304" y="187414"/>
                </a:lnTo>
                <a:lnTo>
                  <a:pt x="1862781" y="186018"/>
                </a:lnTo>
                <a:lnTo>
                  <a:pt x="1812256" y="181835"/>
                </a:lnTo>
                <a:lnTo>
                  <a:pt x="1761728" y="176258"/>
                </a:lnTo>
                <a:lnTo>
                  <a:pt x="1711195" y="170681"/>
                </a:lnTo>
                <a:lnTo>
                  <a:pt x="1660659" y="166499"/>
                </a:lnTo>
                <a:lnTo>
                  <a:pt x="1610117" y="165106"/>
                </a:lnTo>
                <a:lnTo>
                  <a:pt x="1559569" y="167896"/>
                </a:lnTo>
                <a:lnTo>
                  <a:pt x="1509014" y="176263"/>
                </a:lnTo>
                <a:lnTo>
                  <a:pt x="1458493" y="184626"/>
                </a:lnTo>
                <a:lnTo>
                  <a:pt x="1407971" y="187414"/>
                </a:lnTo>
                <a:lnTo>
                  <a:pt x="1357448" y="186018"/>
                </a:lnTo>
                <a:lnTo>
                  <a:pt x="1306923" y="181835"/>
                </a:lnTo>
                <a:lnTo>
                  <a:pt x="1256395" y="176258"/>
                </a:lnTo>
                <a:lnTo>
                  <a:pt x="1205862" y="170681"/>
                </a:lnTo>
                <a:lnTo>
                  <a:pt x="1155326" y="166499"/>
                </a:lnTo>
                <a:lnTo>
                  <a:pt x="1104784" y="165106"/>
                </a:lnTo>
                <a:lnTo>
                  <a:pt x="1054236" y="167896"/>
                </a:lnTo>
                <a:lnTo>
                  <a:pt x="1003681" y="176263"/>
                </a:lnTo>
                <a:lnTo>
                  <a:pt x="1003681" y="174878"/>
                </a:lnTo>
                <a:lnTo>
                  <a:pt x="947419" y="183375"/>
                </a:lnTo>
                <a:lnTo>
                  <a:pt x="898308" y="184999"/>
                </a:lnTo>
                <a:lnTo>
                  <a:pt x="849190" y="182964"/>
                </a:lnTo>
                <a:lnTo>
                  <a:pt x="800067" y="178548"/>
                </a:lnTo>
                <a:lnTo>
                  <a:pt x="750940" y="173035"/>
                </a:lnTo>
                <a:lnTo>
                  <a:pt x="701812" y="167705"/>
                </a:lnTo>
                <a:lnTo>
                  <a:pt x="652685" y="163838"/>
                </a:lnTo>
                <a:lnTo>
                  <a:pt x="603562" y="162718"/>
                </a:lnTo>
                <a:lnTo>
                  <a:pt x="554444" y="165624"/>
                </a:lnTo>
                <a:lnTo>
                  <a:pt x="505332" y="173837"/>
                </a:lnTo>
                <a:lnTo>
                  <a:pt x="454808" y="182204"/>
                </a:lnTo>
                <a:lnTo>
                  <a:pt x="404278" y="184994"/>
                </a:lnTo>
                <a:lnTo>
                  <a:pt x="353743" y="183601"/>
                </a:lnTo>
                <a:lnTo>
                  <a:pt x="303205" y="179419"/>
                </a:lnTo>
                <a:lnTo>
                  <a:pt x="252666" y="173842"/>
                </a:lnTo>
                <a:lnTo>
                  <a:pt x="202127" y="168265"/>
                </a:lnTo>
                <a:lnTo>
                  <a:pt x="151589" y="164081"/>
                </a:lnTo>
                <a:lnTo>
                  <a:pt x="101054" y="162686"/>
                </a:lnTo>
                <a:lnTo>
                  <a:pt x="50524" y="165473"/>
                </a:lnTo>
                <a:lnTo>
                  <a:pt x="0" y="173837"/>
                </a:lnTo>
                <a:lnTo>
                  <a:pt x="0" y="11163"/>
                </a:lnTo>
                <a:lnTo>
                  <a:pt x="50524" y="2799"/>
                </a:lnTo>
                <a:lnTo>
                  <a:pt x="101054" y="12"/>
                </a:lnTo>
                <a:lnTo>
                  <a:pt x="151589" y="1407"/>
                </a:lnTo>
                <a:lnTo>
                  <a:pt x="202127" y="5590"/>
                </a:lnTo>
                <a:lnTo>
                  <a:pt x="252666" y="11168"/>
                </a:lnTo>
                <a:lnTo>
                  <a:pt x="303205" y="16744"/>
                </a:lnTo>
                <a:lnTo>
                  <a:pt x="353743" y="20926"/>
                </a:lnTo>
                <a:lnTo>
                  <a:pt x="404278" y="22320"/>
                </a:lnTo>
                <a:lnTo>
                  <a:pt x="454808" y="19530"/>
                </a:lnTo>
                <a:lnTo>
                  <a:pt x="505332" y="11163"/>
                </a:lnTo>
                <a:lnTo>
                  <a:pt x="555853" y="2799"/>
                </a:lnTo>
                <a:lnTo>
                  <a:pt x="606375" y="12"/>
                </a:lnTo>
                <a:lnTo>
                  <a:pt x="656898" y="1407"/>
                </a:lnTo>
                <a:lnTo>
                  <a:pt x="707423" y="5590"/>
                </a:lnTo>
                <a:lnTo>
                  <a:pt x="757951" y="11168"/>
                </a:lnTo>
                <a:lnTo>
                  <a:pt x="808484" y="16744"/>
                </a:lnTo>
                <a:lnTo>
                  <a:pt x="859020" y="20926"/>
                </a:lnTo>
                <a:lnTo>
                  <a:pt x="909562" y="22320"/>
                </a:lnTo>
                <a:lnTo>
                  <a:pt x="960110" y="19530"/>
                </a:lnTo>
                <a:lnTo>
                  <a:pt x="1010665" y="11163"/>
                </a:lnTo>
                <a:lnTo>
                  <a:pt x="1010665" y="12547"/>
                </a:lnTo>
                <a:lnTo>
                  <a:pt x="1066927" y="4051"/>
                </a:lnTo>
                <a:lnTo>
                  <a:pt x="1116038" y="2426"/>
                </a:lnTo>
                <a:lnTo>
                  <a:pt x="1165156" y="4462"/>
                </a:lnTo>
                <a:lnTo>
                  <a:pt x="1214279" y="8877"/>
                </a:lnTo>
                <a:lnTo>
                  <a:pt x="1263406" y="14391"/>
                </a:lnTo>
                <a:lnTo>
                  <a:pt x="1312534" y="19721"/>
                </a:lnTo>
                <a:lnTo>
                  <a:pt x="1361661" y="23587"/>
                </a:lnTo>
                <a:lnTo>
                  <a:pt x="1410784" y="24708"/>
                </a:lnTo>
                <a:lnTo>
                  <a:pt x="1459902" y="21802"/>
                </a:lnTo>
                <a:lnTo>
                  <a:pt x="1509014" y="13588"/>
                </a:lnTo>
                <a:lnTo>
                  <a:pt x="1558158" y="5371"/>
                </a:lnTo>
                <a:lnTo>
                  <a:pt x="1607295" y="2462"/>
                </a:lnTo>
                <a:lnTo>
                  <a:pt x="1656428" y="3581"/>
                </a:lnTo>
                <a:lnTo>
                  <a:pt x="1705557" y="7445"/>
                </a:lnTo>
                <a:lnTo>
                  <a:pt x="1754684" y="12775"/>
                </a:lnTo>
                <a:lnTo>
                  <a:pt x="1803813" y="18287"/>
                </a:lnTo>
                <a:lnTo>
                  <a:pt x="1852946" y="22702"/>
                </a:lnTo>
                <a:lnTo>
                  <a:pt x="1902083" y="24738"/>
                </a:lnTo>
                <a:lnTo>
                  <a:pt x="1951227" y="23113"/>
                </a:lnTo>
                <a:lnTo>
                  <a:pt x="2007489" y="14630"/>
                </a:lnTo>
                <a:lnTo>
                  <a:pt x="2007489" y="13322"/>
                </a:lnTo>
                <a:lnTo>
                  <a:pt x="2058009" y="4955"/>
                </a:lnTo>
                <a:lnTo>
                  <a:pt x="2108531" y="2166"/>
                </a:lnTo>
                <a:lnTo>
                  <a:pt x="2159054" y="3561"/>
                </a:lnTo>
                <a:lnTo>
                  <a:pt x="2209579" y="7744"/>
                </a:lnTo>
                <a:lnTo>
                  <a:pt x="2260107" y="13322"/>
                </a:lnTo>
                <a:lnTo>
                  <a:pt x="2310640" y="18900"/>
                </a:lnTo>
                <a:lnTo>
                  <a:pt x="2361176" y="23083"/>
                </a:lnTo>
                <a:lnTo>
                  <a:pt x="2411718" y="24477"/>
                </a:lnTo>
                <a:lnTo>
                  <a:pt x="2462266" y="21689"/>
                </a:lnTo>
                <a:lnTo>
                  <a:pt x="2512822" y="13322"/>
                </a:lnTo>
                <a:lnTo>
                  <a:pt x="2561933" y="5105"/>
                </a:lnTo>
                <a:lnTo>
                  <a:pt x="2611051" y="2197"/>
                </a:lnTo>
                <a:lnTo>
                  <a:pt x="2660174" y="3317"/>
                </a:lnTo>
                <a:lnTo>
                  <a:pt x="2709301" y="7184"/>
                </a:lnTo>
                <a:lnTo>
                  <a:pt x="2758429" y="12515"/>
                </a:lnTo>
                <a:lnTo>
                  <a:pt x="2807556" y="18030"/>
                </a:lnTo>
                <a:lnTo>
                  <a:pt x="2856679" y="22447"/>
                </a:lnTo>
                <a:lnTo>
                  <a:pt x="2905797" y="24484"/>
                </a:lnTo>
                <a:lnTo>
                  <a:pt x="2954909" y="22859"/>
                </a:lnTo>
                <a:lnTo>
                  <a:pt x="3004312" y="15405"/>
                </a:lnTo>
                <a:lnTo>
                  <a:pt x="3004312" y="11163"/>
                </a:lnTo>
                <a:lnTo>
                  <a:pt x="3035861" y="5208"/>
                </a:lnTo>
                <a:lnTo>
                  <a:pt x="3067446" y="1635"/>
                </a:lnTo>
                <a:lnTo>
                  <a:pt x="3099055" y="104"/>
                </a:lnTo>
                <a:lnTo>
                  <a:pt x="3130677" y="279"/>
                </a:lnTo>
                <a:lnTo>
                  <a:pt x="3178021" y="2981"/>
                </a:lnTo>
                <a:lnTo>
                  <a:pt x="3225377" y="7598"/>
                </a:lnTo>
                <a:lnTo>
                  <a:pt x="3272741" y="12980"/>
                </a:lnTo>
                <a:lnTo>
                  <a:pt x="3320113" y="17980"/>
                </a:lnTo>
                <a:lnTo>
                  <a:pt x="3367491" y="21446"/>
                </a:lnTo>
                <a:lnTo>
                  <a:pt x="3414873" y="22232"/>
                </a:lnTo>
                <a:lnTo>
                  <a:pt x="3462258" y="19187"/>
                </a:lnTo>
                <a:lnTo>
                  <a:pt x="3509644" y="11163"/>
                </a:lnTo>
                <a:lnTo>
                  <a:pt x="3537267" y="5815"/>
                </a:lnTo>
                <a:lnTo>
                  <a:pt x="3564890" y="2324"/>
                </a:lnTo>
                <a:lnTo>
                  <a:pt x="3592512" y="461"/>
                </a:lnTo>
                <a:lnTo>
                  <a:pt x="3620135" y="0"/>
                </a:lnTo>
                <a:close/>
              </a:path>
            </a:pathLst>
          </a:custGeom>
          <a:ln w="9144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직사각형 69"/>
          <p:cNvSpPr/>
          <p:nvPr/>
        </p:nvSpPr>
        <p:spPr>
          <a:xfrm>
            <a:off x="4218845" y="4704541"/>
            <a:ext cx="703574" cy="27240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5045427" y="4704541"/>
            <a:ext cx="703574" cy="27240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4341853" y="471638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확인</a:t>
            </a:r>
            <a:endParaRPr lang="ko-KR" altLang="en-US" sz="1000" dirty="0"/>
          </a:p>
        </p:txBody>
      </p:sp>
      <p:sp>
        <p:nvSpPr>
          <p:cNvPr id="73" name="TextBox 72"/>
          <p:cNvSpPr txBox="1"/>
          <p:nvPr/>
        </p:nvSpPr>
        <p:spPr>
          <a:xfrm>
            <a:off x="5176641" y="472289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취소</a:t>
            </a:r>
            <a:endParaRPr lang="ko-KR" altLang="en-US" sz="1000" dirty="0"/>
          </a:p>
        </p:txBody>
      </p:sp>
      <p:sp>
        <p:nvSpPr>
          <p:cNvPr id="74" name="직사각형 73"/>
          <p:cNvSpPr/>
          <p:nvPr/>
        </p:nvSpPr>
        <p:spPr>
          <a:xfrm>
            <a:off x="2596048" y="3394298"/>
            <a:ext cx="4709631" cy="22858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연결선 74"/>
          <p:cNvCxnSpPr/>
          <p:nvPr/>
        </p:nvCxnSpPr>
        <p:spPr>
          <a:xfrm flipV="1">
            <a:off x="2575800" y="3713384"/>
            <a:ext cx="4709631" cy="144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563091" y="3375455"/>
            <a:ext cx="11673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2">
                    <a:lumMod val="75000"/>
                  </a:schemeClr>
                </a:solidFill>
              </a:rPr>
              <a:t>제목을 입력해주세요</a:t>
            </a:r>
            <a:r>
              <a:rPr lang="en-US" altLang="ko-KR" sz="800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  <a:endParaRPr lang="ko-KR" alt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575800" y="3826167"/>
            <a:ext cx="11673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2">
                    <a:lumMod val="75000"/>
                  </a:schemeClr>
                </a:solidFill>
              </a:rPr>
              <a:t>내용을 입력해주세요</a:t>
            </a:r>
            <a:r>
              <a:rPr lang="en-US" altLang="ko-KR" sz="800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  <a:endParaRPr lang="ko-KR" alt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383600" y="1952062"/>
            <a:ext cx="1080653" cy="52837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1703353" y="206367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7285431" y="187228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로그아웃</a:t>
            </a:r>
            <a:endParaRPr lang="ko-KR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6677891" y="1868406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마이페이지</a:t>
            </a:r>
            <a:endParaRPr lang="ko-KR" altLang="en-US" sz="800" dirty="0"/>
          </a:p>
        </p:txBody>
      </p:sp>
      <p:cxnSp>
        <p:nvCxnSpPr>
          <p:cNvPr id="82" name="직선 연결선 81"/>
          <p:cNvCxnSpPr/>
          <p:nvPr/>
        </p:nvCxnSpPr>
        <p:spPr>
          <a:xfrm>
            <a:off x="1383600" y="2480441"/>
            <a:ext cx="650517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1375288" y="2739543"/>
            <a:ext cx="650517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506984" y="2472267"/>
            <a:ext cx="38799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증상검색</a:t>
            </a:r>
            <a:r>
              <a:rPr lang="ko-KR" altLang="en-US" sz="800" dirty="0" smtClean="0"/>
              <a:t>         </a:t>
            </a:r>
            <a:r>
              <a:rPr lang="ko-KR" altLang="en-US" sz="800" dirty="0" err="1" smtClean="0"/>
              <a:t>응급실검색</a:t>
            </a:r>
            <a:r>
              <a:rPr lang="ko-KR" altLang="en-US" sz="800" dirty="0" smtClean="0"/>
              <a:t>         </a:t>
            </a:r>
            <a:r>
              <a:rPr lang="ko-KR" altLang="en-US" sz="800" dirty="0" err="1" smtClean="0"/>
              <a:t>약국검색</a:t>
            </a:r>
            <a:r>
              <a:rPr lang="ko-KR" altLang="en-US" sz="800" dirty="0"/>
              <a:t> </a:t>
            </a:r>
            <a:r>
              <a:rPr lang="ko-KR" altLang="en-US" sz="800" dirty="0" smtClean="0"/>
              <a:t>       커뮤니티          고객센터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2464253" y="2933043"/>
            <a:ext cx="1545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내가 사는 동네</a:t>
            </a:r>
            <a:endParaRPr lang="ko-KR" altLang="en-US" sz="1400" dirty="0"/>
          </a:p>
        </p:txBody>
      </p:sp>
      <p:sp>
        <p:nvSpPr>
          <p:cNvPr id="39" name="타원 38"/>
          <p:cNvSpPr/>
          <p:nvPr/>
        </p:nvSpPr>
        <p:spPr>
          <a:xfrm>
            <a:off x="2343043" y="3387139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1358918" y="300724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커뮤니티</a:t>
            </a:r>
            <a:endParaRPr lang="ko-KR" altLang="en-US" sz="1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356654" y="3259457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자유 게시판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1364943" y="3426656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질문 게시판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1368873" y="3625386"/>
            <a:ext cx="9108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내가 사는 동네 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3777834" y="3000200"/>
            <a:ext cx="8305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지역 카테고리</a:t>
            </a:r>
            <a:endParaRPr lang="ko-KR" altLang="en-US" sz="800" dirty="0"/>
          </a:p>
        </p:txBody>
      </p:sp>
      <p:sp>
        <p:nvSpPr>
          <p:cNvPr id="43" name="직사각형 42"/>
          <p:cNvSpPr/>
          <p:nvPr/>
        </p:nvSpPr>
        <p:spPr>
          <a:xfrm>
            <a:off x="3767796" y="2970078"/>
            <a:ext cx="840545" cy="23431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65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/>
          </p:cNvSpPr>
          <p:nvPr/>
        </p:nvSpPr>
        <p:spPr>
          <a:xfrm>
            <a:off x="3092335" y="199513"/>
            <a:ext cx="5436523" cy="473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6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083175"/>
              </p:ext>
            </p:extLst>
          </p:nvPr>
        </p:nvGraphicFramePr>
        <p:xfrm>
          <a:off x="1375288" y="1165694"/>
          <a:ext cx="8159708" cy="4483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416">
                  <a:extLst>
                    <a:ext uri="{9D8B030D-6E8A-4147-A177-3AD203B41FA5}">
                      <a16:colId xmlns:a16="http://schemas.microsoft.com/office/drawing/2014/main" val="1338750279"/>
                    </a:ext>
                  </a:extLst>
                </a:gridCol>
                <a:gridCol w="1252071">
                  <a:extLst>
                    <a:ext uri="{9D8B030D-6E8A-4147-A177-3AD203B41FA5}">
                      <a16:colId xmlns:a16="http://schemas.microsoft.com/office/drawing/2014/main" val="2755653204"/>
                    </a:ext>
                  </a:extLst>
                </a:gridCol>
                <a:gridCol w="974667">
                  <a:extLst>
                    <a:ext uri="{9D8B030D-6E8A-4147-A177-3AD203B41FA5}">
                      <a16:colId xmlns:a16="http://schemas.microsoft.com/office/drawing/2014/main" val="1012714008"/>
                    </a:ext>
                  </a:extLst>
                </a:gridCol>
                <a:gridCol w="1197920">
                  <a:extLst>
                    <a:ext uri="{9D8B030D-6E8A-4147-A177-3AD203B41FA5}">
                      <a16:colId xmlns:a16="http://schemas.microsoft.com/office/drawing/2014/main" val="2617825944"/>
                    </a:ext>
                  </a:extLst>
                </a:gridCol>
                <a:gridCol w="623955">
                  <a:extLst>
                    <a:ext uri="{9D8B030D-6E8A-4147-A177-3AD203B41FA5}">
                      <a16:colId xmlns:a16="http://schemas.microsoft.com/office/drawing/2014/main" val="716040185"/>
                    </a:ext>
                  </a:extLst>
                </a:gridCol>
                <a:gridCol w="1711188">
                  <a:extLst>
                    <a:ext uri="{9D8B030D-6E8A-4147-A177-3AD203B41FA5}">
                      <a16:colId xmlns:a16="http://schemas.microsoft.com/office/drawing/2014/main" val="2656885608"/>
                    </a:ext>
                  </a:extLst>
                </a:gridCol>
                <a:gridCol w="286047">
                  <a:extLst>
                    <a:ext uri="{9D8B030D-6E8A-4147-A177-3AD203B41FA5}">
                      <a16:colId xmlns:a16="http://schemas.microsoft.com/office/drawing/2014/main" val="2034900442"/>
                    </a:ext>
                  </a:extLst>
                </a:gridCol>
                <a:gridCol w="1367444">
                  <a:extLst>
                    <a:ext uri="{9D8B030D-6E8A-4147-A177-3AD203B41FA5}">
                      <a16:colId xmlns:a16="http://schemas.microsoft.com/office/drawing/2014/main" val="3781774454"/>
                    </a:ext>
                  </a:extLst>
                </a:gridCol>
              </a:tblGrid>
              <a:tr h="425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Page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/community/ free/list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화면이름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자유 게시판</a:t>
                      </a:r>
                      <a:r>
                        <a:rPr lang="ko-KR" altLang="en-US" sz="1100" b="0" baseline="0" dirty="0" smtClean="0"/>
                        <a:t> 목록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설명</a:t>
                      </a:r>
                      <a:endParaRPr lang="ko-KR" altLang="en-US" sz="11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/>
                        <a:t>자유 게시판 출력하기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843191"/>
                  </a:ext>
                </a:extLst>
              </a:tr>
              <a:tr h="3227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url</a:t>
                      </a:r>
                      <a:endParaRPr lang="ko-KR" altLang="en-US" sz="1100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swiftER</a:t>
                      </a:r>
                      <a:r>
                        <a:rPr lang="en-US" altLang="ko-KR" sz="1100" dirty="0" smtClean="0"/>
                        <a:t>/community/free/list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605614"/>
                  </a:ext>
                </a:extLst>
              </a:tr>
              <a:tr h="311920">
                <a:tc rowSpan="5" gridSpan="6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Description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493817"/>
                  </a:ext>
                </a:extLst>
              </a:tr>
              <a:tr h="942123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공통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커뮤니티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baseline="0" dirty="0" smtClean="0"/>
                        <a:t>-  </a:t>
                      </a:r>
                      <a:r>
                        <a:rPr lang="ko-KR" altLang="en-US" sz="800" dirty="0" smtClean="0"/>
                        <a:t>자유 게시판 테이블 생성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/>
                        <a:t>질문 게시판 테이블 생성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/>
                        <a:t>내가 사는 동네 테이블 생성  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279299"/>
                  </a:ext>
                </a:extLst>
              </a:tr>
              <a:tr h="968341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자유 게시판 목록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/>
                        <a:t>각 </a:t>
                      </a:r>
                      <a:r>
                        <a:rPr lang="ko-KR" altLang="en-US" sz="800" dirty="0" err="1" smtClean="0"/>
                        <a:t>메뉴별</a:t>
                      </a:r>
                      <a:r>
                        <a:rPr lang="ko-KR" altLang="en-US" sz="800" dirty="0" smtClean="0"/>
                        <a:t> 해당 글 출력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/>
                        <a:t>날짜 </a:t>
                      </a:r>
                      <a:r>
                        <a:rPr lang="ko-KR" altLang="en-US" sz="800" dirty="0" smtClean="0"/>
                        <a:t>출력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/>
                        <a:t>아이디 출력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331429"/>
                  </a:ext>
                </a:extLst>
              </a:tr>
              <a:tr h="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페이지 번호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800" baseline="0" dirty="0" smtClean="0"/>
                        <a:t>10</a:t>
                      </a:r>
                      <a:r>
                        <a:rPr lang="ko-KR" altLang="en-US" sz="800" baseline="0" dirty="0" smtClean="0"/>
                        <a:t>개씩 출력 되도록 페이지 번호 계산</a:t>
                      </a:r>
                      <a:endParaRPr lang="en-US" altLang="ko-KR" sz="800" baseline="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aseline="0" dirty="0" err="1" smtClean="0"/>
                        <a:t>최신등록순</a:t>
                      </a:r>
                      <a:r>
                        <a:rPr lang="ko-KR" altLang="en-US" sz="800" baseline="0" dirty="0" smtClean="0"/>
                        <a:t> 출력</a:t>
                      </a:r>
                      <a:endParaRPr lang="ko-KR" altLang="en-US" sz="800" dirty="0" smtClean="0"/>
                    </a:p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565142"/>
                  </a:ext>
                </a:extLst>
              </a:tr>
              <a:tr h="762516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3</a:t>
                      </a:r>
                    </a:p>
                    <a:p>
                      <a:pPr latinLnBrk="1"/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검색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/>
                        <a:t>자유</a:t>
                      </a:r>
                      <a:r>
                        <a:rPr lang="ko-KR" altLang="en-US" sz="800" baseline="0" dirty="0" smtClean="0"/>
                        <a:t> 게시판 제목 검색 기능 </a:t>
                      </a:r>
                      <a:endParaRPr lang="en-US" altLang="ko-KR" sz="8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dirty="0" smtClean="0"/>
                        <a:t>글쓰기</a:t>
                      </a:r>
                      <a:endParaRPr lang="en-US" altLang="ko-KR" sz="8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dirty="0" smtClean="0"/>
                        <a:t>  자유 게시판 글쓰기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914024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383600" y="1852806"/>
            <a:ext cx="6496866" cy="38085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2464253" y="2933043"/>
            <a:ext cx="1545745" cy="311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자유 게시판</a:t>
            </a:r>
            <a:endParaRPr lang="ko-KR" altLang="en-US" sz="1400" dirty="0"/>
          </a:p>
        </p:txBody>
      </p:sp>
      <p:cxnSp>
        <p:nvCxnSpPr>
          <p:cNvPr id="53" name="직선 연결선 52"/>
          <p:cNvCxnSpPr/>
          <p:nvPr/>
        </p:nvCxnSpPr>
        <p:spPr>
          <a:xfrm flipV="1">
            <a:off x="2575797" y="3333990"/>
            <a:ext cx="4709631" cy="144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bject 7"/>
          <p:cNvSpPr/>
          <p:nvPr/>
        </p:nvSpPr>
        <p:spPr>
          <a:xfrm>
            <a:off x="6276108" y="2978390"/>
            <a:ext cx="910599" cy="254195"/>
          </a:xfrm>
          <a:custGeom>
            <a:avLst/>
            <a:gdLst/>
            <a:ahLst/>
            <a:cxnLst/>
            <a:rect l="l" t="t" r="r" b="b"/>
            <a:pathLst>
              <a:path w="2252979" h="288290">
                <a:moveTo>
                  <a:pt x="2204466" y="0"/>
                </a:moveTo>
                <a:lnTo>
                  <a:pt x="48006" y="0"/>
                </a:lnTo>
                <a:lnTo>
                  <a:pt x="29307" y="3768"/>
                </a:lnTo>
                <a:lnTo>
                  <a:pt x="14049" y="14049"/>
                </a:lnTo>
                <a:lnTo>
                  <a:pt x="3768" y="29307"/>
                </a:lnTo>
                <a:lnTo>
                  <a:pt x="0" y="48006"/>
                </a:lnTo>
                <a:lnTo>
                  <a:pt x="0" y="240029"/>
                </a:lnTo>
                <a:lnTo>
                  <a:pt x="3768" y="258728"/>
                </a:lnTo>
                <a:lnTo>
                  <a:pt x="14049" y="273986"/>
                </a:lnTo>
                <a:lnTo>
                  <a:pt x="29307" y="284267"/>
                </a:lnTo>
                <a:lnTo>
                  <a:pt x="48006" y="288036"/>
                </a:lnTo>
                <a:lnTo>
                  <a:pt x="2204466" y="288036"/>
                </a:lnTo>
                <a:lnTo>
                  <a:pt x="2223164" y="284267"/>
                </a:lnTo>
                <a:lnTo>
                  <a:pt x="2238422" y="273986"/>
                </a:lnTo>
                <a:lnTo>
                  <a:pt x="2248703" y="258728"/>
                </a:lnTo>
                <a:lnTo>
                  <a:pt x="2252472" y="240029"/>
                </a:lnTo>
                <a:lnTo>
                  <a:pt x="2252472" y="48006"/>
                </a:lnTo>
                <a:lnTo>
                  <a:pt x="2248703" y="29307"/>
                </a:lnTo>
                <a:lnTo>
                  <a:pt x="2238422" y="14049"/>
                </a:lnTo>
                <a:lnTo>
                  <a:pt x="2223164" y="3768"/>
                </a:lnTo>
                <a:lnTo>
                  <a:pt x="2204466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3" name="object 6"/>
          <p:cNvGrpSpPr/>
          <p:nvPr/>
        </p:nvGrpSpPr>
        <p:grpSpPr>
          <a:xfrm>
            <a:off x="6276109" y="2988102"/>
            <a:ext cx="1013478" cy="296382"/>
            <a:chOff x="2554223" y="1065275"/>
            <a:chExt cx="2252980" cy="288290"/>
          </a:xfrm>
        </p:grpSpPr>
        <p:sp>
          <p:nvSpPr>
            <p:cNvPr id="64" name="object 8"/>
            <p:cNvSpPr/>
            <p:nvPr/>
          </p:nvSpPr>
          <p:spPr>
            <a:xfrm>
              <a:off x="2554223" y="1065275"/>
              <a:ext cx="2252980" cy="288290"/>
            </a:xfrm>
            <a:custGeom>
              <a:avLst/>
              <a:gdLst/>
              <a:ahLst/>
              <a:cxnLst/>
              <a:rect l="l" t="t" r="r" b="b"/>
              <a:pathLst>
                <a:path w="2252979" h="288290">
                  <a:moveTo>
                    <a:pt x="2204466" y="0"/>
                  </a:moveTo>
                  <a:lnTo>
                    <a:pt x="48006" y="0"/>
                  </a:lnTo>
                  <a:lnTo>
                    <a:pt x="29307" y="3768"/>
                  </a:lnTo>
                  <a:lnTo>
                    <a:pt x="14049" y="14049"/>
                  </a:lnTo>
                  <a:lnTo>
                    <a:pt x="3768" y="29307"/>
                  </a:lnTo>
                  <a:lnTo>
                    <a:pt x="0" y="48006"/>
                  </a:lnTo>
                  <a:lnTo>
                    <a:pt x="0" y="240029"/>
                  </a:lnTo>
                  <a:lnTo>
                    <a:pt x="3768" y="258728"/>
                  </a:lnTo>
                  <a:lnTo>
                    <a:pt x="14049" y="273986"/>
                  </a:lnTo>
                  <a:lnTo>
                    <a:pt x="29307" y="284267"/>
                  </a:lnTo>
                  <a:lnTo>
                    <a:pt x="48006" y="288036"/>
                  </a:lnTo>
                  <a:lnTo>
                    <a:pt x="2204466" y="288036"/>
                  </a:lnTo>
                  <a:lnTo>
                    <a:pt x="2223164" y="284267"/>
                  </a:lnTo>
                  <a:lnTo>
                    <a:pt x="2238422" y="273986"/>
                  </a:lnTo>
                  <a:lnTo>
                    <a:pt x="2248703" y="258728"/>
                  </a:lnTo>
                  <a:lnTo>
                    <a:pt x="2252472" y="240029"/>
                  </a:lnTo>
                  <a:lnTo>
                    <a:pt x="2252472" y="48006"/>
                  </a:lnTo>
                  <a:lnTo>
                    <a:pt x="2248703" y="29307"/>
                  </a:lnTo>
                  <a:lnTo>
                    <a:pt x="2238422" y="14049"/>
                  </a:lnTo>
                  <a:lnTo>
                    <a:pt x="2223164" y="3768"/>
                  </a:lnTo>
                  <a:lnTo>
                    <a:pt x="220446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7" name="object 9"/>
            <p:cNvSpPr/>
            <p:nvPr/>
          </p:nvSpPr>
          <p:spPr>
            <a:xfrm>
              <a:off x="2554223" y="1065275"/>
              <a:ext cx="2252980" cy="288290"/>
            </a:xfrm>
            <a:custGeom>
              <a:avLst/>
              <a:gdLst/>
              <a:ahLst/>
              <a:cxnLst/>
              <a:rect l="l" t="t" r="r" b="b"/>
              <a:pathLst>
                <a:path w="2252979" h="288290">
                  <a:moveTo>
                    <a:pt x="0" y="48006"/>
                  </a:moveTo>
                  <a:lnTo>
                    <a:pt x="3768" y="29307"/>
                  </a:lnTo>
                  <a:lnTo>
                    <a:pt x="14049" y="14049"/>
                  </a:lnTo>
                  <a:lnTo>
                    <a:pt x="29307" y="3768"/>
                  </a:lnTo>
                  <a:lnTo>
                    <a:pt x="48006" y="0"/>
                  </a:lnTo>
                  <a:lnTo>
                    <a:pt x="2204466" y="0"/>
                  </a:lnTo>
                  <a:lnTo>
                    <a:pt x="2223164" y="3768"/>
                  </a:lnTo>
                  <a:lnTo>
                    <a:pt x="2238422" y="14049"/>
                  </a:lnTo>
                  <a:lnTo>
                    <a:pt x="2248703" y="29307"/>
                  </a:lnTo>
                  <a:lnTo>
                    <a:pt x="2252472" y="48006"/>
                  </a:lnTo>
                  <a:lnTo>
                    <a:pt x="2252472" y="240029"/>
                  </a:lnTo>
                  <a:lnTo>
                    <a:pt x="2248703" y="258728"/>
                  </a:lnTo>
                  <a:lnTo>
                    <a:pt x="2238422" y="273986"/>
                  </a:lnTo>
                  <a:lnTo>
                    <a:pt x="2223164" y="284267"/>
                  </a:lnTo>
                  <a:lnTo>
                    <a:pt x="2204466" y="288036"/>
                  </a:lnTo>
                  <a:lnTo>
                    <a:pt x="48006" y="288036"/>
                  </a:lnTo>
                  <a:lnTo>
                    <a:pt x="29307" y="284267"/>
                  </a:lnTo>
                  <a:lnTo>
                    <a:pt x="14049" y="273986"/>
                  </a:lnTo>
                  <a:lnTo>
                    <a:pt x="3768" y="258728"/>
                  </a:lnTo>
                  <a:lnTo>
                    <a:pt x="0" y="240029"/>
                  </a:lnTo>
                  <a:lnTo>
                    <a:pt x="0" y="48006"/>
                  </a:lnTo>
                  <a:close/>
                </a:path>
              </a:pathLst>
            </a:custGeom>
            <a:ln w="12192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8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51618" y="3031275"/>
            <a:ext cx="161417" cy="178308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6307437" y="3031275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검색</a:t>
            </a:r>
            <a:endParaRPr lang="ko-KR" altLang="en-US" sz="800" dirty="0"/>
          </a:p>
        </p:txBody>
      </p:sp>
      <p:cxnSp>
        <p:nvCxnSpPr>
          <p:cNvPr id="70" name="직선 연결선 69"/>
          <p:cNvCxnSpPr/>
          <p:nvPr/>
        </p:nvCxnSpPr>
        <p:spPr>
          <a:xfrm flipV="1">
            <a:off x="2575799" y="3596437"/>
            <a:ext cx="4709631" cy="14406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 flipV="1">
            <a:off x="2575798" y="3869007"/>
            <a:ext cx="4709631" cy="14406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 flipV="1">
            <a:off x="2575797" y="4142917"/>
            <a:ext cx="4709631" cy="14406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 flipV="1">
            <a:off x="2575797" y="4391228"/>
            <a:ext cx="4709631" cy="14406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 flipV="1">
            <a:off x="2575797" y="4655622"/>
            <a:ext cx="4709631" cy="14406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bject 80"/>
          <p:cNvSpPr/>
          <p:nvPr/>
        </p:nvSpPr>
        <p:spPr>
          <a:xfrm>
            <a:off x="2536710" y="4201004"/>
            <a:ext cx="5020310" cy="187960"/>
          </a:xfrm>
          <a:custGeom>
            <a:avLst/>
            <a:gdLst/>
            <a:ahLst/>
            <a:cxnLst/>
            <a:rect l="l" t="t" r="r" b="b"/>
            <a:pathLst>
              <a:path w="5020309" h="187959">
                <a:moveTo>
                  <a:pt x="3620135" y="0"/>
                </a:moveTo>
                <a:lnTo>
                  <a:pt x="3667494" y="1809"/>
                </a:lnTo>
                <a:lnTo>
                  <a:pt x="3714865" y="5915"/>
                </a:lnTo>
                <a:lnTo>
                  <a:pt x="3762243" y="11170"/>
                </a:lnTo>
                <a:lnTo>
                  <a:pt x="3809623" y="16425"/>
                </a:lnTo>
                <a:lnTo>
                  <a:pt x="3857001" y="20531"/>
                </a:lnTo>
                <a:lnTo>
                  <a:pt x="3904372" y="22339"/>
                </a:lnTo>
                <a:lnTo>
                  <a:pt x="3951731" y="20700"/>
                </a:lnTo>
                <a:lnTo>
                  <a:pt x="4009390" y="12001"/>
                </a:lnTo>
                <a:lnTo>
                  <a:pt x="4009390" y="11163"/>
                </a:lnTo>
                <a:lnTo>
                  <a:pt x="4059945" y="2799"/>
                </a:lnTo>
                <a:lnTo>
                  <a:pt x="4110493" y="12"/>
                </a:lnTo>
                <a:lnTo>
                  <a:pt x="4161035" y="1407"/>
                </a:lnTo>
                <a:lnTo>
                  <a:pt x="4211571" y="5590"/>
                </a:lnTo>
                <a:lnTo>
                  <a:pt x="4262104" y="11168"/>
                </a:lnTo>
                <a:lnTo>
                  <a:pt x="4312632" y="16744"/>
                </a:lnTo>
                <a:lnTo>
                  <a:pt x="4363157" y="20926"/>
                </a:lnTo>
                <a:lnTo>
                  <a:pt x="4413680" y="22320"/>
                </a:lnTo>
                <a:lnTo>
                  <a:pt x="4464202" y="19530"/>
                </a:lnTo>
                <a:lnTo>
                  <a:pt x="4514723" y="11163"/>
                </a:lnTo>
                <a:lnTo>
                  <a:pt x="4565247" y="2799"/>
                </a:lnTo>
                <a:lnTo>
                  <a:pt x="4615777" y="12"/>
                </a:lnTo>
                <a:lnTo>
                  <a:pt x="4666312" y="1407"/>
                </a:lnTo>
                <a:lnTo>
                  <a:pt x="4716850" y="5590"/>
                </a:lnTo>
                <a:lnTo>
                  <a:pt x="4767389" y="11168"/>
                </a:lnTo>
                <a:lnTo>
                  <a:pt x="4817928" y="16744"/>
                </a:lnTo>
                <a:lnTo>
                  <a:pt x="4868466" y="20926"/>
                </a:lnTo>
                <a:lnTo>
                  <a:pt x="4919001" y="22320"/>
                </a:lnTo>
                <a:lnTo>
                  <a:pt x="4969531" y="19530"/>
                </a:lnTo>
                <a:lnTo>
                  <a:pt x="5020056" y="11163"/>
                </a:lnTo>
                <a:lnTo>
                  <a:pt x="5020056" y="173837"/>
                </a:lnTo>
                <a:lnTo>
                  <a:pt x="4969531" y="182204"/>
                </a:lnTo>
                <a:lnTo>
                  <a:pt x="4919001" y="184994"/>
                </a:lnTo>
                <a:lnTo>
                  <a:pt x="4868466" y="183601"/>
                </a:lnTo>
                <a:lnTo>
                  <a:pt x="4817928" y="179419"/>
                </a:lnTo>
                <a:lnTo>
                  <a:pt x="4767389" y="173842"/>
                </a:lnTo>
                <a:lnTo>
                  <a:pt x="4716850" y="168265"/>
                </a:lnTo>
                <a:lnTo>
                  <a:pt x="4666312" y="164081"/>
                </a:lnTo>
                <a:lnTo>
                  <a:pt x="4615777" y="162686"/>
                </a:lnTo>
                <a:lnTo>
                  <a:pt x="4565247" y="165473"/>
                </a:lnTo>
                <a:lnTo>
                  <a:pt x="4514723" y="173837"/>
                </a:lnTo>
                <a:lnTo>
                  <a:pt x="4465611" y="182054"/>
                </a:lnTo>
                <a:lnTo>
                  <a:pt x="4416493" y="184963"/>
                </a:lnTo>
                <a:lnTo>
                  <a:pt x="4367370" y="183845"/>
                </a:lnTo>
                <a:lnTo>
                  <a:pt x="4318243" y="179980"/>
                </a:lnTo>
                <a:lnTo>
                  <a:pt x="4269115" y="174651"/>
                </a:lnTo>
                <a:lnTo>
                  <a:pt x="4219988" y="169138"/>
                </a:lnTo>
                <a:lnTo>
                  <a:pt x="4170865" y="164723"/>
                </a:lnTo>
                <a:lnTo>
                  <a:pt x="4121747" y="162687"/>
                </a:lnTo>
                <a:lnTo>
                  <a:pt x="4072636" y="164312"/>
                </a:lnTo>
                <a:lnTo>
                  <a:pt x="4014978" y="173012"/>
                </a:lnTo>
                <a:lnTo>
                  <a:pt x="4014978" y="173837"/>
                </a:lnTo>
                <a:lnTo>
                  <a:pt x="3964422" y="182204"/>
                </a:lnTo>
                <a:lnTo>
                  <a:pt x="3913874" y="184994"/>
                </a:lnTo>
                <a:lnTo>
                  <a:pt x="3863332" y="183601"/>
                </a:lnTo>
                <a:lnTo>
                  <a:pt x="3812796" y="179419"/>
                </a:lnTo>
                <a:lnTo>
                  <a:pt x="3762263" y="173842"/>
                </a:lnTo>
                <a:lnTo>
                  <a:pt x="3711735" y="168265"/>
                </a:lnTo>
                <a:lnTo>
                  <a:pt x="3661210" y="164081"/>
                </a:lnTo>
                <a:lnTo>
                  <a:pt x="3610687" y="162686"/>
                </a:lnTo>
                <a:lnTo>
                  <a:pt x="3560165" y="165473"/>
                </a:lnTo>
                <a:lnTo>
                  <a:pt x="3509644" y="173837"/>
                </a:lnTo>
                <a:lnTo>
                  <a:pt x="3460500" y="182054"/>
                </a:lnTo>
                <a:lnTo>
                  <a:pt x="3411363" y="184963"/>
                </a:lnTo>
                <a:lnTo>
                  <a:pt x="3362230" y="183845"/>
                </a:lnTo>
                <a:lnTo>
                  <a:pt x="3313101" y="179980"/>
                </a:lnTo>
                <a:lnTo>
                  <a:pt x="3263974" y="174651"/>
                </a:lnTo>
                <a:lnTo>
                  <a:pt x="3214845" y="169138"/>
                </a:lnTo>
                <a:lnTo>
                  <a:pt x="3165712" y="164723"/>
                </a:lnTo>
                <a:lnTo>
                  <a:pt x="3116575" y="162687"/>
                </a:lnTo>
                <a:lnTo>
                  <a:pt x="3067430" y="164312"/>
                </a:lnTo>
                <a:lnTo>
                  <a:pt x="3018028" y="171754"/>
                </a:lnTo>
                <a:lnTo>
                  <a:pt x="3018028" y="175996"/>
                </a:lnTo>
                <a:lnTo>
                  <a:pt x="2967507" y="184363"/>
                </a:lnTo>
                <a:lnTo>
                  <a:pt x="2916986" y="187152"/>
                </a:lnTo>
                <a:lnTo>
                  <a:pt x="2866466" y="185757"/>
                </a:lnTo>
                <a:lnTo>
                  <a:pt x="2815945" y="181574"/>
                </a:lnTo>
                <a:lnTo>
                  <a:pt x="2765424" y="175996"/>
                </a:lnTo>
                <a:lnTo>
                  <a:pt x="2714904" y="170418"/>
                </a:lnTo>
                <a:lnTo>
                  <a:pt x="2664383" y="166235"/>
                </a:lnTo>
                <a:lnTo>
                  <a:pt x="2613863" y="164840"/>
                </a:lnTo>
                <a:lnTo>
                  <a:pt x="2563342" y="167629"/>
                </a:lnTo>
                <a:lnTo>
                  <a:pt x="2512822" y="175996"/>
                </a:lnTo>
                <a:lnTo>
                  <a:pt x="2463677" y="184213"/>
                </a:lnTo>
                <a:lnTo>
                  <a:pt x="2414540" y="187121"/>
                </a:lnTo>
                <a:lnTo>
                  <a:pt x="2365407" y="186001"/>
                </a:lnTo>
                <a:lnTo>
                  <a:pt x="2316278" y="182135"/>
                </a:lnTo>
                <a:lnTo>
                  <a:pt x="2267151" y="176805"/>
                </a:lnTo>
                <a:lnTo>
                  <a:pt x="2218022" y="171291"/>
                </a:lnTo>
                <a:lnTo>
                  <a:pt x="2168889" y="166877"/>
                </a:lnTo>
                <a:lnTo>
                  <a:pt x="2119752" y="164843"/>
                </a:lnTo>
                <a:lnTo>
                  <a:pt x="2070607" y="166471"/>
                </a:lnTo>
                <a:lnTo>
                  <a:pt x="2014347" y="174955"/>
                </a:lnTo>
                <a:lnTo>
                  <a:pt x="2014347" y="176263"/>
                </a:lnTo>
                <a:lnTo>
                  <a:pt x="1963826" y="184626"/>
                </a:lnTo>
                <a:lnTo>
                  <a:pt x="1913304" y="187414"/>
                </a:lnTo>
                <a:lnTo>
                  <a:pt x="1862781" y="186018"/>
                </a:lnTo>
                <a:lnTo>
                  <a:pt x="1812256" y="181835"/>
                </a:lnTo>
                <a:lnTo>
                  <a:pt x="1761728" y="176258"/>
                </a:lnTo>
                <a:lnTo>
                  <a:pt x="1711195" y="170681"/>
                </a:lnTo>
                <a:lnTo>
                  <a:pt x="1660659" y="166499"/>
                </a:lnTo>
                <a:lnTo>
                  <a:pt x="1610117" y="165106"/>
                </a:lnTo>
                <a:lnTo>
                  <a:pt x="1559569" y="167896"/>
                </a:lnTo>
                <a:lnTo>
                  <a:pt x="1509014" y="176263"/>
                </a:lnTo>
                <a:lnTo>
                  <a:pt x="1458493" y="184626"/>
                </a:lnTo>
                <a:lnTo>
                  <a:pt x="1407971" y="187414"/>
                </a:lnTo>
                <a:lnTo>
                  <a:pt x="1357448" y="186018"/>
                </a:lnTo>
                <a:lnTo>
                  <a:pt x="1306923" y="181835"/>
                </a:lnTo>
                <a:lnTo>
                  <a:pt x="1256395" y="176258"/>
                </a:lnTo>
                <a:lnTo>
                  <a:pt x="1205862" y="170681"/>
                </a:lnTo>
                <a:lnTo>
                  <a:pt x="1155326" y="166499"/>
                </a:lnTo>
                <a:lnTo>
                  <a:pt x="1104784" y="165106"/>
                </a:lnTo>
                <a:lnTo>
                  <a:pt x="1054236" y="167896"/>
                </a:lnTo>
                <a:lnTo>
                  <a:pt x="1003681" y="176263"/>
                </a:lnTo>
                <a:lnTo>
                  <a:pt x="1003681" y="174878"/>
                </a:lnTo>
                <a:lnTo>
                  <a:pt x="947419" y="183375"/>
                </a:lnTo>
                <a:lnTo>
                  <a:pt x="898308" y="184999"/>
                </a:lnTo>
                <a:lnTo>
                  <a:pt x="849190" y="182964"/>
                </a:lnTo>
                <a:lnTo>
                  <a:pt x="800067" y="178548"/>
                </a:lnTo>
                <a:lnTo>
                  <a:pt x="750940" y="173035"/>
                </a:lnTo>
                <a:lnTo>
                  <a:pt x="701812" y="167705"/>
                </a:lnTo>
                <a:lnTo>
                  <a:pt x="652685" y="163838"/>
                </a:lnTo>
                <a:lnTo>
                  <a:pt x="603562" y="162718"/>
                </a:lnTo>
                <a:lnTo>
                  <a:pt x="554444" y="165624"/>
                </a:lnTo>
                <a:lnTo>
                  <a:pt x="505332" y="173837"/>
                </a:lnTo>
                <a:lnTo>
                  <a:pt x="454808" y="182204"/>
                </a:lnTo>
                <a:lnTo>
                  <a:pt x="404278" y="184994"/>
                </a:lnTo>
                <a:lnTo>
                  <a:pt x="353743" y="183601"/>
                </a:lnTo>
                <a:lnTo>
                  <a:pt x="303205" y="179419"/>
                </a:lnTo>
                <a:lnTo>
                  <a:pt x="252666" y="173842"/>
                </a:lnTo>
                <a:lnTo>
                  <a:pt x="202127" y="168265"/>
                </a:lnTo>
                <a:lnTo>
                  <a:pt x="151589" y="164081"/>
                </a:lnTo>
                <a:lnTo>
                  <a:pt x="101054" y="162686"/>
                </a:lnTo>
                <a:lnTo>
                  <a:pt x="50524" y="165473"/>
                </a:lnTo>
                <a:lnTo>
                  <a:pt x="0" y="173837"/>
                </a:lnTo>
                <a:lnTo>
                  <a:pt x="0" y="11163"/>
                </a:lnTo>
                <a:lnTo>
                  <a:pt x="50524" y="2799"/>
                </a:lnTo>
                <a:lnTo>
                  <a:pt x="101054" y="12"/>
                </a:lnTo>
                <a:lnTo>
                  <a:pt x="151589" y="1407"/>
                </a:lnTo>
                <a:lnTo>
                  <a:pt x="202127" y="5590"/>
                </a:lnTo>
                <a:lnTo>
                  <a:pt x="252666" y="11168"/>
                </a:lnTo>
                <a:lnTo>
                  <a:pt x="303205" y="16744"/>
                </a:lnTo>
                <a:lnTo>
                  <a:pt x="353743" y="20926"/>
                </a:lnTo>
                <a:lnTo>
                  <a:pt x="404278" y="22320"/>
                </a:lnTo>
                <a:lnTo>
                  <a:pt x="454808" y="19530"/>
                </a:lnTo>
                <a:lnTo>
                  <a:pt x="505332" y="11163"/>
                </a:lnTo>
                <a:lnTo>
                  <a:pt x="555853" y="2799"/>
                </a:lnTo>
                <a:lnTo>
                  <a:pt x="606375" y="12"/>
                </a:lnTo>
                <a:lnTo>
                  <a:pt x="656898" y="1407"/>
                </a:lnTo>
                <a:lnTo>
                  <a:pt x="707423" y="5590"/>
                </a:lnTo>
                <a:lnTo>
                  <a:pt x="757951" y="11168"/>
                </a:lnTo>
                <a:lnTo>
                  <a:pt x="808484" y="16744"/>
                </a:lnTo>
                <a:lnTo>
                  <a:pt x="859020" y="20926"/>
                </a:lnTo>
                <a:lnTo>
                  <a:pt x="909562" y="22320"/>
                </a:lnTo>
                <a:lnTo>
                  <a:pt x="960110" y="19530"/>
                </a:lnTo>
                <a:lnTo>
                  <a:pt x="1010665" y="11163"/>
                </a:lnTo>
                <a:lnTo>
                  <a:pt x="1010665" y="12547"/>
                </a:lnTo>
                <a:lnTo>
                  <a:pt x="1066927" y="4051"/>
                </a:lnTo>
                <a:lnTo>
                  <a:pt x="1116038" y="2426"/>
                </a:lnTo>
                <a:lnTo>
                  <a:pt x="1165156" y="4462"/>
                </a:lnTo>
                <a:lnTo>
                  <a:pt x="1214279" y="8877"/>
                </a:lnTo>
                <a:lnTo>
                  <a:pt x="1263406" y="14391"/>
                </a:lnTo>
                <a:lnTo>
                  <a:pt x="1312534" y="19721"/>
                </a:lnTo>
                <a:lnTo>
                  <a:pt x="1361661" y="23587"/>
                </a:lnTo>
                <a:lnTo>
                  <a:pt x="1410784" y="24708"/>
                </a:lnTo>
                <a:lnTo>
                  <a:pt x="1459902" y="21802"/>
                </a:lnTo>
                <a:lnTo>
                  <a:pt x="1509014" y="13588"/>
                </a:lnTo>
                <a:lnTo>
                  <a:pt x="1558158" y="5371"/>
                </a:lnTo>
                <a:lnTo>
                  <a:pt x="1607295" y="2462"/>
                </a:lnTo>
                <a:lnTo>
                  <a:pt x="1656428" y="3581"/>
                </a:lnTo>
                <a:lnTo>
                  <a:pt x="1705557" y="7445"/>
                </a:lnTo>
                <a:lnTo>
                  <a:pt x="1754684" y="12775"/>
                </a:lnTo>
                <a:lnTo>
                  <a:pt x="1803813" y="18287"/>
                </a:lnTo>
                <a:lnTo>
                  <a:pt x="1852946" y="22702"/>
                </a:lnTo>
                <a:lnTo>
                  <a:pt x="1902083" y="24738"/>
                </a:lnTo>
                <a:lnTo>
                  <a:pt x="1951227" y="23113"/>
                </a:lnTo>
                <a:lnTo>
                  <a:pt x="2007489" y="14630"/>
                </a:lnTo>
                <a:lnTo>
                  <a:pt x="2007489" y="13322"/>
                </a:lnTo>
                <a:lnTo>
                  <a:pt x="2058009" y="4955"/>
                </a:lnTo>
                <a:lnTo>
                  <a:pt x="2108531" y="2166"/>
                </a:lnTo>
                <a:lnTo>
                  <a:pt x="2159054" y="3561"/>
                </a:lnTo>
                <a:lnTo>
                  <a:pt x="2209579" y="7744"/>
                </a:lnTo>
                <a:lnTo>
                  <a:pt x="2260107" y="13322"/>
                </a:lnTo>
                <a:lnTo>
                  <a:pt x="2310640" y="18900"/>
                </a:lnTo>
                <a:lnTo>
                  <a:pt x="2361176" y="23083"/>
                </a:lnTo>
                <a:lnTo>
                  <a:pt x="2411718" y="24477"/>
                </a:lnTo>
                <a:lnTo>
                  <a:pt x="2462266" y="21689"/>
                </a:lnTo>
                <a:lnTo>
                  <a:pt x="2512822" y="13322"/>
                </a:lnTo>
                <a:lnTo>
                  <a:pt x="2561933" y="5105"/>
                </a:lnTo>
                <a:lnTo>
                  <a:pt x="2611051" y="2197"/>
                </a:lnTo>
                <a:lnTo>
                  <a:pt x="2660174" y="3317"/>
                </a:lnTo>
                <a:lnTo>
                  <a:pt x="2709301" y="7184"/>
                </a:lnTo>
                <a:lnTo>
                  <a:pt x="2758429" y="12515"/>
                </a:lnTo>
                <a:lnTo>
                  <a:pt x="2807556" y="18030"/>
                </a:lnTo>
                <a:lnTo>
                  <a:pt x="2856679" y="22447"/>
                </a:lnTo>
                <a:lnTo>
                  <a:pt x="2905797" y="24484"/>
                </a:lnTo>
                <a:lnTo>
                  <a:pt x="2954909" y="22859"/>
                </a:lnTo>
                <a:lnTo>
                  <a:pt x="3004312" y="15405"/>
                </a:lnTo>
                <a:lnTo>
                  <a:pt x="3004312" y="11163"/>
                </a:lnTo>
                <a:lnTo>
                  <a:pt x="3035861" y="5208"/>
                </a:lnTo>
                <a:lnTo>
                  <a:pt x="3067446" y="1635"/>
                </a:lnTo>
                <a:lnTo>
                  <a:pt x="3099055" y="104"/>
                </a:lnTo>
                <a:lnTo>
                  <a:pt x="3130677" y="279"/>
                </a:lnTo>
                <a:lnTo>
                  <a:pt x="3178021" y="2981"/>
                </a:lnTo>
                <a:lnTo>
                  <a:pt x="3225377" y="7598"/>
                </a:lnTo>
                <a:lnTo>
                  <a:pt x="3272741" y="12980"/>
                </a:lnTo>
                <a:lnTo>
                  <a:pt x="3320113" y="17980"/>
                </a:lnTo>
                <a:lnTo>
                  <a:pt x="3367491" y="21446"/>
                </a:lnTo>
                <a:lnTo>
                  <a:pt x="3414873" y="22232"/>
                </a:lnTo>
                <a:lnTo>
                  <a:pt x="3462258" y="19187"/>
                </a:lnTo>
                <a:lnTo>
                  <a:pt x="3509644" y="11163"/>
                </a:lnTo>
                <a:lnTo>
                  <a:pt x="3537267" y="5815"/>
                </a:lnTo>
                <a:lnTo>
                  <a:pt x="3564890" y="2324"/>
                </a:lnTo>
                <a:lnTo>
                  <a:pt x="3592512" y="461"/>
                </a:lnTo>
                <a:lnTo>
                  <a:pt x="3620135" y="0"/>
                </a:lnTo>
                <a:close/>
              </a:path>
            </a:pathLst>
          </a:custGeom>
          <a:ln w="9144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79"/>
          <p:cNvSpPr/>
          <p:nvPr/>
        </p:nvSpPr>
        <p:spPr>
          <a:xfrm>
            <a:off x="2516671" y="4204504"/>
            <a:ext cx="5020310" cy="187960"/>
          </a:xfrm>
          <a:custGeom>
            <a:avLst/>
            <a:gdLst/>
            <a:ahLst/>
            <a:cxnLst/>
            <a:rect l="l" t="t" r="r" b="b"/>
            <a:pathLst>
              <a:path w="5020309" h="187959">
                <a:moveTo>
                  <a:pt x="4615777" y="12"/>
                </a:moveTo>
                <a:lnTo>
                  <a:pt x="4565247" y="2799"/>
                </a:lnTo>
                <a:lnTo>
                  <a:pt x="4464202" y="19530"/>
                </a:lnTo>
                <a:lnTo>
                  <a:pt x="4413680" y="22320"/>
                </a:lnTo>
                <a:lnTo>
                  <a:pt x="4363157" y="20926"/>
                </a:lnTo>
                <a:lnTo>
                  <a:pt x="4312632" y="16744"/>
                </a:lnTo>
                <a:lnTo>
                  <a:pt x="4211571" y="5590"/>
                </a:lnTo>
                <a:lnTo>
                  <a:pt x="4161035" y="1407"/>
                </a:lnTo>
                <a:lnTo>
                  <a:pt x="4110493" y="12"/>
                </a:lnTo>
                <a:lnTo>
                  <a:pt x="4059945" y="2799"/>
                </a:lnTo>
                <a:lnTo>
                  <a:pt x="4009390" y="11163"/>
                </a:lnTo>
                <a:lnTo>
                  <a:pt x="4009390" y="12001"/>
                </a:lnTo>
                <a:lnTo>
                  <a:pt x="3951731" y="20700"/>
                </a:lnTo>
                <a:lnTo>
                  <a:pt x="3904372" y="22339"/>
                </a:lnTo>
                <a:lnTo>
                  <a:pt x="3857001" y="20531"/>
                </a:lnTo>
                <a:lnTo>
                  <a:pt x="3809623" y="16425"/>
                </a:lnTo>
                <a:lnTo>
                  <a:pt x="3714865" y="5915"/>
                </a:lnTo>
                <a:lnTo>
                  <a:pt x="3667494" y="1809"/>
                </a:lnTo>
                <a:lnTo>
                  <a:pt x="3620135" y="0"/>
                </a:lnTo>
                <a:lnTo>
                  <a:pt x="3592512" y="461"/>
                </a:lnTo>
                <a:lnTo>
                  <a:pt x="3564890" y="2324"/>
                </a:lnTo>
                <a:lnTo>
                  <a:pt x="3537267" y="5815"/>
                </a:lnTo>
                <a:lnTo>
                  <a:pt x="3509644" y="11163"/>
                </a:lnTo>
                <a:lnTo>
                  <a:pt x="3462258" y="19187"/>
                </a:lnTo>
                <a:lnTo>
                  <a:pt x="3414873" y="22232"/>
                </a:lnTo>
                <a:lnTo>
                  <a:pt x="3367491" y="21446"/>
                </a:lnTo>
                <a:lnTo>
                  <a:pt x="3320113" y="17980"/>
                </a:lnTo>
                <a:lnTo>
                  <a:pt x="3272741" y="12980"/>
                </a:lnTo>
                <a:lnTo>
                  <a:pt x="3225377" y="7598"/>
                </a:lnTo>
                <a:lnTo>
                  <a:pt x="3178021" y="2981"/>
                </a:lnTo>
                <a:lnTo>
                  <a:pt x="3130677" y="279"/>
                </a:lnTo>
                <a:lnTo>
                  <a:pt x="3099055" y="104"/>
                </a:lnTo>
                <a:lnTo>
                  <a:pt x="3067446" y="1635"/>
                </a:lnTo>
                <a:lnTo>
                  <a:pt x="3035861" y="5208"/>
                </a:lnTo>
                <a:lnTo>
                  <a:pt x="3004312" y="11163"/>
                </a:lnTo>
                <a:lnTo>
                  <a:pt x="3004312" y="15405"/>
                </a:lnTo>
                <a:lnTo>
                  <a:pt x="2954909" y="22859"/>
                </a:lnTo>
                <a:lnTo>
                  <a:pt x="2905797" y="24484"/>
                </a:lnTo>
                <a:lnTo>
                  <a:pt x="2856679" y="22447"/>
                </a:lnTo>
                <a:lnTo>
                  <a:pt x="2807556" y="18030"/>
                </a:lnTo>
                <a:lnTo>
                  <a:pt x="2709301" y="7184"/>
                </a:lnTo>
                <a:lnTo>
                  <a:pt x="2660174" y="3317"/>
                </a:lnTo>
                <a:lnTo>
                  <a:pt x="2611051" y="2197"/>
                </a:lnTo>
                <a:lnTo>
                  <a:pt x="2561933" y="5105"/>
                </a:lnTo>
                <a:lnTo>
                  <a:pt x="2462266" y="21689"/>
                </a:lnTo>
                <a:lnTo>
                  <a:pt x="2411718" y="24477"/>
                </a:lnTo>
                <a:lnTo>
                  <a:pt x="2361176" y="23083"/>
                </a:lnTo>
                <a:lnTo>
                  <a:pt x="2310640" y="18900"/>
                </a:lnTo>
                <a:lnTo>
                  <a:pt x="2209579" y="7744"/>
                </a:lnTo>
                <a:lnTo>
                  <a:pt x="2159054" y="3561"/>
                </a:lnTo>
                <a:lnTo>
                  <a:pt x="2108531" y="2166"/>
                </a:lnTo>
                <a:lnTo>
                  <a:pt x="2058009" y="4955"/>
                </a:lnTo>
                <a:lnTo>
                  <a:pt x="2007489" y="13322"/>
                </a:lnTo>
                <a:lnTo>
                  <a:pt x="2007489" y="14630"/>
                </a:lnTo>
                <a:lnTo>
                  <a:pt x="1951227" y="23113"/>
                </a:lnTo>
                <a:lnTo>
                  <a:pt x="1902083" y="24738"/>
                </a:lnTo>
                <a:lnTo>
                  <a:pt x="1852946" y="22702"/>
                </a:lnTo>
                <a:lnTo>
                  <a:pt x="1803813" y="18287"/>
                </a:lnTo>
                <a:lnTo>
                  <a:pt x="1705557" y="7445"/>
                </a:lnTo>
                <a:lnTo>
                  <a:pt x="1656428" y="3581"/>
                </a:lnTo>
                <a:lnTo>
                  <a:pt x="1607295" y="2462"/>
                </a:lnTo>
                <a:lnTo>
                  <a:pt x="1558158" y="5371"/>
                </a:lnTo>
                <a:lnTo>
                  <a:pt x="1459902" y="21802"/>
                </a:lnTo>
                <a:lnTo>
                  <a:pt x="1410784" y="24708"/>
                </a:lnTo>
                <a:lnTo>
                  <a:pt x="1361661" y="23587"/>
                </a:lnTo>
                <a:lnTo>
                  <a:pt x="1312534" y="19721"/>
                </a:lnTo>
                <a:lnTo>
                  <a:pt x="1214279" y="8877"/>
                </a:lnTo>
                <a:lnTo>
                  <a:pt x="1165156" y="4462"/>
                </a:lnTo>
                <a:lnTo>
                  <a:pt x="1116038" y="2426"/>
                </a:lnTo>
                <a:lnTo>
                  <a:pt x="1066927" y="4051"/>
                </a:lnTo>
                <a:lnTo>
                  <a:pt x="1010665" y="12547"/>
                </a:lnTo>
                <a:lnTo>
                  <a:pt x="1010665" y="11163"/>
                </a:lnTo>
                <a:lnTo>
                  <a:pt x="960110" y="19530"/>
                </a:lnTo>
                <a:lnTo>
                  <a:pt x="909562" y="22320"/>
                </a:lnTo>
                <a:lnTo>
                  <a:pt x="859020" y="20926"/>
                </a:lnTo>
                <a:lnTo>
                  <a:pt x="808484" y="16744"/>
                </a:lnTo>
                <a:lnTo>
                  <a:pt x="707423" y="5590"/>
                </a:lnTo>
                <a:lnTo>
                  <a:pt x="656898" y="1407"/>
                </a:lnTo>
                <a:lnTo>
                  <a:pt x="606375" y="12"/>
                </a:lnTo>
                <a:lnTo>
                  <a:pt x="555853" y="2799"/>
                </a:lnTo>
                <a:lnTo>
                  <a:pt x="454808" y="19530"/>
                </a:lnTo>
                <a:lnTo>
                  <a:pt x="404278" y="22320"/>
                </a:lnTo>
                <a:lnTo>
                  <a:pt x="353743" y="20926"/>
                </a:lnTo>
                <a:lnTo>
                  <a:pt x="303205" y="16744"/>
                </a:lnTo>
                <a:lnTo>
                  <a:pt x="202127" y="5590"/>
                </a:lnTo>
                <a:lnTo>
                  <a:pt x="151589" y="1407"/>
                </a:lnTo>
                <a:lnTo>
                  <a:pt x="101054" y="12"/>
                </a:lnTo>
                <a:lnTo>
                  <a:pt x="50524" y="2799"/>
                </a:lnTo>
                <a:lnTo>
                  <a:pt x="0" y="11163"/>
                </a:lnTo>
                <a:lnTo>
                  <a:pt x="0" y="173837"/>
                </a:lnTo>
                <a:lnTo>
                  <a:pt x="50524" y="165473"/>
                </a:lnTo>
                <a:lnTo>
                  <a:pt x="101054" y="162686"/>
                </a:lnTo>
                <a:lnTo>
                  <a:pt x="151589" y="164081"/>
                </a:lnTo>
                <a:lnTo>
                  <a:pt x="202127" y="168265"/>
                </a:lnTo>
                <a:lnTo>
                  <a:pt x="303205" y="179419"/>
                </a:lnTo>
                <a:lnTo>
                  <a:pt x="353743" y="183601"/>
                </a:lnTo>
                <a:lnTo>
                  <a:pt x="404278" y="184994"/>
                </a:lnTo>
                <a:lnTo>
                  <a:pt x="454808" y="182204"/>
                </a:lnTo>
                <a:lnTo>
                  <a:pt x="554444" y="165624"/>
                </a:lnTo>
                <a:lnTo>
                  <a:pt x="603562" y="162718"/>
                </a:lnTo>
                <a:lnTo>
                  <a:pt x="652685" y="163838"/>
                </a:lnTo>
                <a:lnTo>
                  <a:pt x="701812" y="167705"/>
                </a:lnTo>
                <a:lnTo>
                  <a:pt x="800067" y="178548"/>
                </a:lnTo>
                <a:lnTo>
                  <a:pt x="849190" y="182964"/>
                </a:lnTo>
                <a:lnTo>
                  <a:pt x="898308" y="184999"/>
                </a:lnTo>
                <a:lnTo>
                  <a:pt x="947419" y="183375"/>
                </a:lnTo>
                <a:lnTo>
                  <a:pt x="1003681" y="174878"/>
                </a:lnTo>
                <a:lnTo>
                  <a:pt x="1003681" y="176263"/>
                </a:lnTo>
                <a:lnTo>
                  <a:pt x="1054236" y="167896"/>
                </a:lnTo>
                <a:lnTo>
                  <a:pt x="1104784" y="165106"/>
                </a:lnTo>
                <a:lnTo>
                  <a:pt x="1155326" y="166499"/>
                </a:lnTo>
                <a:lnTo>
                  <a:pt x="1205862" y="170681"/>
                </a:lnTo>
                <a:lnTo>
                  <a:pt x="1306923" y="181835"/>
                </a:lnTo>
                <a:lnTo>
                  <a:pt x="1357448" y="186018"/>
                </a:lnTo>
                <a:lnTo>
                  <a:pt x="1407971" y="187414"/>
                </a:lnTo>
                <a:lnTo>
                  <a:pt x="1458493" y="184626"/>
                </a:lnTo>
                <a:lnTo>
                  <a:pt x="1559569" y="167896"/>
                </a:lnTo>
                <a:lnTo>
                  <a:pt x="1610117" y="165106"/>
                </a:lnTo>
                <a:lnTo>
                  <a:pt x="1660659" y="166499"/>
                </a:lnTo>
                <a:lnTo>
                  <a:pt x="1711195" y="170681"/>
                </a:lnTo>
                <a:lnTo>
                  <a:pt x="1812256" y="181835"/>
                </a:lnTo>
                <a:lnTo>
                  <a:pt x="1862781" y="186018"/>
                </a:lnTo>
                <a:lnTo>
                  <a:pt x="1913304" y="187414"/>
                </a:lnTo>
                <a:lnTo>
                  <a:pt x="1963826" y="184626"/>
                </a:lnTo>
                <a:lnTo>
                  <a:pt x="2014347" y="176263"/>
                </a:lnTo>
                <a:lnTo>
                  <a:pt x="2014347" y="174955"/>
                </a:lnTo>
                <a:lnTo>
                  <a:pt x="2070607" y="166471"/>
                </a:lnTo>
                <a:lnTo>
                  <a:pt x="2119752" y="164843"/>
                </a:lnTo>
                <a:lnTo>
                  <a:pt x="2168889" y="166877"/>
                </a:lnTo>
                <a:lnTo>
                  <a:pt x="2218022" y="171291"/>
                </a:lnTo>
                <a:lnTo>
                  <a:pt x="2316278" y="182135"/>
                </a:lnTo>
                <a:lnTo>
                  <a:pt x="2365407" y="186001"/>
                </a:lnTo>
                <a:lnTo>
                  <a:pt x="2414540" y="187121"/>
                </a:lnTo>
                <a:lnTo>
                  <a:pt x="2463677" y="184213"/>
                </a:lnTo>
                <a:lnTo>
                  <a:pt x="2563342" y="167629"/>
                </a:lnTo>
                <a:lnTo>
                  <a:pt x="2613863" y="164840"/>
                </a:lnTo>
                <a:lnTo>
                  <a:pt x="2664383" y="166235"/>
                </a:lnTo>
                <a:lnTo>
                  <a:pt x="2714904" y="170418"/>
                </a:lnTo>
                <a:lnTo>
                  <a:pt x="2815945" y="181574"/>
                </a:lnTo>
                <a:lnTo>
                  <a:pt x="2866466" y="185757"/>
                </a:lnTo>
                <a:lnTo>
                  <a:pt x="2916986" y="187152"/>
                </a:lnTo>
                <a:lnTo>
                  <a:pt x="2967507" y="184363"/>
                </a:lnTo>
                <a:lnTo>
                  <a:pt x="3018028" y="175996"/>
                </a:lnTo>
                <a:lnTo>
                  <a:pt x="3018028" y="171754"/>
                </a:lnTo>
                <a:lnTo>
                  <a:pt x="3067430" y="164312"/>
                </a:lnTo>
                <a:lnTo>
                  <a:pt x="3116575" y="162687"/>
                </a:lnTo>
                <a:lnTo>
                  <a:pt x="3165712" y="164723"/>
                </a:lnTo>
                <a:lnTo>
                  <a:pt x="3214845" y="169138"/>
                </a:lnTo>
                <a:lnTo>
                  <a:pt x="3313101" y="179980"/>
                </a:lnTo>
                <a:lnTo>
                  <a:pt x="3362230" y="183845"/>
                </a:lnTo>
                <a:lnTo>
                  <a:pt x="3411363" y="184963"/>
                </a:lnTo>
                <a:lnTo>
                  <a:pt x="3460500" y="182054"/>
                </a:lnTo>
                <a:lnTo>
                  <a:pt x="3560165" y="165473"/>
                </a:lnTo>
                <a:lnTo>
                  <a:pt x="3610687" y="162686"/>
                </a:lnTo>
                <a:lnTo>
                  <a:pt x="3661210" y="164081"/>
                </a:lnTo>
                <a:lnTo>
                  <a:pt x="3711735" y="168265"/>
                </a:lnTo>
                <a:lnTo>
                  <a:pt x="3812796" y="179419"/>
                </a:lnTo>
                <a:lnTo>
                  <a:pt x="3863332" y="183601"/>
                </a:lnTo>
                <a:lnTo>
                  <a:pt x="3913874" y="184994"/>
                </a:lnTo>
                <a:lnTo>
                  <a:pt x="3964422" y="182204"/>
                </a:lnTo>
                <a:lnTo>
                  <a:pt x="4014978" y="173837"/>
                </a:lnTo>
                <a:lnTo>
                  <a:pt x="4014978" y="173012"/>
                </a:lnTo>
                <a:lnTo>
                  <a:pt x="4072636" y="164312"/>
                </a:lnTo>
                <a:lnTo>
                  <a:pt x="4121747" y="162687"/>
                </a:lnTo>
                <a:lnTo>
                  <a:pt x="4170865" y="164723"/>
                </a:lnTo>
                <a:lnTo>
                  <a:pt x="4219988" y="169138"/>
                </a:lnTo>
                <a:lnTo>
                  <a:pt x="4318243" y="179980"/>
                </a:lnTo>
                <a:lnTo>
                  <a:pt x="4367370" y="183845"/>
                </a:lnTo>
                <a:lnTo>
                  <a:pt x="4416493" y="184963"/>
                </a:lnTo>
                <a:lnTo>
                  <a:pt x="4465611" y="182054"/>
                </a:lnTo>
                <a:lnTo>
                  <a:pt x="4565247" y="165473"/>
                </a:lnTo>
                <a:lnTo>
                  <a:pt x="4615777" y="162686"/>
                </a:lnTo>
                <a:lnTo>
                  <a:pt x="4666312" y="164081"/>
                </a:lnTo>
                <a:lnTo>
                  <a:pt x="4716850" y="168265"/>
                </a:lnTo>
                <a:lnTo>
                  <a:pt x="4817928" y="179419"/>
                </a:lnTo>
                <a:lnTo>
                  <a:pt x="4868466" y="183601"/>
                </a:lnTo>
                <a:lnTo>
                  <a:pt x="4919001" y="184994"/>
                </a:lnTo>
                <a:lnTo>
                  <a:pt x="4969531" y="182204"/>
                </a:lnTo>
                <a:lnTo>
                  <a:pt x="5020056" y="173837"/>
                </a:lnTo>
                <a:lnTo>
                  <a:pt x="5020056" y="11163"/>
                </a:lnTo>
                <a:lnTo>
                  <a:pt x="4969531" y="19530"/>
                </a:lnTo>
                <a:lnTo>
                  <a:pt x="4919001" y="22320"/>
                </a:lnTo>
                <a:lnTo>
                  <a:pt x="4868466" y="20926"/>
                </a:lnTo>
                <a:lnTo>
                  <a:pt x="4817928" y="16744"/>
                </a:lnTo>
                <a:lnTo>
                  <a:pt x="4716850" y="5590"/>
                </a:lnTo>
                <a:lnTo>
                  <a:pt x="4666312" y="1407"/>
                </a:lnTo>
                <a:lnTo>
                  <a:pt x="4615777" y="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TextBox 81"/>
          <p:cNvSpPr txBox="1"/>
          <p:nvPr/>
        </p:nvSpPr>
        <p:spPr>
          <a:xfrm>
            <a:off x="4009998" y="4680819"/>
            <a:ext cx="16177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이전 </a:t>
            </a:r>
            <a:r>
              <a:rPr lang="en-US" altLang="ko-KR" sz="800" dirty="0" smtClean="0"/>
              <a:t>1 2 3 4 5 6 7 8 9 10 </a:t>
            </a:r>
            <a:r>
              <a:rPr lang="ko-KR" altLang="en-US" sz="800" dirty="0" smtClean="0"/>
              <a:t>다음</a:t>
            </a:r>
            <a:endParaRPr lang="ko-KR" altLang="en-US" sz="800" dirty="0"/>
          </a:p>
        </p:txBody>
      </p:sp>
      <p:sp>
        <p:nvSpPr>
          <p:cNvPr id="84" name="TextBox 83"/>
          <p:cNvSpPr txBox="1"/>
          <p:nvPr/>
        </p:nvSpPr>
        <p:spPr>
          <a:xfrm>
            <a:off x="2531640" y="3385185"/>
            <a:ext cx="13869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오늘 점심 </a:t>
            </a:r>
            <a:r>
              <a:rPr lang="ko-KR" altLang="en-US" sz="800" dirty="0" err="1" smtClean="0"/>
              <a:t>뭐먹고싶은가요</a:t>
            </a:r>
            <a:endParaRPr lang="ko-KR" altLang="en-US" sz="800" dirty="0"/>
          </a:p>
        </p:txBody>
      </p:sp>
      <p:sp>
        <p:nvSpPr>
          <p:cNvPr id="85" name="TextBox 84"/>
          <p:cNvSpPr txBox="1"/>
          <p:nvPr/>
        </p:nvSpPr>
        <p:spPr>
          <a:xfrm>
            <a:off x="6571036" y="3358725"/>
            <a:ext cx="8499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23.01.11 13:11</a:t>
            </a:r>
            <a:endParaRPr lang="ko-KR" altLang="en-US" sz="800" dirty="0"/>
          </a:p>
        </p:txBody>
      </p:sp>
      <p:sp>
        <p:nvSpPr>
          <p:cNvPr id="86" name="TextBox 85"/>
          <p:cNvSpPr txBox="1"/>
          <p:nvPr/>
        </p:nvSpPr>
        <p:spPr>
          <a:xfrm>
            <a:off x="2530077" y="3630185"/>
            <a:ext cx="8370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집가고</a:t>
            </a:r>
            <a:r>
              <a:rPr lang="ko-KR" altLang="en-US" sz="800" dirty="0" smtClean="0"/>
              <a:t> 싶어요</a:t>
            </a:r>
            <a:endParaRPr lang="ko-KR" altLang="en-US" sz="800" dirty="0"/>
          </a:p>
        </p:txBody>
      </p:sp>
      <p:sp>
        <p:nvSpPr>
          <p:cNvPr id="87" name="TextBox 86"/>
          <p:cNvSpPr txBox="1"/>
          <p:nvPr/>
        </p:nvSpPr>
        <p:spPr>
          <a:xfrm>
            <a:off x="2530077" y="3885280"/>
            <a:ext cx="13308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저희집</a:t>
            </a:r>
            <a:r>
              <a:rPr lang="ko-KR" altLang="en-US" sz="800" dirty="0" smtClean="0"/>
              <a:t> 고양이 보실래요</a:t>
            </a:r>
            <a:r>
              <a:rPr lang="en-US" altLang="ko-KR" sz="800" dirty="0" smtClean="0"/>
              <a:t>?</a:t>
            </a:r>
            <a:endParaRPr lang="ko-KR" altLang="en-US" sz="800" dirty="0"/>
          </a:p>
        </p:txBody>
      </p:sp>
      <p:sp>
        <p:nvSpPr>
          <p:cNvPr id="93" name="TextBox 92"/>
          <p:cNvSpPr txBox="1"/>
          <p:nvPr/>
        </p:nvSpPr>
        <p:spPr>
          <a:xfrm>
            <a:off x="2543287" y="4413465"/>
            <a:ext cx="9396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꿀잼모먼트</a:t>
            </a:r>
            <a:r>
              <a:rPr lang="ko-KR" altLang="en-US" sz="800" dirty="0" smtClean="0"/>
              <a:t> 소개</a:t>
            </a:r>
            <a:endParaRPr lang="ko-KR" altLang="en-US" sz="800" dirty="0"/>
          </a:p>
        </p:txBody>
      </p:sp>
      <p:sp>
        <p:nvSpPr>
          <p:cNvPr id="98" name="TextBox 97"/>
          <p:cNvSpPr txBox="1"/>
          <p:nvPr/>
        </p:nvSpPr>
        <p:spPr>
          <a:xfrm>
            <a:off x="6571036" y="3628063"/>
            <a:ext cx="8499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23.01.11 </a:t>
            </a:r>
            <a:r>
              <a:rPr lang="en-US" altLang="ko-KR" sz="800" dirty="0" smtClean="0"/>
              <a:t>13:11</a:t>
            </a:r>
            <a:endParaRPr lang="ko-KR" altLang="en-US" sz="800" dirty="0"/>
          </a:p>
        </p:txBody>
      </p:sp>
      <p:sp>
        <p:nvSpPr>
          <p:cNvPr id="99" name="TextBox 98"/>
          <p:cNvSpPr txBox="1"/>
          <p:nvPr/>
        </p:nvSpPr>
        <p:spPr>
          <a:xfrm>
            <a:off x="6571036" y="3893658"/>
            <a:ext cx="8499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23.01.11 </a:t>
            </a:r>
            <a:r>
              <a:rPr lang="en-US" altLang="ko-KR" sz="800" dirty="0"/>
              <a:t>13:11</a:t>
            </a:r>
            <a:endParaRPr lang="ko-KR" altLang="en-US" sz="800" dirty="0"/>
          </a:p>
        </p:txBody>
      </p:sp>
      <p:sp>
        <p:nvSpPr>
          <p:cNvPr id="100" name="TextBox 99"/>
          <p:cNvSpPr txBox="1"/>
          <p:nvPr/>
        </p:nvSpPr>
        <p:spPr>
          <a:xfrm>
            <a:off x="6565144" y="4430574"/>
            <a:ext cx="8723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23.01.11 13:11</a:t>
            </a:r>
            <a:endParaRPr lang="ko-KR" altLang="en-US" sz="800" dirty="0"/>
          </a:p>
        </p:txBody>
      </p:sp>
      <p:cxnSp>
        <p:nvCxnSpPr>
          <p:cNvPr id="101" name="직선 연결선 100"/>
          <p:cNvCxnSpPr/>
          <p:nvPr/>
        </p:nvCxnSpPr>
        <p:spPr>
          <a:xfrm>
            <a:off x="1375288" y="5020953"/>
            <a:ext cx="650517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2464253" y="5037922"/>
            <a:ext cx="50927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회사소개 </a:t>
            </a:r>
            <a:r>
              <a:rPr lang="en-US" altLang="ko-KR" sz="800" dirty="0" smtClean="0"/>
              <a:t>|</a:t>
            </a:r>
            <a:r>
              <a:rPr lang="ko-KR" altLang="en-US" sz="800" dirty="0"/>
              <a:t> </a:t>
            </a:r>
            <a:r>
              <a:rPr lang="ko-KR" altLang="en-US" sz="800" dirty="0" err="1" smtClean="0"/>
              <a:t>제휴문의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운영원칙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개인정보처리방침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청소년보호정책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이메일 무단수집 거부 </a:t>
            </a:r>
            <a:r>
              <a:rPr lang="en-US" altLang="ko-KR" sz="800" dirty="0" smtClean="0"/>
              <a:t>| </a:t>
            </a:r>
            <a:r>
              <a:rPr lang="ko-KR" altLang="en-US" sz="800" dirty="0" err="1" smtClean="0"/>
              <a:t>저작권정책</a:t>
            </a:r>
            <a:r>
              <a:rPr lang="ko-KR" altLang="en-US" sz="800" dirty="0" smtClean="0"/>
              <a:t> </a:t>
            </a:r>
            <a:endParaRPr lang="en-US" altLang="ko-KR" sz="800" dirty="0"/>
          </a:p>
        </p:txBody>
      </p:sp>
      <p:sp>
        <p:nvSpPr>
          <p:cNvPr id="103" name="직사각형 102"/>
          <p:cNvSpPr/>
          <p:nvPr/>
        </p:nvSpPr>
        <p:spPr>
          <a:xfrm>
            <a:off x="2530077" y="5267250"/>
            <a:ext cx="703574" cy="27240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2650802" y="531470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105" name="TextBox 104"/>
          <p:cNvSpPr txBox="1"/>
          <p:nvPr/>
        </p:nvSpPr>
        <p:spPr>
          <a:xfrm>
            <a:off x="3241963" y="5246402"/>
            <a:ext cx="18854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㈜</a:t>
            </a:r>
            <a:r>
              <a:rPr lang="en-US" altLang="ko-KR" sz="800" dirty="0" err="1" smtClean="0"/>
              <a:t>SwiftER</a:t>
            </a:r>
            <a:r>
              <a:rPr lang="en-US" altLang="ko-KR" sz="800" dirty="0" smtClean="0"/>
              <a:t> | </a:t>
            </a:r>
            <a:r>
              <a:rPr lang="ko-KR" altLang="en-US" sz="800" dirty="0" smtClean="0"/>
              <a:t>부산시 수영구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대표번호</a:t>
            </a:r>
            <a:endParaRPr lang="en-US" altLang="ko-KR" sz="800" dirty="0" smtClean="0"/>
          </a:p>
          <a:p>
            <a:r>
              <a:rPr lang="ko-KR" altLang="en-US" sz="800" dirty="0" smtClean="0"/>
              <a:t>발행인</a:t>
            </a:r>
            <a:r>
              <a:rPr lang="en-US" altLang="ko-KR" sz="800" dirty="0" smtClean="0"/>
              <a:t>: xxx | </a:t>
            </a:r>
            <a:r>
              <a:rPr lang="ko-KR" altLang="en-US" sz="800" dirty="0" smtClean="0"/>
              <a:t>사업자번호등록</a:t>
            </a:r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xxxx</a:t>
            </a:r>
            <a:endParaRPr lang="ko-KR" altLang="en-US" sz="800" dirty="0"/>
          </a:p>
        </p:txBody>
      </p:sp>
      <p:sp>
        <p:nvSpPr>
          <p:cNvPr id="106" name="TextBox 105"/>
          <p:cNvSpPr txBox="1"/>
          <p:nvPr/>
        </p:nvSpPr>
        <p:spPr>
          <a:xfrm>
            <a:off x="5828216" y="336740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107" name="TextBox 106"/>
          <p:cNvSpPr txBox="1"/>
          <p:nvPr/>
        </p:nvSpPr>
        <p:spPr>
          <a:xfrm>
            <a:off x="5844839" y="4413465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108" name="TextBox 107"/>
          <p:cNvSpPr txBox="1"/>
          <p:nvPr/>
        </p:nvSpPr>
        <p:spPr>
          <a:xfrm>
            <a:off x="5828215" y="3910566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109" name="TextBox 108"/>
          <p:cNvSpPr txBox="1"/>
          <p:nvPr/>
        </p:nvSpPr>
        <p:spPr>
          <a:xfrm>
            <a:off x="5828216" y="3625386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110" name="직사각형 109"/>
          <p:cNvSpPr/>
          <p:nvPr/>
        </p:nvSpPr>
        <p:spPr>
          <a:xfrm>
            <a:off x="1404965" y="1939544"/>
            <a:ext cx="1080653" cy="52837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/>
          <p:nvPr/>
        </p:nvSpPr>
        <p:spPr>
          <a:xfrm>
            <a:off x="1703353" y="206367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112" name="TextBox 111"/>
          <p:cNvSpPr txBox="1"/>
          <p:nvPr/>
        </p:nvSpPr>
        <p:spPr>
          <a:xfrm>
            <a:off x="7285431" y="187228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로그아웃</a:t>
            </a:r>
            <a:endParaRPr lang="ko-KR" altLang="en-US" sz="800" dirty="0"/>
          </a:p>
        </p:txBody>
      </p:sp>
      <p:sp>
        <p:nvSpPr>
          <p:cNvPr id="113" name="TextBox 112"/>
          <p:cNvSpPr txBox="1"/>
          <p:nvPr/>
        </p:nvSpPr>
        <p:spPr>
          <a:xfrm>
            <a:off x="6677891" y="1868406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마이페이지</a:t>
            </a:r>
            <a:endParaRPr lang="ko-KR" altLang="en-US" sz="800" dirty="0"/>
          </a:p>
        </p:txBody>
      </p:sp>
      <p:cxnSp>
        <p:nvCxnSpPr>
          <p:cNvPr id="114" name="직선 연결선 113"/>
          <p:cNvCxnSpPr/>
          <p:nvPr/>
        </p:nvCxnSpPr>
        <p:spPr>
          <a:xfrm>
            <a:off x="1383600" y="2480441"/>
            <a:ext cx="650517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>
            <a:off x="1375288" y="2739543"/>
            <a:ext cx="650517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2506984" y="2472267"/>
            <a:ext cx="38799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증상검색</a:t>
            </a:r>
            <a:r>
              <a:rPr lang="ko-KR" altLang="en-US" sz="800" dirty="0" smtClean="0"/>
              <a:t>         </a:t>
            </a:r>
            <a:r>
              <a:rPr lang="ko-KR" altLang="en-US" sz="800" dirty="0" err="1" smtClean="0"/>
              <a:t>응급실검색</a:t>
            </a:r>
            <a:r>
              <a:rPr lang="ko-KR" altLang="en-US" sz="800" dirty="0" smtClean="0"/>
              <a:t>         </a:t>
            </a:r>
            <a:r>
              <a:rPr lang="ko-KR" altLang="en-US" sz="800" dirty="0" err="1" smtClean="0"/>
              <a:t>약국검색</a:t>
            </a:r>
            <a:r>
              <a:rPr lang="ko-KR" altLang="en-US" sz="800" dirty="0"/>
              <a:t> </a:t>
            </a:r>
            <a:r>
              <a:rPr lang="ko-KR" altLang="en-US" sz="800" dirty="0" smtClean="0"/>
              <a:t>       커뮤니티          고객센터</a:t>
            </a:r>
            <a:endParaRPr lang="ko-KR" altLang="en-US" sz="800" dirty="0"/>
          </a:p>
        </p:txBody>
      </p:sp>
      <p:sp>
        <p:nvSpPr>
          <p:cNvPr id="54" name="타원 53"/>
          <p:cNvSpPr/>
          <p:nvPr/>
        </p:nvSpPr>
        <p:spPr>
          <a:xfrm>
            <a:off x="2343719" y="3192589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55" name="타원 54"/>
          <p:cNvSpPr/>
          <p:nvPr/>
        </p:nvSpPr>
        <p:spPr>
          <a:xfrm>
            <a:off x="3857994" y="4600944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56" name="타원 55"/>
          <p:cNvSpPr/>
          <p:nvPr/>
        </p:nvSpPr>
        <p:spPr>
          <a:xfrm>
            <a:off x="6163839" y="2814717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3</a:t>
            </a:r>
            <a:endParaRPr lang="ko-KR" altLang="en-US" sz="1600" dirty="0"/>
          </a:p>
        </p:txBody>
      </p:sp>
      <p:sp>
        <p:nvSpPr>
          <p:cNvPr id="48" name="직사각형 47"/>
          <p:cNvSpPr/>
          <p:nvPr/>
        </p:nvSpPr>
        <p:spPr>
          <a:xfrm>
            <a:off x="6780802" y="4661064"/>
            <a:ext cx="508782" cy="21873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6783285" y="4665111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글쓰기</a:t>
            </a:r>
            <a:endParaRPr lang="ko-KR" altLang="en-US" sz="800" dirty="0"/>
          </a:p>
        </p:txBody>
      </p:sp>
      <p:sp>
        <p:nvSpPr>
          <p:cNvPr id="52" name="타원 51"/>
          <p:cNvSpPr/>
          <p:nvPr/>
        </p:nvSpPr>
        <p:spPr>
          <a:xfrm>
            <a:off x="6552890" y="4634960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4</a:t>
            </a:r>
            <a:endParaRPr lang="ko-KR" altLang="en-US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1358918" y="300724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커뮤니티</a:t>
            </a:r>
            <a:endParaRPr lang="ko-KR" altLang="en-US" sz="10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1356654" y="3259457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자유 게시판</a:t>
            </a:r>
            <a:endParaRPr lang="ko-KR" alt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1364943" y="3426656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질문 게시판</a:t>
            </a:r>
            <a:endParaRPr lang="ko-KR" altLang="en-US" sz="800" dirty="0"/>
          </a:p>
        </p:txBody>
      </p:sp>
      <p:sp>
        <p:nvSpPr>
          <p:cNvPr id="60" name="TextBox 59"/>
          <p:cNvSpPr txBox="1"/>
          <p:nvPr/>
        </p:nvSpPr>
        <p:spPr>
          <a:xfrm>
            <a:off x="1368873" y="3625386"/>
            <a:ext cx="9108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내가 사는 동네 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67834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/>
          </p:cNvSpPr>
          <p:nvPr/>
        </p:nvSpPr>
        <p:spPr>
          <a:xfrm>
            <a:off x="3092335" y="199513"/>
            <a:ext cx="5436523" cy="473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6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743997"/>
              </p:ext>
            </p:extLst>
          </p:nvPr>
        </p:nvGraphicFramePr>
        <p:xfrm>
          <a:off x="1375288" y="1165696"/>
          <a:ext cx="8159708" cy="447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416">
                  <a:extLst>
                    <a:ext uri="{9D8B030D-6E8A-4147-A177-3AD203B41FA5}">
                      <a16:colId xmlns:a16="http://schemas.microsoft.com/office/drawing/2014/main" val="1338750279"/>
                    </a:ext>
                  </a:extLst>
                </a:gridCol>
                <a:gridCol w="1252071">
                  <a:extLst>
                    <a:ext uri="{9D8B030D-6E8A-4147-A177-3AD203B41FA5}">
                      <a16:colId xmlns:a16="http://schemas.microsoft.com/office/drawing/2014/main" val="2755653204"/>
                    </a:ext>
                  </a:extLst>
                </a:gridCol>
                <a:gridCol w="974667">
                  <a:extLst>
                    <a:ext uri="{9D8B030D-6E8A-4147-A177-3AD203B41FA5}">
                      <a16:colId xmlns:a16="http://schemas.microsoft.com/office/drawing/2014/main" val="1012714008"/>
                    </a:ext>
                  </a:extLst>
                </a:gridCol>
                <a:gridCol w="1197920">
                  <a:extLst>
                    <a:ext uri="{9D8B030D-6E8A-4147-A177-3AD203B41FA5}">
                      <a16:colId xmlns:a16="http://schemas.microsoft.com/office/drawing/2014/main" val="2617825944"/>
                    </a:ext>
                  </a:extLst>
                </a:gridCol>
                <a:gridCol w="623955">
                  <a:extLst>
                    <a:ext uri="{9D8B030D-6E8A-4147-A177-3AD203B41FA5}">
                      <a16:colId xmlns:a16="http://schemas.microsoft.com/office/drawing/2014/main" val="716040185"/>
                    </a:ext>
                  </a:extLst>
                </a:gridCol>
                <a:gridCol w="1711188">
                  <a:extLst>
                    <a:ext uri="{9D8B030D-6E8A-4147-A177-3AD203B41FA5}">
                      <a16:colId xmlns:a16="http://schemas.microsoft.com/office/drawing/2014/main" val="2656885608"/>
                    </a:ext>
                  </a:extLst>
                </a:gridCol>
                <a:gridCol w="286047">
                  <a:extLst>
                    <a:ext uri="{9D8B030D-6E8A-4147-A177-3AD203B41FA5}">
                      <a16:colId xmlns:a16="http://schemas.microsoft.com/office/drawing/2014/main" val="2034900442"/>
                    </a:ext>
                  </a:extLst>
                </a:gridCol>
                <a:gridCol w="1367444">
                  <a:extLst>
                    <a:ext uri="{9D8B030D-6E8A-4147-A177-3AD203B41FA5}">
                      <a16:colId xmlns:a16="http://schemas.microsoft.com/office/drawing/2014/main" val="3781774454"/>
                    </a:ext>
                  </a:extLst>
                </a:gridCol>
              </a:tblGrid>
              <a:tr h="4184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Page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/community/free/view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화면이름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자</a:t>
                      </a:r>
                      <a:r>
                        <a:rPr lang="ko-KR" altLang="en-US" sz="1100" b="0" baseline="0" dirty="0" smtClean="0"/>
                        <a:t>유 게시판 </a:t>
                      </a:r>
                      <a:r>
                        <a:rPr lang="ko-KR" altLang="en-US" sz="1100" b="0" baseline="0" dirty="0" err="1" smtClean="0"/>
                        <a:t>글보기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설명</a:t>
                      </a:r>
                      <a:endParaRPr lang="ko-KR" altLang="en-US" sz="11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/>
                        <a:t>자유 게시판 상세 </a:t>
                      </a:r>
                      <a:r>
                        <a:rPr lang="ko-KR" altLang="en-US" sz="1100" b="0" dirty="0" err="1" smtClean="0"/>
                        <a:t>글보기</a:t>
                      </a:r>
                      <a:r>
                        <a:rPr lang="ko-KR" altLang="en-US" sz="1100" b="0" dirty="0" smtClean="0"/>
                        <a:t> 페이지 출력하기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843191"/>
                  </a:ext>
                </a:extLst>
              </a:tr>
              <a:tr h="25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url</a:t>
                      </a:r>
                      <a:endParaRPr lang="ko-KR" altLang="en-US" sz="1100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swiftER</a:t>
                      </a:r>
                      <a:r>
                        <a:rPr lang="en-US" altLang="ko-KR" sz="1100" dirty="0" smtClean="0"/>
                        <a:t>/community/free/view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605614"/>
                  </a:ext>
                </a:extLst>
              </a:tr>
              <a:tr h="254040">
                <a:tc rowSpan="5" gridSpan="6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Description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493817"/>
                  </a:ext>
                </a:extLst>
              </a:tr>
              <a:tr h="926499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공통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커뮤니티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baseline="0" dirty="0" smtClean="0"/>
                        <a:t>-  </a:t>
                      </a:r>
                      <a:r>
                        <a:rPr lang="ko-KR" altLang="en-US" sz="800" dirty="0" smtClean="0"/>
                        <a:t>자유 게시판 테이블 생성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/>
                        <a:t>질문 게시판 테이블 생성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/>
                        <a:t>내가 사는 동네 테이블 생성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279299"/>
                  </a:ext>
                </a:extLst>
              </a:tr>
              <a:tr h="713768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자유 게시판 </a:t>
                      </a:r>
                      <a:r>
                        <a:rPr lang="ko-KR" altLang="en-US" sz="800" dirty="0" err="1" smtClean="0"/>
                        <a:t>글보기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/>
                        <a:t>목록에서 선택한 글 상세보기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/>
                        <a:t>로그인 후 본인 글</a:t>
                      </a:r>
                      <a:r>
                        <a:rPr lang="ko-KR" altLang="en-US" sz="800" baseline="0" dirty="0" smtClean="0"/>
                        <a:t> 수정 삭제</a:t>
                      </a:r>
                      <a:r>
                        <a:rPr lang="ko-KR" altLang="en-US" sz="800" dirty="0" smtClean="0"/>
                        <a:t> 기능</a:t>
                      </a:r>
                      <a:endParaRPr lang="en-US" altLang="ko-KR" sz="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331429"/>
                  </a:ext>
                </a:extLst>
              </a:tr>
              <a:tr h="1046047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자유 게시판 글 댓글</a:t>
                      </a:r>
                      <a:endParaRPr lang="en-US" altLang="ko-KR" sz="800" baseline="0" dirty="0" smtClean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aseline="0" dirty="0" smtClean="0"/>
                        <a:t>댓글 작성</a:t>
                      </a:r>
                      <a:endParaRPr lang="en-US" altLang="ko-KR" sz="800" baseline="0" dirty="0" smtClean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aseline="0" dirty="0" smtClean="0"/>
                        <a:t>댓글 출력</a:t>
                      </a:r>
                      <a:endParaRPr lang="en-US" altLang="ko-KR" sz="800" baseline="0" dirty="0" smtClean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aseline="0" dirty="0" smtClean="0"/>
                        <a:t>로그인 후 본인 댓글 수정 삭제 기능</a:t>
                      </a:r>
                      <a:endParaRPr lang="en-US" altLang="ko-KR" sz="800" baseline="0" dirty="0" smtClean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날짜 </a:t>
                      </a:r>
                      <a:r>
                        <a:rPr lang="ko-KR" altLang="en-US" sz="800" dirty="0" smtClean="0"/>
                        <a:t>출력</a:t>
                      </a:r>
                      <a:endParaRPr lang="en-US" altLang="ko-KR" sz="800" dirty="0" smtClean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아이디 출력</a:t>
                      </a:r>
                      <a:endParaRPr lang="en-US" altLang="ko-KR" sz="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565142"/>
                  </a:ext>
                </a:extLst>
              </a:tr>
              <a:tr h="806951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목록가기</a:t>
                      </a:r>
                      <a:r>
                        <a:rPr lang="ko-KR" altLang="en-US" sz="800" dirty="0" smtClean="0"/>
                        <a:t> 버튼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/>
                        <a:t>자유 게시판 목록으로 이동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/>
                        <a:t>메뉴에 맞는 목록으로 이동</a:t>
                      </a:r>
                      <a:endParaRPr lang="en-US" altLang="ko-KR" sz="800" dirty="0" smtClean="0"/>
                    </a:p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914024"/>
                  </a:ext>
                </a:extLst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1383600" y="1852806"/>
            <a:ext cx="6496866" cy="38085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2464253" y="2933043"/>
            <a:ext cx="133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자유 게시판</a:t>
            </a:r>
            <a:endParaRPr lang="ko-KR" altLang="en-US" sz="1400" dirty="0"/>
          </a:p>
        </p:txBody>
      </p:sp>
      <p:cxnSp>
        <p:nvCxnSpPr>
          <p:cNvPr id="58" name="직선 연결선 57"/>
          <p:cNvCxnSpPr/>
          <p:nvPr/>
        </p:nvCxnSpPr>
        <p:spPr>
          <a:xfrm flipV="1">
            <a:off x="2575800" y="3292657"/>
            <a:ext cx="4709631" cy="144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718956" y="300882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목록가기</a:t>
            </a:r>
            <a:endParaRPr lang="ko-KR" altLang="en-US" sz="800" dirty="0"/>
          </a:p>
        </p:txBody>
      </p:sp>
      <p:sp>
        <p:nvSpPr>
          <p:cNvPr id="60" name="직사각형 59"/>
          <p:cNvSpPr/>
          <p:nvPr/>
        </p:nvSpPr>
        <p:spPr>
          <a:xfrm>
            <a:off x="6772313" y="3005528"/>
            <a:ext cx="508782" cy="21873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/>
          <p:cNvCxnSpPr/>
          <p:nvPr/>
        </p:nvCxnSpPr>
        <p:spPr>
          <a:xfrm flipV="1">
            <a:off x="2604360" y="3720516"/>
            <a:ext cx="4709631" cy="144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530077" y="3336476"/>
            <a:ext cx="16850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오늘 점심 </a:t>
            </a:r>
            <a:r>
              <a:rPr lang="ko-KR" altLang="en-US" sz="1000" dirty="0" err="1" smtClean="0"/>
              <a:t>뭐먹고싶은가요</a:t>
            </a:r>
            <a:endParaRPr lang="ko-KR" alt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2949164" y="3525300"/>
            <a:ext cx="9621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bg2">
                    <a:lumMod val="75000"/>
                  </a:schemeClr>
                </a:solidFill>
              </a:rPr>
              <a:t>2023.01.11 12:02</a:t>
            </a:r>
            <a:endParaRPr lang="ko-KR" alt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573857" y="3842173"/>
            <a:ext cx="1228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카레 먹을까요</a:t>
            </a:r>
            <a:r>
              <a:rPr lang="en-US" altLang="ko-KR" sz="800" dirty="0" smtClean="0"/>
              <a:t>?</a:t>
            </a:r>
            <a:r>
              <a:rPr lang="ko-KR" altLang="en-US" sz="800" dirty="0" smtClean="0"/>
              <a:t> </a:t>
            </a:r>
            <a:endParaRPr lang="en-US" altLang="ko-KR" sz="800" dirty="0" smtClean="0"/>
          </a:p>
          <a:p>
            <a:r>
              <a:rPr lang="ko-KR" altLang="en-US" sz="800" dirty="0" smtClean="0"/>
              <a:t>중국집 시켜 먹을까요</a:t>
            </a:r>
            <a:r>
              <a:rPr lang="en-US" altLang="ko-KR" sz="800" dirty="0" smtClean="0"/>
              <a:t>?</a:t>
            </a:r>
            <a:endParaRPr lang="ko-KR" altLang="en-US" sz="800" dirty="0"/>
          </a:p>
        </p:txBody>
      </p:sp>
      <p:cxnSp>
        <p:nvCxnSpPr>
          <p:cNvPr id="70" name="직선 연결선 69"/>
          <p:cNvCxnSpPr/>
          <p:nvPr/>
        </p:nvCxnSpPr>
        <p:spPr>
          <a:xfrm flipV="1">
            <a:off x="2604360" y="4428019"/>
            <a:ext cx="4709631" cy="144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591580" y="3521284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2572648" y="4486652"/>
            <a:ext cx="4860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solidFill>
                  <a:schemeClr val="accent1"/>
                </a:solidFill>
              </a:rPr>
              <a:t>댓글</a:t>
            </a:r>
            <a:r>
              <a:rPr lang="en-US" altLang="ko-KR" sz="800" b="1" dirty="0">
                <a:solidFill>
                  <a:schemeClr val="accent1"/>
                </a:solidFill>
              </a:rPr>
              <a:t> </a:t>
            </a:r>
            <a:r>
              <a:rPr lang="en-US" altLang="ko-KR" sz="800" b="1" dirty="0" smtClean="0">
                <a:solidFill>
                  <a:schemeClr val="accent1"/>
                </a:solidFill>
              </a:rPr>
              <a:t>5</a:t>
            </a:r>
            <a:endParaRPr lang="ko-KR" altLang="en-US" sz="800" b="1" dirty="0">
              <a:solidFill>
                <a:schemeClr val="accent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604360" y="4699031"/>
            <a:ext cx="4709631" cy="28550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2583579" y="4679581"/>
            <a:ext cx="12698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2">
                    <a:lumMod val="75000"/>
                  </a:schemeClr>
                </a:solidFill>
              </a:rPr>
              <a:t>댓글을 입력해주십시오</a:t>
            </a:r>
            <a:r>
              <a:rPr lang="en-US" altLang="ko-KR" sz="800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  <a:endParaRPr lang="ko-KR" alt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383600" y="1952062"/>
            <a:ext cx="1080653" cy="52837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1703353" y="206367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7285431" y="187228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로그아웃</a:t>
            </a:r>
            <a:endParaRPr lang="ko-KR" altLang="en-US" sz="800" dirty="0"/>
          </a:p>
        </p:txBody>
      </p:sp>
      <p:sp>
        <p:nvSpPr>
          <p:cNvPr id="78" name="TextBox 77"/>
          <p:cNvSpPr txBox="1"/>
          <p:nvPr/>
        </p:nvSpPr>
        <p:spPr>
          <a:xfrm>
            <a:off x="6677891" y="1868406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마이페이지</a:t>
            </a:r>
            <a:endParaRPr lang="ko-KR" altLang="en-US" sz="800" dirty="0"/>
          </a:p>
        </p:txBody>
      </p:sp>
      <p:cxnSp>
        <p:nvCxnSpPr>
          <p:cNvPr id="79" name="직선 연결선 78"/>
          <p:cNvCxnSpPr/>
          <p:nvPr/>
        </p:nvCxnSpPr>
        <p:spPr>
          <a:xfrm>
            <a:off x="1383600" y="2480441"/>
            <a:ext cx="650517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1375288" y="2739543"/>
            <a:ext cx="650517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506984" y="2472267"/>
            <a:ext cx="38799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증상검색</a:t>
            </a:r>
            <a:r>
              <a:rPr lang="ko-KR" altLang="en-US" sz="800" dirty="0" smtClean="0"/>
              <a:t>         </a:t>
            </a:r>
            <a:r>
              <a:rPr lang="ko-KR" altLang="en-US" sz="800" dirty="0" err="1" smtClean="0"/>
              <a:t>응급실검색</a:t>
            </a:r>
            <a:r>
              <a:rPr lang="ko-KR" altLang="en-US" sz="800" dirty="0" smtClean="0"/>
              <a:t>         </a:t>
            </a:r>
            <a:r>
              <a:rPr lang="ko-KR" altLang="en-US" sz="800" dirty="0" err="1" smtClean="0"/>
              <a:t>약국검색</a:t>
            </a:r>
            <a:r>
              <a:rPr lang="ko-KR" altLang="en-US" sz="800" dirty="0"/>
              <a:t> </a:t>
            </a:r>
            <a:r>
              <a:rPr lang="ko-KR" altLang="en-US" sz="800" dirty="0" smtClean="0"/>
              <a:t>       커뮤니티          고객센터</a:t>
            </a:r>
            <a:endParaRPr lang="ko-KR" altLang="en-US" sz="800" dirty="0"/>
          </a:p>
        </p:txBody>
      </p:sp>
      <p:sp>
        <p:nvSpPr>
          <p:cNvPr id="82" name="TextBox 81"/>
          <p:cNvSpPr txBox="1"/>
          <p:nvPr/>
        </p:nvSpPr>
        <p:spPr>
          <a:xfrm>
            <a:off x="2572648" y="5087753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en-US" altLang="ko-KR" sz="800" dirty="0" smtClean="0"/>
          </a:p>
        </p:txBody>
      </p:sp>
      <p:sp>
        <p:nvSpPr>
          <p:cNvPr id="83" name="TextBox 82"/>
          <p:cNvSpPr txBox="1"/>
          <p:nvPr/>
        </p:nvSpPr>
        <p:spPr>
          <a:xfrm>
            <a:off x="2572648" y="5278195"/>
            <a:ext cx="14237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당연히 카레 먹어야죠 </a:t>
            </a:r>
            <a:r>
              <a:rPr lang="ko-KR" altLang="en-US" sz="800" dirty="0" err="1" smtClean="0"/>
              <a:t>ㄱㄱ</a:t>
            </a:r>
            <a:endParaRPr lang="en-US" altLang="ko-KR" sz="800" dirty="0" smtClean="0"/>
          </a:p>
        </p:txBody>
      </p:sp>
      <p:sp>
        <p:nvSpPr>
          <p:cNvPr id="84" name="TextBox 83"/>
          <p:cNvSpPr txBox="1"/>
          <p:nvPr/>
        </p:nvSpPr>
        <p:spPr>
          <a:xfrm>
            <a:off x="6940237" y="4784239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등록</a:t>
            </a:r>
            <a:endParaRPr lang="ko-KR" altLang="en-US" sz="800" dirty="0"/>
          </a:p>
        </p:txBody>
      </p:sp>
      <p:sp>
        <p:nvSpPr>
          <p:cNvPr id="85" name="직사각형 84"/>
          <p:cNvSpPr/>
          <p:nvPr/>
        </p:nvSpPr>
        <p:spPr>
          <a:xfrm>
            <a:off x="6918037" y="4784239"/>
            <a:ext cx="400110" cy="19274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6" name="직선 연결선 85"/>
          <p:cNvCxnSpPr/>
          <p:nvPr/>
        </p:nvCxnSpPr>
        <p:spPr>
          <a:xfrm flipV="1">
            <a:off x="2665887" y="5514786"/>
            <a:ext cx="4709631" cy="14406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6531517" y="5003990"/>
            <a:ext cx="8499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23.01.11 </a:t>
            </a:r>
            <a:r>
              <a:rPr lang="en-US" altLang="ko-KR" sz="800" dirty="0" smtClean="0"/>
              <a:t>13:11</a:t>
            </a:r>
            <a:endParaRPr lang="ko-KR" altLang="en-US" sz="800" dirty="0"/>
          </a:p>
        </p:txBody>
      </p:sp>
      <p:sp>
        <p:nvSpPr>
          <p:cNvPr id="88" name="타원 87"/>
          <p:cNvSpPr/>
          <p:nvPr/>
        </p:nvSpPr>
        <p:spPr>
          <a:xfrm>
            <a:off x="2371603" y="3181469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89" name="타원 88"/>
          <p:cNvSpPr/>
          <p:nvPr/>
        </p:nvSpPr>
        <p:spPr>
          <a:xfrm>
            <a:off x="2355507" y="4489139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90" name="타원 89"/>
          <p:cNvSpPr/>
          <p:nvPr/>
        </p:nvSpPr>
        <p:spPr>
          <a:xfrm>
            <a:off x="6674944" y="2813433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3</a:t>
            </a:r>
            <a:endParaRPr lang="ko-KR" altLang="en-US" sz="1600" dirty="0"/>
          </a:p>
        </p:txBody>
      </p:sp>
      <p:sp>
        <p:nvSpPr>
          <p:cNvPr id="92" name="TextBox 91"/>
          <p:cNvSpPr txBox="1"/>
          <p:nvPr/>
        </p:nvSpPr>
        <p:spPr>
          <a:xfrm>
            <a:off x="6667659" y="4179558"/>
            <a:ext cx="6928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수정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삭제</a:t>
            </a:r>
            <a:endParaRPr lang="ko-KR" altLang="en-US" sz="800" dirty="0"/>
          </a:p>
        </p:txBody>
      </p:sp>
      <p:sp>
        <p:nvSpPr>
          <p:cNvPr id="93" name="TextBox 92"/>
          <p:cNvSpPr txBox="1"/>
          <p:nvPr/>
        </p:nvSpPr>
        <p:spPr>
          <a:xfrm>
            <a:off x="6682700" y="5288769"/>
            <a:ext cx="6928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수정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삭제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1358918" y="300724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커뮤니티</a:t>
            </a:r>
            <a:endParaRPr lang="ko-KR" altLang="en-US" sz="1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356654" y="3259457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자유 게시판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364943" y="3426656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질문 게시판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368873" y="3625386"/>
            <a:ext cx="9108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내가 사는 동네 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65087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/>
          </p:cNvSpPr>
          <p:nvPr/>
        </p:nvSpPr>
        <p:spPr>
          <a:xfrm>
            <a:off x="3092335" y="199513"/>
            <a:ext cx="5436523" cy="473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6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246372"/>
              </p:ext>
            </p:extLst>
          </p:nvPr>
        </p:nvGraphicFramePr>
        <p:xfrm>
          <a:off x="1350350" y="1165694"/>
          <a:ext cx="8159708" cy="4508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416">
                  <a:extLst>
                    <a:ext uri="{9D8B030D-6E8A-4147-A177-3AD203B41FA5}">
                      <a16:colId xmlns:a16="http://schemas.microsoft.com/office/drawing/2014/main" val="1338750279"/>
                    </a:ext>
                  </a:extLst>
                </a:gridCol>
                <a:gridCol w="1252071">
                  <a:extLst>
                    <a:ext uri="{9D8B030D-6E8A-4147-A177-3AD203B41FA5}">
                      <a16:colId xmlns:a16="http://schemas.microsoft.com/office/drawing/2014/main" val="2755653204"/>
                    </a:ext>
                  </a:extLst>
                </a:gridCol>
                <a:gridCol w="974667">
                  <a:extLst>
                    <a:ext uri="{9D8B030D-6E8A-4147-A177-3AD203B41FA5}">
                      <a16:colId xmlns:a16="http://schemas.microsoft.com/office/drawing/2014/main" val="1012714008"/>
                    </a:ext>
                  </a:extLst>
                </a:gridCol>
                <a:gridCol w="1197920">
                  <a:extLst>
                    <a:ext uri="{9D8B030D-6E8A-4147-A177-3AD203B41FA5}">
                      <a16:colId xmlns:a16="http://schemas.microsoft.com/office/drawing/2014/main" val="2617825944"/>
                    </a:ext>
                  </a:extLst>
                </a:gridCol>
                <a:gridCol w="623955">
                  <a:extLst>
                    <a:ext uri="{9D8B030D-6E8A-4147-A177-3AD203B41FA5}">
                      <a16:colId xmlns:a16="http://schemas.microsoft.com/office/drawing/2014/main" val="716040185"/>
                    </a:ext>
                  </a:extLst>
                </a:gridCol>
                <a:gridCol w="1711188">
                  <a:extLst>
                    <a:ext uri="{9D8B030D-6E8A-4147-A177-3AD203B41FA5}">
                      <a16:colId xmlns:a16="http://schemas.microsoft.com/office/drawing/2014/main" val="2656885608"/>
                    </a:ext>
                  </a:extLst>
                </a:gridCol>
                <a:gridCol w="286047">
                  <a:extLst>
                    <a:ext uri="{9D8B030D-6E8A-4147-A177-3AD203B41FA5}">
                      <a16:colId xmlns:a16="http://schemas.microsoft.com/office/drawing/2014/main" val="2034900442"/>
                    </a:ext>
                  </a:extLst>
                </a:gridCol>
                <a:gridCol w="1367444">
                  <a:extLst>
                    <a:ext uri="{9D8B030D-6E8A-4147-A177-3AD203B41FA5}">
                      <a16:colId xmlns:a16="http://schemas.microsoft.com/office/drawing/2014/main" val="3781774454"/>
                    </a:ext>
                  </a:extLst>
                </a:gridCol>
              </a:tblGrid>
              <a:tr h="422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Page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/community/free/view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화면이름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자</a:t>
                      </a:r>
                      <a:r>
                        <a:rPr lang="ko-KR" altLang="en-US" sz="1100" b="0" baseline="0" dirty="0" smtClean="0"/>
                        <a:t>유 게시판 </a:t>
                      </a:r>
                      <a:r>
                        <a:rPr lang="ko-KR" altLang="en-US" sz="1100" b="0" baseline="0" dirty="0" err="1" smtClean="0"/>
                        <a:t>글보기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설명</a:t>
                      </a:r>
                      <a:endParaRPr lang="ko-KR" altLang="en-US" sz="11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/>
                        <a:t>자유 게시판 상세 </a:t>
                      </a:r>
                      <a:r>
                        <a:rPr lang="ko-KR" altLang="en-US" sz="1100" b="0" dirty="0" err="1" smtClean="0"/>
                        <a:t>글보기</a:t>
                      </a:r>
                      <a:r>
                        <a:rPr lang="ko-KR" altLang="en-US" sz="1100" b="0" dirty="0" smtClean="0"/>
                        <a:t> 페이지 출력하기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843191"/>
                  </a:ext>
                </a:extLst>
              </a:tr>
              <a:tr h="3237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url</a:t>
                      </a:r>
                      <a:endParaRPr lang="ko-KR" altLang="en-US" sz="1100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swiftER</a:t>
                      </a:r>
                      <a:r>
                        <a:rPr lang="en-US" altLang="ko-KR" sz="1100" dirty="0" smtClean="0"/>
                        <a:t>/community/free/view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605614"/>
                  </a:ext>
                </a:extLst>
              </a:tr>
              <a:tr h="312833">
                <a:tc rowSpan="5" gridSpan="6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Description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493817"/>
                  </a:ext>
                </a:extLst>
              </a:tr>
              <a:tr h="935816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공통</a:t>
                      </a:r>
                    </a:p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커뮤니티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baseline="0" dirty="0" smtClean="0"/>
                        <a:t>-  </a:t>
                      </a:r>
                      <a:r>
                        <a:rPr lang="ko-KR" altLang="en-US" sz="800" dirty="0" smtClean="0"/>
                        <a:t>자유 게시판 테이블 생성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/>
                        <a:t>질문 게시판 테이블 생성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/>
                        <a:t>내가 사는 동네 테이블 생성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279299"/>
                  </a:ext>
                </a:extLst>
              </a:tr>
              <a:tr h="971175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페이지 번호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800" baseline="0" dirty="0" smtClean="0"/>
                        <a:t>10</a:t>
                      </a:r>
                      <a:r>
                        <a:rPr lang="ko-KR" altLang="en-US" sz="800" baseline="0" dirty="0" smtClean="0"/>
                        <a:t>개씩 출력 되도록 페이지 번호 계산</a:t>
                      </a:r>
                      <a:endParaRPr lang="en-US" altLang="ko-KR" sz="800" baseline="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aseline="0" dirty="0" err="1" smtClean="0"/>
                        <a:t>최신등록순</a:t>
                      </a:r>
                      <a:r>
                        <a:rPr lang="ko-KR" altLang="en-US" sz="800" baseline="0" dirty="0" smtClean="0"/>
                        <a:t> 출력</a:t>
                      </a:r>
                      <a:endParaRPr lang="ko-KR" altLang="en-US" sz="800" dirty="0" smtClean="0"/>
                    </a:p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331429"/>
                  </a:ext>
                </a:extLst>
              </a:tr>
              <a:tr h="764748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565142"/>
                  </a:ext>
                </a:extLst>
              </a:tr>
              <a:tr h="764748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914024"/>
                  </a:ext>
                </a:extLst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1358662" y="1852806"/>
            <a:ext cx="6496866" cy="38085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연결선 60"/>
          <p:cNvCxnSpPr/>
          <p:nvPr/>
        </p:nvCxnSpPr>
        <p:spPr>
          <a:xfrm>
            <a:off x="1350350" y="5020953"/>
            <a:ext cx="650517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439315" y="5037922"/>
            <a:ext cx="50927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회사소개 </a:t>
            </a:r>
            <a:r>
              <a:rPr lang="en-US" altLang="ko-KR" sz="800" dirty="0" smtClean="0"/>
              <a:t>|</a:t>
            </a:r>
            <a:r>
              <a:rPr lang="ko-KR" altLang="en-US" sz="800" dirty="0"/>
              <a:t> </a:t>
            </a:r>
            <a:r>
              <a:rPr lang="ko-KR" altLang="en-US" sz="800" dirty="0" err="1" smtClean="0"/>
              <a:t>제휴문의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운영원칙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개인정보처리방침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청소년보호정책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이메일 무단수집 거부 </a:t>
            </a:r>
            <a:r>
              <a:rPr lang="en-US" altLang="ko-KR" sz="800" dirty="0" smtClean="0"/>
              <a:t>| </a:t>
            </a:r>
            <a:r>
              <a:rPr lang="ko-KR" altLang="en-US" sz="800" dirty="0" err="1" smtClean="0"/>
              <a:t>저작권정책</a:t>
            </a:r>
            <a:r>
              <a:rPr lang="ko-KR" altLang="en-US" sz="800" dirty="0" smtClean="0"/>
              <a:t> </a:t>
            </a:r>
            <a:endParaRPr lang="en-US" altLang="ko-KR" sz="800" dirty="0"/>
          </a:p>
        </p:txBody>
      </p:sp>
      <p:sp>
        <p:nvSpPr>
          <p:cNvPr id="63" name="직사각형 62"/>
          <p:cNvSpPr/>
          <p:nvPr/>
        </p:nvSpPr>
        <p:spPr>
          <a:xfrm>
            <a:off x="2505139" y="5267250"/>
            <a:ext cx="703574" cy="27240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2625864" y="531470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3217025" y="5246402"/>
            <a:ext cx="18854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㈜</a:t>
            </a:r>
            <a:r>
              <a:rPr lang="en-US" altLang="ko-KR" sz="800" dirty="0" err="1" smtClean="0"/>
              <a:t>SwiftER</a:t>
            </a:r>
            <a:r>
              <a:rPr lang="en-US" altLang="ko-KR" sz="800" dirty="0" smtClean="0"/>
              <a:t> | </a:t>
            </a:r>
            <a:r>
              <a:rPr lang="ko-KR" altLang="en-US" sz="800" dirty="0" smtClean="0"/>
              <a:t>부산시 수영구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대표번호</a:t>
            </a:r>
            <a:endParaRPr lang="en-US" altLang="ko-KR" sz="800" dirty="0" smtClean="0"/>
          </a:p>
          <a:p>
            <a:r>
              <a:rPr lang="ko-KR" altLang="en-US" sz="800" dirty="0" smtClean="0"/>
              <a:t>발행인</a:t>
            </a:r>
            <a:r>
              <a:rPr lang="en-US" altLang="ko-KR" sz="800" dirty="0" smtClean="0"/>
              <a:t>: xxx | </a:t>
            </a:r>
            <a:r>
              <a:rPr lang="ko-KR" altLang="en-US" sz="800" dirty="0" smtClean="0"/>
              <a:t>사업자번호등록</a:t>
            </a:r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xxxx</a:t>
            </a:r>
            <a:endParaRPr lang="ko-KR" altLang="en-US" sz="800" dirty="0"/>
          </a:p>
        </p:txBody>
      </p:sp>
      <p:sp>
        <p:nvSpPr>
          <p:cNvPr id="75" name="직사각형 74"/>
          <p:cNvSpPr/>
          <p:nvPr/>
        </p:nvSpPr>
        <p:spPr>
          <a:xfrm>
            <a:off x="1358662" y="1952062"/>
            <a:ext cx="1080653" cy="52837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1678415" y="206367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7260493" y="187228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로그아웃</a:t>
            </a:r>
            <a:endParaRPr lang="ko-KR" altLang="en-US" sz="800" dirty="0"/>
          </a:p>
        </p:txBody>
      </p:sp>
      <p:sp>
        <p:nvSpPr>
          <p:cNvPr id="78" name="TextBox 77"/>
          <p:cNvSpPr txBox="1"/>
          <p:nvPr/>
        </p:nvSpPr>
        <p:spPr>
          <a:xfrm>
            <a:off x="6652953" y="1868406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마이페이지</a:t>
            </a:r>
            <a:endParaRPr lang="ko-KR" altLang="en-US" sz="800" dirty="0"/>
          </a:p>
        </p:txBody>
      </p:sp>
      <p:cxnSp>
        <p:nvCxnSpPr>
          <p:cNvPr id="79" name="직선 연결선 78"/>
          <p:cNvCxnSpPr/>
          <p:nvPr/>
        </p:nvCxnSpPr>
        <p:spPr>
          <a:xfrm>
            <a:off x="1358662" y="2480441"/>
            <a:ext cx="650517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1350350" y="2739543"/>
            <a:ext cx="650517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482046" y="2472267"/>
            <a:ext cx="38799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증상검색</a:t>
            </a:r>
            <a:r>
              <a:rPr lang="ko-KR" altLang="en-US" sz="800" dirty="0" smtClean="0"/>
              <a:t>         </a:t>
            </a:r>
            <a:r>
              <a:rPr lang="ko-KR" altLang="en-US" sz="800" dirty="0" err="1" smtClean="0"/>
              <a:t>응급실검색</a:t>
            </a:r>
            <a:r>
              <a:rPr lang="ko-KR" altLang="en-US" sz="800" dirty="0" smtClean="0"/>
              <a:t>         </a:t>
            </a:r>
            <a:r>
              <a:rPr lang="ko-KR" altLang="en-US" sz="800" dirty="0" err="1" smtClean="0"/>
              <a:t>약국검색</a:t>
            </a:r>
            <a:r>
              <a:rPr lang="ko-KR" altLang="en-US" sz="800" dirty="0"/>
              <a:t> </a:t>
            </a:r>
            <a:r>
              <a:rPr lang="ko-KR" altLang="en-US" sz="800" dirty="0" smtClean="0"/>
              <a:t>       커뮤니티          고객센터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2505139" y="2826699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en-US" altLang="ko-KR" sz="800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2505139" y="3017141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짜장드세여</a:t>
            </a:r>
            <a:r>
              <a:rPr lang="en-US" altLang="ko-KR" sz="800" dirty="0" smtClean="0"/>
              <a:t>~!</a:t>
            </a:r>
          </a:p>
        </p:txBody>
      </p:sp>
      <p:cxnSp>
        <p:nvCxnSpPr>
          <p:cNvPr id="38" name="직선 연결선 37"/>
          <p:cNvCxnSpPr/>
          <p:nvPr/>
        </p:nvCxnSpPr>
        <p:spPr>
          <a:xfrm flipV="1">
            <a:off x="2550862" y="3292194"/>
            <a:ext cx="4709631" cy="14406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05139" y="3341944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en-US" altLang="ko-KR" sz="800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2505139" y="3532386"/>
            <a:ext cx="11448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먹고싶은거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먹으세여</a:t>
            </a:r>
            <a:endParaRPr lang="en-US" altLang="ko-KR" sz="800" dirty="0" smtClean="0"/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2550862" y="3807439"/>
            <a:ext cx="4709631" cy="14406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505139" y="3822225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en-US" altLang="ko-KR" sz="800" dirty="0" smtClean="0"/>
          </a:p>
        </p:txBody>
      </p:sp>
      <p:sp>
        <p:nvSpPr>
          <p:cNvPr id="82" name="TextBox 81"/>
          <p:cNvSpPr txBox="1"/>
          <p:nvPr/>
        </p:nvSpPr>
        <p:spPr>
          <a:xfrm>
            <a:off x="2505139" y="4012667"/>
            <a:ext cx="1079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저는 우동이요 </a:t>
            </a:r>
            <a:r>
              <a:rPr lang="ko-KR" altLang="en-US" sz="800" dirty="0" err="1" smtClean="0"/>
              <a:t>ㅎㅎ</a:t>
            </a:r>
            <a:endParaRPr lang="en-US" altLang="ko-KR" sz="800" dirty="0" smtClean="0"/>
          </a:p>
        </p:txBody>
      </p:sp>
      <p:cxnSp>
        <p:nvCxnSpPr>
          <p:cNvPr id="83" name="직선 연결선 82"/>
          <p:cNvCxnSpPr/>
          <p:nvPr/>
        </p:nvCxnSpPr>
        <p:spPr>
          <a:xfrm flipV="1">
            <a:off x="2550862" y="4287720"/>
            <a:ext cx="4709631" cy="14406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508095" y="4297503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en-US" altLang="ko-KR" sz="800" dirty="0" smtClean="0"/>
          </a:p>
        </p:txBody>
      </p:sp>
      <p:sp>
        <p:nvSpPr>
          <p:cNvPr id="85" name="TextBox 84"/>
          <p:cNvSpPr txBox="1"/>
          <p:nvPr/>
        </p:nvSpPr>
        <p:spPr>
          <a:xfrm>
            <a:off x="2508095" y="4487945"/>
            <a:ext cx="9765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국밥 </a:t>
            </a:r>
            <a:r>
              <a:rPr lang="ko-KR" altLang="en-US" sz="800" err="1" smtClean="0"/>
              <a:t>한그릇</a:t>
            </a:r>
            <a:r>
              <a:rPr lang="ko-KR" altLang="en-US" sz="800" smtClean="0"/>
              <a:t> 해야</a:t>
            </a:r>
            <a:endParaRPr lang="en-US" altLang="ko-KR" sz="800" dirty="0" smtClean="0"/>
          </a:p>
        </p:txBody>
      </p:sp>
      <p:cxnSp>
        <p:nvCxnSpPr>
          <p:cNvPr id="86" name="직선 연결선 85"/>
          <p:cNvCxnSpPr/>
          <p:nvPr/>
        </p:nvCxnSpPr>
        <p:spPr>
          <a:xfrm flipV="1">
            <a:off x="2553818" y="4762998"/>
            <a:ext cx="4709631" cy="14406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6634518" y="2817648"/>
            <a:ext cx="8499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23.01.11 </a:t>
            </a:r>
            <a:r>
              <a:rPr lang="en-US" altLang="ko-KR" sz="800" dirty="0" smtClean="0"/>
              <a:t>13:11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6613954" y="3297980"/>
            <a:ext cx="8499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23.01.11 </a:t>
            </a:r>
            <a:r>
              <a:rPr lang="en-US" altLang="ko-KR" sz="800" dirty="0" smtClean="0"/>
              <a:t>13:11</a:t>
            </a:r>
            <a:endParaRPr lang="ko-KR" altLang="en-US" sz="800" dirty="0"/>
          </a:p>
        </p:txBody>
      </p:sp>
      <p:sp>
        <p:nvSpPr>
          <p:cNvPr id="89" name="TextBox 88"/>
          <p:cNvSpPr txBox="1"/>
          <p:nvPr/>
        </p:nvSpPr>
        <p:spPr>
          <a:xfrm>
            <a:off x="6613954" y="3825031"/>
            <a:ext cx="8499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23.01.11 </a:t>
            </a:r>
            <a:r>
              <a:rPr lang="en-US" altLang="ko-KR" sz="800" dirty="0" smtClean="0"/>
              <a:t>13:11</a:t>
            </a:r>
            <a:endParaRPr lang="ko-KR" altLang="en-US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6613954" y="4319094"/>
            <a:ext cx="8499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23.01.11 </a:t>
            </a:r>
            <a:r>
              <a:rPr lang="en-US" altLang="ko-KR" sz="800" dirty="0" smtClean="0"/>
              <a:t>13:11</a:t>
            </a:r>
            <a:endParaRPr lang="ko-KR" altLang="en-US" sz="800" dirty="0"/>
          </a:p>
        </p:txBody>
      </p:sp>
      <p:sp>
        <p:nvSpPr>
          <p:cNvPr id="92" name="TextBox 91"/>
          <p:cNvSpPr txBox="1"/>
          <p:nvPr/>
        </p:nvSpPr>
        <p:spPr>
          <a:xfrm>
            <a:off x="6657762" y="3091156"/>
            <a:ext cx="6928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수정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삭제</a:t>
            </a:r>
            <a:endParaRPr lang="ko-KR" altLang="en-US" sz="800" dirty="0"/>
          </a:p>
        </p:txBody>
      </p:sp>
      <p:sp>
        <p:nvSpPr>
          <p:cNvPr id="93" name="TextBox 92"/>
          <p:cNvSpPr txBox="1"/>
          <p:nvPr/>
        </p:nvSpPr>
        <p:spPr>
          <a:xfrm>
            <a:off x="6669362" y="3607994"/>
            <a:ext cx="6928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수정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삭제</a:t>
            </a:r>
            <a:endParaRPr lang="ko-KR" altLang="en-US" sz="800" dirty="0"/>
          </a:p>
        </p:txBody>
      </p:sp>
      <p:sp>
        <p:nvSpPr>
          <p:cNvPr id="94" name="TextBox 93"/>
          <p:cNvSpPr txBox="1"/>
          <p:nvPr/>
        </p:nvSpPr>
        <p:spPr>
          <a:xfrm>
            <a:off x="6674688" y="4065394"/>
            <a:ext cx="6928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수정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삭제</a:t>
            </a:r>
            <a:endParaRPr lang="ko-KR" altLang="en-US" sz="800" dirty="0"/>
          </a:p>
        </p:txBody>
      </p:sp>
      <p:sp>
        <p:nvSpPr>
          <p:cNvPr id="95" name="TextBox 94"/>
          <p:cNvSpPr txBox="1"/>
          <p:nvPr/>
        </p:nvSpPr>
        <p:spPr>
          <a:xfrm>
            <a:off x="6669362" y="4581639"/>
            <a:ext cx="6928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수정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삭제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3951809" y="4753676"/>
            <a:ext cx="16177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이전 </a:t>
            </a:r>
            <a:r>
              <a:rPr lang="en-US" altLang="ko-KR" sz="800" dirty="0" smtClean="0"/>
              <a:t>1 2 3 4 5 6 7 8 9 10 </a:t>
            </a:r>
            <a:r>
              <a:rPr lang="ko-KR" altLang="en-US" sz="800" dirty="0" smtClean="0"/>
              <a:t>다음</a:t>
            </a:r>
            <a:endParaRPr lang="ko-KR" altLang="en-US" sz="800" dirty="0"/>
          </a:p>
        </p:txBody>
      </p:sp>
      <p:sp>
        <p:nvSpPr>
          <p:cNvPr id="43" name="타원 42"/>
          <p:cNvSpPr/>
          <p:nvPr/>
        </p:nvSpPr>
        <p:spPr>
          <a:xfrm>
            <a:off x="3827118" y="4670089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6885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/>
          </p:cNvSpPr>
          <p:nvPr/>
        </p:nvSpPr>
        <p:spPr>
          <a:xfrm>
            <a:off x="3092335" y="199513"/>
            <a:ext cx="5436523" cy="473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6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102339"/>
              </p:ext>
            </p:extLst>
          </p:nvPr>
        </p:nvGraphicFramePr>
        <p:xfrm>
          <a:off x="1375288" y="1165694"/>
          <a:ext cx="8159708" cy="44996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416">
                  <a:extLst>
                    <a:ext uri="{9D8B030D-6E8A-4147-A177-3AD203B41FA5}">
                      <a16:colId xmlns:a16="http://schemas.microsoft.com/office/drawing/2014/main" val="1338750279"/>
                    </a:ext>
                  </a:extLst>
                </a:gridCol>
                <a:gridCol w="1252071">
                  <a:extLst>
                    <a:ext uri="{9D8B030D-6E8A-4147-A177-3AD203B41FA5}">
                      <a16:colId xmlns:a16="http://schemas.microsoft.com/office/drawing/2014/main" val="2755653204"/>
                    </a:ext>
                  </a:extLst>
                </a:gridCol>
                <a:gridCol w="974667">
                  <a:extLst>
                    <a:ext uri="{9D8B030D-6E8A-4147-A177-3AD203B41FA5}">
                      <a16:colId xmlns:a16="http://schemas.microsoft.com/office/drawing/2014/main" val="1012714008"/>
                    </a:ext>
                  </a:extLst>
                </a:gridCol>
                <a:gridCol w="1197920">
                  <a:extLst>
                    <a:ext uri="{9D8B030D-6E8A-4147-A177-3AD203B41FA5}">
                      <a16:colId xmlns:a16="http://schemas.microsoft.com/office/drawing/2014/main" val="2617825944"/>
                    </a:ext>
                  </a:extLst>
                </a:gridCol>
                <a:gridCol w="623955">
                  <a:extLst>
                    <a:ext uri="{9D8B030D-6E8A-4147-A177-3AD203B41FA5}">
                      <a16:colId xmlns:a16="http://schemas.microsoft.com/office/drawing/2014/main" val="716040185"/>
                    </a:ext>
                  </a:extLst>
                </a:gridCol>
                <a:gridCol w="1711188">
                  <a:extLst>
                    <a:ext uri="{9D8B030D-6E8A-4147-A177-3AD203B41FA5}">
                      <a16:colId xmlns:a16="http://schemas.microsoft.com/office/drawing/2014/main" val="2656885608"/>
                    </a:ext>
                  </a:extLst>
                </a:gridCol>
                <a:gridCol w="286047">
                  <a:extLst>
                    <a:ext uri="{9D8B030D-6E8A-4147-A177-3AD203B41FA5}">
                      <a16:colId xmlns:a16="http://schemas.microsoft.com/office/drawing/2014/main" val="2034900442"/>
                    </a:ext>
                  </a:extLst>
                </a:gridCol>
                <a:gridCol w="1367444">
                  <a:extLst>
                    <a:ext uri="{9D8B030D-6E8A-4147-A177-3AD203B41FA5}">
                      <a16:colId xmlns:a16="http://schemas.microsoft.com/office/drawing/2014/main" val="3781774454"/>
                    </a:ext>
                  </a:extLst>
                </a:gridCol>
              </a:tblGrid>
              <a:tr h="425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Page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/community/free/write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화면이름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자유게시판 </a:t>
                      </a:r>
                      <a:r>
                        <a:rPr lang="ko-KR" altLang="en-US" sz="1100" b="0" dirty="0" err="1" smtClean="0"/>
                        <a:t>글작성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설명</a:t>
                      </a:r>
                      <a:endParaRPr lang="ko-KR" altLang="en-US" sz="11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/>
                        <a:t>자유 게시판 </a:t>
                      </a:r>
                      <a:r>
                        <a:rPr lang="ko-KR" altLang="en-US" sz="1100" b="0" dirty="0" err="1" smtClean="0"/>
                        <a:t>글작성</a:t>
                      </a:r>
                      <a:r>
                        <a:rPr lang="ko-KR" altLang="en-US" sz="1100" b="0" dirty="0" smtClean="0"/>
                        <a:t> 화면 출력하기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843191"/>
                  </a:ext>
                </a:extLst>
              </a:tr>
              <a:tr h="3227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url</a:t>
                      </a:r>
                      <a:endParaRPr lang="ko-KR" altLang="en-US" sz="1100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swiftER</a:t>
                      </a:r>
                      <a:r>
                        <a:rPr lang="en-US" altLang="ko-KR" sz="1100" dirty="0" smtClean="0"/>
                        <a:t>/community/free/write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605614"/>
                  </a:ext>
                </a:extLst>
              </a:tr>
              <a:tr h="311920">
                <a:tc rowSpan="5" gridSpan="6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Description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493817"/>
                  </a:ext>
                </a:extLst>
              </a:tr>
              <a:tr h="942123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공통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커뮤니티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baseline="0" dirty="0" smtClean="0"/>
                        <a:t>-  </a:t>
                      </a:r>
                      <a:r>
                        <a:rPr lang="ko-KR" altLang="en-US" sz="800" dirty="0" smtClean="0"/>
                        <a:t>자유 게시판 테이블 생성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/>
                        <a:t>질문 게시판 테이블 생성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/>
                        <a:t>내가 사는 동네 테이블 생성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279299"/>
                  </a:ext>
                </a:extLst>
              </a:tr>
              <a:tr h="968341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자유 게시판 </a:t>
                      </a:r>
                      <a:r>
                        <a:rPr lang="ko-KR" altLang="en-US" sz="800" dirty="0" err="1" smtClean="0"/>
                        <a:t>글작성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/>
                        <a:t>자유 게시판 </a:t>
                      </a:r>
                      <a:r>
                        <a:rPr lang="ko-KR" altLang="en-US" sz="800" dirty="0" err="1" smtClean="0"/>
                        <a:t>글작성</a:t>
                      </a:r>
                      <a:r>
                        <a:rPr lang="ko-KR" altLang="en-US" sz="800" dirty="0" smtClean="0"/>
                        <a:t> 화면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/>
                        <a:t>게시판 에디터를 이용한 이미지 </a:t>
                      </a:r>
                      <a:r>
                        <a:rPr lang="ko-KR" altLang="en-US" sz="800" dirty="0" err="1" smtClean="0"/>
                        <a:t>삽임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/>
                        <a:t>게시판 에디터를 이용한 글꼴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변경 가능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331429"/>
                  </a:ext>
                </a:extLst>
              </a:tr>
              <a:tr h="762516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565142"/>
                  </a:ext>
                </a:extLst>
              </a:tr>
              <a:tr h="762516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914024"/>
                  </a:ext>
                </a:extLst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1383600" y="1852806"/>
            <a:ext cx="6496866" cy="38085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2464253" y="2933043"/>
            <a:ext cx="1429567" cy="311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자유 게시판</a:t>
            </a:r>
            <a:endParaRPr lang="ko-KR" altLang="en-US" sz="1400" dirty="0"/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2575800" y="3292657"/>
            <a:ext cx="4709631" cy="144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2604360" y="3804094"/>
            <a:ext cx="4709631" cy="80994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6718956" y="300882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목록가기</a:t>
            </a:r>
            <a:endParaRPr lang="ko-KR" altLang="en-US" sz="800" dirty="0"/>
          </a:p>
        </p:txBody>
      </p:sp>
      <p:sp>
        <p:nvSpPr>
          <p:cNvPr id="45" name="직사각형 44"/>
          <p:cNvSpPr/>
          <p:nvPr/>
        </p:nvSpPr>
        <p:spPr>
          <a:xfrm>
            <a:off x="6772313" y="3005528"/>
            <a:ext cx="508782" cy="21873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연결선 55"/>
          <p:cNvCxnSpPr/>
          <p:nvPr/>
        </p:nvCxnSpPr>
        <p:spPr>
          <a:xfrm>
            <a:off x="1375288" y="5020953"/>
            <a:ext cx="650517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464253" y="5037922"/>
            <a:ext cx="50927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회사소개 </a:t>
            </a:r>
            <a:r>
              <a:rPr lang="en-US" altLang="ko-KR" sz="800" dirty="0" smtClean="0"/>
              <a:t>|</a:t>
            </a:r>
            <a:r>
              <a:rPr lang="ko-KR" altLang="en-US" sz="800" dirty="0"/>
              <a:t> </a:t>
            </a:r>
            <a:r>
              <a:rPr lang="ko-KR" altLang="en-US" sz="800" dirty="0" err="1" smtClean="0"/>
              <a:t>제휴문의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운영원칙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개인정보처리방침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청소년보호정책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이메일 무단수집 거부 </a:t>
            </a:r>
            <a:r>
              <a:rPr lang="en-US" altLang="ko-KR" sz="800" dirty="0" smtClean="0"/>
              <a:t>| </a:t>
            </a:r>
            <a:r>
              <a:rPr lang="ko-KR" altLang="en-US" sz="800" dirty="0" err="1" smtClean="0"/>
              <a:t>저작권정책</a:t>
            </a:r>
            <a:r>
              <a:rPr lang="ko-KR" altLang="en-US" sz="800" dirty="0" smtClean="0"/>
              <a:t> </a:t>
            </a:r>
            <a:endParaRPr lang="en-US" altLang="ko-KR" sz="800" dirty="0"/>
          </a:p>
        </p:txBody>
      </p:sp>
      <p:sp>
        <p:nvSpPr>
          <p:cNvPr id="58" name="직사각형 57"/>
          <p:cNvSpPr/>
          <p:nvPr/>
        </p:nvSpPr>
        <p:spPr>
          <a:xfrm>
            <a:off x="2519588" y="5255948"/>
            <a:ext cx="703574" cy="27240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2650802" y="531470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3241963" y="5246402"/>
            <a:ext cx="18854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㈜</a:t>
            </a:r>
            <a:r>
              <a:rPr lang="en-US" altLang="ko-KR" sz="800" dirty="0" err="1" smtClean="0"/>
              <a:t>SwiftER</a:t>
            </a:r>
            <a:r>
              <a:rPr lang="en-US" altLang="ko-KR" sz="800" dirty="0" smtClean="0"/>
              <a:t> | </a:t>
            </a:r>
            <a:r>
              <a:rPr lang="ko-KR" altLang="en-US" sz="800" dirty="0" smtClean="0"/>
              <a:t>부산시 수영구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대표번호</a:t>
            </a:r>
            <a:endParaRPr lang="en-US" altLang="ko-KR" sz="800" dirty="0" smtClean="0"/>
          </a:p>
          <a:p>
            <a:r>
              <a:rPr lang="ko-KR" altLang="en-US" sz="800" dirty="0" smtClean="0"/>
              <a:t>발행인</a:t>
            </a:r>
            <a:r>
              <a:rPr lang="en-US" altLang="ko-KR" sz="800" dirty="0" smtClean="0"/>
              <a:t>: xxx | </a:t>
            </a:r>
            <a:r>
              <a:rPr lang="ko-KR" altLang="en-US" sz="800" dirty="0" smtClean="0"/>
              <a:t>사업자번호등록</a:t>
            </a:r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xxxx</a:t>
            </a:r>
            <a:endParaRPr lang="ko-KR" altLang="en-US" sz="800" dirty="0"/>
          </a:p>
        </p:txBody>
      </p:sp>
      <p:sp>
        <p:nvSpPr>
          <p:cNvPr id="61" name="object 79"/>
          <p:cNvSpPr/>
          <p:nvPr/>
        </p:nvSpPr>
        <p:spPr>
          <a:xfrm>
            <a:off x="2464253" y="4058747"/>
            <a:ext cx="5020310" cy="187960"/>
          </a:xfrm>
          <a:custGeom>
            <a:avLst/>
            <a:gdLst/>
            <a:ahLst/>
            <a:cxnLst/>
            <a:rect l="l" t="t" r="r" b="b"/>
            <a:pathLst>
              <a:path w="5020309" h="187959">
                <a:moveTo>
                  <a:pt x="4615777" y="12"/>
                </a:moveTo>
                <a:lnTo>
                  <a:pt x="4565247" y="2799"/>
                </a:lnTo>
                <a:lnTo>
                  <a:pt x="4464202" y="19530"/>
                </a:lnTo>
                <a:lnTo>
                  <a:pt x="4413680" y="22320"/>
                </a:lnTo>
                <a:lnTo>
                  <a:pt x="4363157" y="20926"/>
                </a:lnTo>
                <a:lnTo>
                  <a:pt x="4312632" y="16744"/>
                </a:lnTo>
                <a:lnTo>
                  <a:pt x="4211571" y="5590"/>
                </a:lnTo>
                <a:lnTo>
                  <a:pt x="4161035" y="1407"/>
                </a:lnTo>
                <a:lnTo>
                  <a:pt x="4110493" y="12"/>
                </a:lnTo>
                <a:lnTo>
                  <a:pt x="4059945" y="2799"/>
                </a:lnTo>
                <a:lnTo>
                  <a:pt x="4009390" y="11163"/>
                </a:lnTo>
                <a:lnTo>
                  <a:pt x="4009390" y="12001"/>
                </a:lnTo>
                <a:lnTo>
                  <a:pt x="3951731" y="20700"/>
                </a:lnTo>
                <a:lnTo>
                  <a:pt x="3904372" y="22339"/>
                </a:lnTo>
                <a:lnTo>
                  <a:pt x="3857001" y="20531"/>
                </a:lnTo>
                <a:lnTo>
                  <a:pt x="3809623" y="16425"/>
                </a:lnTo>
                <a:lnTo>
                  <a:pt x="3714865" y="5915"/>
                </a:lnTo>
                <a:lnTo>
                  <a:pt x="3667494" y="1809"/>
                </a:lnTo>
                <a:lnTo>
                  <a:pt x="3620135" y="0"/>
                </a:lnTo>
                <a:lnTo>
                  <a:pt x="3592512" y="461"/>
                </a:lnTo>
                <a:lnTo>
                  <a:pt x="3564890" y="2324"/>
                </a:lnTo>
                <a:lnTo>
                  <a:pt x="3537267" y="5815"/>
                </a:lnTo>
                <a:lnTo>
                  <a:pt x="3509644" y="11163"/>
                </a:lnTo>
                <a:lnTo>
                  <a:pt x="3462258" y="19187"/>
                </a:lnTo>
                <a:lnTo>
                  <a:pt x="3414873" y="22232"/>
                </a:lnTo>
                <a:lnTo>
                  <a:pt x="3367491" y="21446"/>
                </a:lnTo>
                <a:lnTo>
                  <a:pt x="3320113" y="17980"/>
                </a:lnTo>
                <a:lnTo>
                  <a:pt x="3272741" y="12980"/>
                </a:lnTo>
                <a:lnTo>
                  <a:pt x="3225377" y="7598"/>
                </a:lnTo>
                <a:lnTo>
                  <a:pt x="3178021" y="2981"/>
                </a:lnTo>
                <a:lnTo>
                  <a:pt x="3130677" y="279"/>
                </a:lnTo>
                <a:lnTo>
                  <a:pt x="3099055" y="104"/>
                </a:lnTo>
                <a:lnTo>
                  <a:pt x="3067446" y="1635"/>
                </a:lnTo>
                <a:lnTo>
                  <a:pt x="3035861" y="5208"/>
                </a:lnTo>
                <a:lnTo>
                  <a:pt x="3004312" y="11163"/>
                </a:lnTo>
                <a:lnTo>
                  <a:pt x="3004312" y="15405"/>
                </a:lnTo>
                <a:lnTo>
                  <a:pt x="2954909" y="22859"/>
                </a:lnTo>
                <a:lnTo>
                  <a:pt x="2905797" y="24484"/>
                </a:lnTo>
                <a:lnTo>
                  <a:pt x="2856679" y="22447"/>
                </a:lnTo>
                <a:lnTo>
                  <a:pt x="2807556" y="18030"/>
                </a:lnTo>
                <a:lnTo>
                  <a:pt x="2709301" y="7184"/>
                </a:lnTo>
                <a:lnTo>
                  <a:pt x="2660174" y="3317"/>
                </a:lnTo>
                <a:lnTo>
                  <a:pt x="2611051" y="2197"/>
                </a:lnTo>
                <a:lnTo>
                  <a:pt x="2561933" y="5105"/>
                </a:lnTo>
                <a:lnTo>
                  <a:pt x="2462266" y="21689"/>
                </a:lnTo>
                <a:lnTo>
                  <a:pt x="2411718" y="24477"/>
                </a:lnTo>
                <a:lnTo>
                  <a:pt x="2361176" y="23083"/>
                </a:lnTo>
                <a:lnTo>
                  <a:pt x="2310640" y="18900"/>
                </a:lnTo>
                <a:lnTo>
                  <a:pt x="2209579" y="7744"/>
                </a:lnTo>
                <a:lnTo>
                  <a:pt x="2159054" y="3561"/>
                </a:lnTo>
                <a:lnTo>
                  <a:pt x="2108531" y="2166"/>
                </a:lnTo>
                <a:lnTo>
                  <a:pt x="2058009" y="4955"/>
                </a:lnTo>
                <a:lnTo>
                  <a:pt x="2007489" y="13322"/>
                </a:lnTo>
                <a:lnTo>
                  <a:pt x="2007489" y="14630"/>
                </a:lnTo>
                <a:lnTo>
                  <a:pt x="1951227" y="23113"/>
                </a:lnTo>
                <a:lnTo>
                  <a:pt x="1902083" y="24738"/>
                </a:lnTo>
                <a:lnTo>
                  <a:pt x="1852946" y="22702"/>
                </a:lnTo>
                <a:lnTo>
                  <a:pt x="1803813" y="18287"/>
                </a:lnTo>
                <a:lnTo>
                  <a:pt x="1705557" y="7445"/>
                </a:lnTo>
                <a:lnTo>
                  <a:pt x="1656428" y="3581"/>
                </a:lnTo>
                <a:lnTo>
                  <a:pt x="1607295" y="2462"/>
                </a:lnTo>
                <a:lnTo>
                  <a:pt x="1558158" y="5371"/>
                </a:lnTo>
                <a:lnTo>
                  <a:pt x="1459902" y="21802"/>
                </a:lnTo>
                <a:lnTo>
                  <a:pt x="1410784" y="24708"/>
                </a:lnTo>
                <a:lnTo>
                  <a:pt x="1361661" y="23587"/>
                </a:lnTo>
                <a:lnTo>
                  <a:pt x="1312534" y="19721"/>
                </a:lnTo>
                <a:lnTo>
                  <a:pt x="1214279" y="8877"/>
                </a:lnTo>
                <a:lnTo>
                  <a:pt x="1165156" y="4462"/>
                </a:lnTo>
                <a:lnTo>
                  <a:pt x="1116038" y="2426"/>
                </a:lnTo>
                <a:lnTo>
                  <a:pt x="1066927" y="4051"/>
                </a:lnTo>
                <a:lnTo>
                  <a:pt x="1010665" y="12547"/>
                </a:lnTo>
                <a:lnTo>
                  <a:pt x="1010665" y="11163"/>
                </a:lnTo>
                <a:lnTo>
                  <a:pt x="960110" y="19530"/>
                </a:lnTo>
                <a:lnTo>
                  <a:pt x="909562" y="22320"/>
                </a:lnTo>
                <a:lnTo>
                  <a:pt x="859020" y="20926"/>
                </a:lnTo>
                <a:lnTo>
                  <a:pt x="808484" y="16744"/>
                </a:lnTo>
                <a:lnTo>
                  <a:pt x="707423" y="5590"/>
                </a:lnTo>
                <a:lnTo>
                  <a:pt x="656898" y="1407"/>
                </a:lnTo>
                <a:lnTo>
                  <a:pt x="606375" y="12"/>
                </a:lnTo>
                <a:lnTo>
                  <a:pt x="555853" y="2799"/>
                </a:lnTo>
                <a:lnTo>
                  <a:pt x="454808" y="19530"/>
                </a:lnTo>
                <a:lnTo>
                  <a:pt x="404278" y="22320"/>
                </a:lnTo>
                <a:lnTo>
                  <a:pt x="353743" y="20926"/>
                </a:lnTo>
                <a:lnTo>
                  <a:pt x="303205" y="16744"/>
                </a:lnTo>
                <a:lnTo>
                  <a:pt x="202127" y="5590"/>
                </a:lnTo>
                <a:lnTo>
                  <a:pt x="151589" y="1407"/>
                </a:lnTo>
                <a:lnTo>
                  <a:pt x="101054" y="12"/>
                </a:lnTo>
                <a:lnTo>
                  <a:pt x="50524" y="2799"/>
                </a:lnTo>
                <a:lnTo>
                  <a:pt x="0" y="11163"/>
                </a:lnTo>
                <a:lnTo>
                  <a:pt x="0" y="173837"/>
                </a:lnTo>
                <a:lnTo>
                  <a:pt x="50524" y="165473"/>
                </a:lnTo>
                <a:lnTo>
                  <a:pt x="101054" y="162686"/>
                </a:lnTo>
                <a:lnTo>
                  <a:pt x="151589" y="164081"/>
                </a:lnTo>
                <a:lnTo>
                  <a:pt x="202127" y="168265"/>
                </a:lnTo>
                <a:lnTo>
                  <a:pt x="303205" y="179419"/>
                </a:lnTo>
                <a:lnTo>
                  <a:pt x="353743" y="183601"/>
                </a:lnTo>
                <a:lnTo>
                  <a:pt x="404278" y="184994"/>
                </a:lnTo>
                <a:lnTo>
                  <a:pt x="454808" y="182204"/>
                </a:lnTo>
                <a:lnTo>
                  <a:pt x="554444" y="165624"/>
                </a:lnTo>
                <a:lnTo>
                  <a:pt x="603562" y="162718"/>
                </a:lnTo>
                <a:lnTo>
                  <a:pt x="652685" y="163838"/>
                </a:lnTo>
                <a:lnTo>
                  <a:pt x="701812" y="167705"/>
                </a:lnTo>
                <a:lnTo>
                  <a:pt x="800067" y="178548"/>
                </a:lnTo>
                <a:lnTo>
                  <a:pt x="849190" y="182964"/>
                </a:lnTo>
                <a:lnTo>
                  <a:pt x="898308" y="184999"/>
                </a:lnTo>
                <a:lnTo>
                  <a:pt x="947419" y="183375"/>
                </a:lnTo>
                <a:lnTo>
                  <a:pt x="1003681" y="174878"/>
                </a:lnTo>
                <a:lnTo>
                  <a:pt x="1003681" y="176263"/>
                </a:lnTo>
                <a:lnTo>
                  <a:pt x="1054236" y="167896"/>
                </a:lnTo>
                <a:lnTo>
                  <a:pt x="1104784" y="165106"/>
                </a:lnTo>
                <a:lnTo>
                  <a:pt x="1155326" y="166499"/>
                </a:lnTo>
                <a:lnTo>
                  <a:pt x="1205862" y="170681"/>
                </a:lnTo>
                <a:lnTo>
                  <a:pt x="1306923" y="181835"/>
                </a:lnTo>
                <a:lnTo>
                  <a:pt x="1357448" y="186018"/>
                </a:lnTo>
                <a:lnTo>
                  <a:pt x="1407971" y="187414"/>
                </a:lnTo>
                <a:lnTo>
                  <a:pt x="1458493" y="184626"/>
                </a:lnTo>
                <a:lnTo>
                  <a:pt x="1559569" y="167896"/>
                </a:lnTo>
                <a:lnTo>
                  <a:pt x="1610117" y="165106"/>
                </a:lnTo>
                <a:lnTo>
                  <a:pt x="1660659" y="166499"/>
                </a:lnTo>
                <a:lnTo>
                  <a:pt x="1711195" y="170681"/>
                </a:lnTo>
                <a:lnTo>
                  <a:pt x="1812256" y="181835"/>
                </a:lnTo>
                <a:lnTo>
                  <a:pt x="1862781" y="186018"/>
                </a:lnTo>
                <a:lnTo>
                  <a:pt x="1913304" y="187414"/>
                </a:lnTo>
                <a:lnTo>
                  <a:pt x="1963826" y="184626"/>
                </a:lnTo>
                <a:lnTo>
                  <a:pt x="2014347" y="176263"/>
                </a:lnTo>
                <a:lnTo>
                  <a:pt x="2014347" y="174955"/>
                </a:lnTo>
                <a:lnTo>
                  <a:pt x="2070607" y="166471"/>
                </a:lnTo>
                <a:lnTo>
                  <a:pt x="2119752" y="164843"/>
                </a:lnTo>
                <a:lnTo>
                  <a:pt x="2168889" y="166877"/>
                </a:lnTo>
                <a:lnTo>
                  <a:pt x="2218022" y="171291"/>
                </a:lnTo>
                <a:lnTo>
                  <a:pt x="2316278" y="182135"/>
                </a:lnTo>
                <a:lnTo>
                  <a:pt x="2365407" y="186001"/>
                </a:lnTo>
                <a:lnTo>
                  <a:pt x="2414540" y="187121"/>
                </a:lnTo>
                <a:lnTo>
                  <a:pt x="2463677" y="184213"/>
                </a:lnTo>
                <a:lnTo>
                  <a:pt x="2563342" y="167629"/>
                </a:lnTo>
                <a:lnTo>
                  <a:pt x="2613863" y="164840"/>
                </a:lnTo>
                <a:lnTo>
                  <a:pt x="2664383" y="166235"/>
                </a:lnTo>
                <a:lnTo>
                  <a:pt x="2714904" y="170418"/>
                </a:lnTo>
                <a:lnTo>
                  <a:pt x="2815945" y="181574"/>
                </a:lnTo>
                <a:lnTo>
                  <a:pt x="2866466" y="185757"/>
                </a:lnTo>
                <a:lnTo>
                  <a:pt x="2916986" y="187152"/>
                </a:lnTo>
                <a:lnTo>
                  <a:pt x="2967507" y="184363"/>
                </a:lnTo>
                <a:lnTo>
                  <a:pt x="3018028" y="175996"/>
                </a:lnTo>
                <a:lnTo>
                  <a:pt x="3018028" y="171754"/>
                </a:lnTo>
                <a:lnTo>
                  <a:pt x="3067430" y="164312"/>
                </a:lnTo>
                <a:lnTo>
                  <a:pt x="3116575" y="162687"/>
                </a:lnTo>
                <a:lnTo>
                  <a:pt x="3165712" y="164723"/>
                </a:lnTo>
                <a:lnTo>
                  <a:pt x="3214845" y="169138"/>
                </a:lnTo>
                <a:lnTo>
                  <a:pt x="3313101" y="179980"/>
                </a:lnTo>
                <a:lnTo>
                  <a:pt x="3362230" y="183845"/>
                </a:lnTo>
                <a:lnTo>
                  <a:pt x="3411363" y="184963"/>
                </a:lnTo>
                <a:lnTo>
                  <a:pt x="3460500" y="182054"/>
                </a:lnTo>
                <a:lnTo>
                  <a:pt x="3560165" y="165473"/>
                </a:lnTo>
                <a:lnTo>
                  <a:pt x="3610687" y="162686"/>
                </a:lnTo>
                <a:lnTo>
                  <a:pt x="3661210" y="164081"/>
                </a:lnTo>
                <a:lnTo>
                  <a:pt x="3711735" y="168265"/>
                </a:lnTo>
                <a:lnTo>
                  <a:pt x="3812796" y="179419"/>
                </a:lnTo>
                <a:lnTo>
                  <a:pt x="3863332" y="183601"/>
                </a:lnTo>
                <a:lnTo>
                  <a:pt x="3913874" y="184994"/>
                </a:lnTo>
                <a:lnTo>
                  <a:pt x="3964422" y="182204"/>
                </a:lnTo>
                <a:lnTo>
                  <a:pt x="4014978" y="173837"/>
                </a:lnTo>
                <a:lnTo>
                  <a:pt x="4014978" y="173012"/>
                </a:lnTo>
                <a:lnTo>
                  <a:pt x="4072636" y="164312"/>
                </a:lnTo>
                <a:lnTo>
                  <a:pt x="4121747" y="162687"/>
                </a:lnTo>
                <a:lnTo>
                  <a:pt x="4170865" y="164723"/>
                </a:lnTo>
                <a:lnTo>
                  <a:pt x="4219988" y="169138"/>
                </a:lnTo>
                <a:lnTo>
                  <a:pt x="4318243" y="179980"/>
                </a:lnTo>
                <a:lnTo>
                  <a:pt x="4367370" y="183845"/>
                </a:lnTo>
                <a:lnTo>
                  <a:pt x="4416493" y="184963"/>
                </a:lnTo>
                <a:lnTo>
                  <a:pt x="4465611" y="182054"/>
                </a:lnTo>
                <a:lnTo>
                  <a:pt x="4565247" y="165473"/>
                </a:lnTo>
                <a:lnTo>
                  <a:pt x="4615777" y="162686"/>
                </a:lnTo>
                <a:lnTo>
                  <a:pt x="4666312" y="164081"/>
                </a:lnTo>
                <a:lnTo>
                  <a:pt x="4716850" y="168265"/>
                </a:lnTo>
                <a:lnTo>
                  <a:pt x="4817928" y="179419"/>
                </a:lnTo>
                <a:lnTo>
                  <a:pt x="4868466" y="183601"/>
                </a:lnTo>
                <a:lnTo>
                  <a:pt x="4919001" y="184994"/>
                </a:lnTo>
                <a:lnTo>
                  <a:pt x="4969531" y="182204"/>
                </a:lnTo>
                <a:lnTo>
                  <a:pt x="5020056" y="173837"/>
                </a:lnTo>
                <a:lnTo>
                  <a:pt x="5020056" y="11163"/>
                </a:lnTo>
                <a:lnTo>
                  <a:pt x="4969531" y="19530"/>
                </a:lnTo>
                <a:lnTo>
                  <a:pt x="4919001" y="22320"/>
                </a:lnTo>
                <a:lnTo>
                  <a:pt x="4868466" y="20926"/>
                </a:lnTo>
                <a:lnTo>
                  <a:pt x="4817928" y="16744"/>
                </a:lnTo>
                <a:lnTo>
                  <a:pt x="4716850" y="5590"/>
                </a:lnTo>
                <a:lnTo>
                  <a:pt x="4666312" y="1407"/>
                </a:lnTo>
                <a:lnTo>
                  <a:pt x="4615777" y="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80"/>
          <p:cNvSpPr/>
          <p:nvPr/>
        </p:nvSpPr>
        <p:spPr>
          <a:xfrm>
            <a:off x="2464253" y="4047323"/>
            <a:ext cx="5020310" cy="187960"/>
          </a:xfrm>
          <a:custGeom>
            <a:avLst/>
            <a:gdLst/>
            <a:ahLst/>
            <a:cxnLst/>
            <a:rect l="l" t="t" r="r" b="b"/>
            <a:pathLst>
              <a:path w="5020309" h="187959">
                <a:moveTo>
                  <a:pt x="3620135" y="0"/>
                </a:moveTo>
                <a:lnTo>
                  <a:pt x="3667494" y="1809"/>
                </a:lnTo>
                <a:lnTo>
                  <a:pt x="3714865" y="5915"/>
                </a:lnTo>
                <a:lnTo>
                  <a:pt x="3762243" y="11170"/>
                </a:lnTo>
                <a:lnTo>
                  <a:pt x="3809623" y="16425"/>
                </a:lnTo>
                <a:lnTo>
                  <a:pt x="3857001" y="20531"/>
                </a:lnTo>
                <a:lnTo>
                  <a:pt x="3904372" y="22339"/>
                </a:lnTo>
                <a:lnTo>
                  <a:pt x="3951731" y="20700"/>
                </a:lnTo>
                <a:lnTo>
                  <a:pt x="4009390" y="12001"/>
                </a:lnTo>
                <a:lnTo>
                  <a:pt x="4009390" y="11163"/>
                </a:lnTo>
                <a:lnTo>
                  <a:pt x="4059945" y="2799"/>
                </a:lnTo>
                <a:lnTo>
                  <a:pt x="4110493" y="12"/>
                </a:lnTo>
                <a:lnTo>
                  <a:pt x="4161035" y="1407"/>
                </a:lnTo>
                <a:lnTo>
                  <a:pt x="4211571" y="5590"/>
                </a:lnTo>
                <a:lnTo>
                  <a:pt x="4262104" y="11168"/>
                </a:lnTo>
                <a:lnTo>
                  <a:pt x="4312632" y="16744"/>
                </a:lnTo>
                <a:lnTo>
                  <a:pt x="4363157" y="20926"/>
                </a:lnTo>
                <a:lnTo>
                  <a:pt x="4413680" y="22320"/>
                </a:lnTo>
                <a:lnTo>
                  <a:pt x="4464202" y="19530"/>
                </a:lnTo>
                <a:lnTo>
                  <a:pt x="4514723" y="11163"/>
                </a:lnTo>
                <a:lnTo>
                  <a:pt x="4565247" y="2799"/>
                </a:lnTo>
                <a:lnTo>
                  <a:pt x="4615777" y="12"/>
                </a:lnTo>
                <a:lnTo>
                  <a:pt x="4666312" y="1407"/>
                </a:lnTo>
                <a:lnTo>
                  <a:pt x="4716850" y="5590"/>
                </a:lnTo>
                <a:lnTo>
                  <a:pt x="4767389" y="11168"/>
                </a:lnTo>
                <a:lnTo>
                  <a:pt x="4817928" y="16744"/>
                </a:lnTo>
                <a:lnTo>
                  <a:pt x="4868466" y="20926"/>
                </a:lnTo>
                <a:lnTo>
                  <a:pt x="4919001" y="22320"/>
                </a:lnTo>
                <a:lnTo>
                  <a:pt x="4969531" y="19530"/>
                </a:lnTo>
                <a:lnTo>
                  <a:pt x="5020056" y="11163"/>
                </a:lnTo>
                <a:lnTo>
                  <a:pt x="5020056" y="173837"/>
                </a:lnTo>
                <a:lnTo>
                  <a:pt x="4969531" y="182204"/>
                </a:lnTo>
                <a:lnTo>
                  <a:pt x="4919001" y="184994"/>
                </a:lnTo>
                <a:lnTo>
                  <a:pt x="4868466" y="183601"/>
                </a:lnTo>
                <a:lnTo>
                  <a:pt x="4817928" y="179419"/>
                </a:lnTo>
                <a:lnTo>
                  <a:pt x="4767389" y="173842"/>
                </a:lnTo>
                <a:lnTo>
                  <a:pt x="4716850" y="168265"/>
                </a:lnTo>
                <a:lnTo>
                  <a:pt x="4666312" y="164081"/>
                </a:lnTo>
                <a:lnTo>
                  <a:pt x="4615777" y="162686"/>
                </a:lnTo>
                <a:lnTo>
                  <a:pt x="4565247" y="165473"/>
                </a:lnTo>
                <a:lnTo>
                  <a:pt x="4514723" y="173837"/>
                </a:lnTo>
                <a:lnTo>
                  <a:pt x="4465611" y="182054"/>
                </a:lnTo>
                <a:lnTo>
                  <a:pt x="4416493" y="184963"/>
                </a:lnTo>
                <a:lnTo>
                  <a:pt x="4367370" y="183845"/>
                </a:lnTo>
                <a:lnTo>
                  <a:pt x="4318243" y="179980"/>
                </a:lnTo>
                <a:lnTo>
                  <a:pt x="4269115" y="174651"/>
                </a:lnTo>
                <a:lnTo>
                  <a:pt x="4219988" y="169138"/>
                </a:lnTo>
                <a:lnTo>
                  <a:pt x="4170865" y="164723"/>
                </a:lnTo>
                <a:lnTo>
                  <a:pt x="4121747" y="162687"/>
                </a:lnTo>
                <a:lnTo>
                  <a:pt x="4072636" y="164312"/>
                </a:lnTo>
                <a:lnTo>
                  <a:pt x="4014978" y="173012"/>
                </a:lnTo>
                <a:lnTo>
                  <a:pt x="4014978" y="173837"/>
                </a:lnTo>
                <a:lnTo>
                  <a:pt x="3964422" y="182204"/>
                </a:lnTo>
                <a:lnTo>
                  <a:pt x="3913874" y="184994"/>
                </a:lnTo>
                <a:lnTo>
                  <a:pt x="3863332" y="183601"/>
                </a:lnTo>
                <a:lnTo>
                  <a:pt x="3812796" y="179419"/>
                </a:lnTo>
                <a:lnTo>
                  <a:pt x="3762263" y="173842"/>
                </a:lnTo>
                <a:lnTo>
                  <a:pt x="3711735" y="168265"/>
                </a:lnTo>
                <a:lnTo>
                  <a:pt x="3661210" y="164081"/>
                </a:lnTo>
                <a:lnTo>
                  <a:pt x="3610687" y="162686"/>
                </a:lnTo>
                <a:lnTo>
                  <a:pt x="3560165" y="165473"/>
                </a:lnTo>
                <a:lnTo>
                  <a:pt x="3509644" y="173837"/>
                </a:lnTo>
                <a:lnTo>
                  <a:pt x="3460500" y="182054"/>
                </a:lnTo>
                <a:lnTo>
                  <a:pt x="3411363" y="184963"/>
                </a:lnTo>
                <a:lnTo>
                  <a:pt x="3362230" y="183845"/>
                </a:lnTo>
                <a:lnTo>
                  <a:pt x="3313101" y="179980"/>
                </a:lnTo>
                <a:lnTo>
                  <a:pt x="3263974" y="174651"/>
                </a:lnTo>
                <a:lnTo>
                  <a:pt x="3214845" y="169138"/>
                </a:lnTo>
                <a:lnTo>
                  <a:pt x="3165712" y="164723"/>
                </a:lnTo>
                <a:lnTo>
                  <a:pt x="3116575" y="162687"/>
                </a:lnTo>
                <a:lnTo>
                  <a:pt x="3067430" y="164312"/>
                </a:lnTo>
                <a:lnTo>
                  <a:pt x="3018028" y="171754"/>
                </a:lnTo>
                <a:lnTo>
                  <a:pt x="3018028" y="175996"/>
                </a:lnTo>
                <a:lnTo>
                  <a:pt x="2967507" y="184363"/>
                </a:lnTo>
                <a:lnTo>
                  <a:pt x="2916986" y="187152"/>
                </a:lnTo>
                <a:lnTo>
                  <a:pt x="2866466" y="185757"/>
                </a:lnTo>
                <a:lnTo>
                  <a:pt x="2815945" y="181574"/>
                </a:lnTo>
                <a:lnTo>
                  <a:pt x="2765424" y="175996"/>
                </a:lnTo>
                <a:lnTo>
                  <a:pt x="2714904" y="170418"/>
                </a:lnTo>
                <a:lnTo>
                  <a:pt x="2664383" y="166235"/>
                </a:lnTo>
                <a:lnTo>
                  <a:pt x="2613863" y="164840"/>
                </a:lnTo>
                <a:lnTo>
                  <a:pt x="2563342" y="167629"/>
                </a:lnTo>
                <a:lnTo>
                  <a:pt x="2512822" y="175996"/>
                </a:lnTo>
                <a:lnTo>
                  <a:pt x="2463677" y="184213"/>
                </a:lnTo>
                <a:lnTo>
                  <a:pt x="2414540" y="187121"/>
                </a:lnTo>
                <a:lnTo>
                  <a:pt x="2365407" y="186001"/>
                </a:lnTo>
                <a:lnTo>
                  <a:pt x="2316278" y="182135"/>
                </a:lnTo>
                <a:lnTo>
                  <a:pt x="2267151" y="176805"/>
                </a:lnTo>
                <a:lnTo>
                  <a:pt x="2218022" y="171291"/>
                </a:lnTo>
                <a:lnTo>
                  <a:pt x="2168889" y="166877"/>
                </a:lnTo>
                <a:lnTo>
                  <a:pt x="2119752" y="164843"/>
                </a:lnTo>
                <a:lnTo>
                  <a:pt x="2070607" y="166471"/>
                </a:lnTo>
                <a:lnTo>
                  <a:pt x="2014347" y="174955"/>
                </a:lnTo>
                <a:lnTo>
                  <a:pt x="2014347" y="176263"/>
                </a:lnTo>
                <a:lnTo>
                  <a:pt x="1963826" y="184626"/>
                </a:lnTo>
                <a:lnTo>
                  <a:pt x="1913304" y="187414"/>
                </a:lnTo>
                <a:lnTo>
                  <a:pt x="1862781" y="186018"/>
                </a:lnTo>
                <a:lnTo>
                  <a:pt x="1812256" y="181835"/>
                </a:lnTo>
                <a:lnTo>
                  <a:pt x="1761728" y="176258"/>
                </a:lnTo>
                <a:lnTo>
                  <a:pt x="1711195" y="170681"/>
                </a:lnTo>
                <a:lnTo>
                  <a:pt x="1660659" y="166499"/>
                </a:lnTo>
                <a:lnTo>
                  <a:pt x="1610117" y="165106"/>
                </a:lnTo>
                <a:lnTo>
                  <a:pt x="1559569" y="167896"/>
                </a:lnTo>
                <a:lnTo>
                  <a:pt x="1509014" y="176263"/>
                </a:lnTo>
                <a:lnTo>
                  <a:pt x="1458493" y="184626"/>
                </a:lnTo>
                <a:lnTo>
                  <a:pt x="1407971" y="187414"/>
                </a:lnTo>
                <a:lnTo>
                  <a:pt x="1357448" y="186018"/>
                </a:lnTo>
                <a:lnTo>
                  <a:pt x="1306923" y="181835"/>
                </a:lnTo>
                <a:lnTo>
                  <a:pt x="1256395" y="176258"/>
                </a:lnTo>
                <a:lnTo>
                  <a:pt x="1205862" y="170681"/>
                </a:lnTo>
                <a:lnTo>
                  <a:pt x="1155326" y="166499"/>
                </a:lnTo>
                <a:lnTo>
                  <a:pt x="1104784" y="165106"/>
                </a:lnTo>
                <a:lnTo>
                  <a:pt x="1054236" y="167896"/>
                </a:lnTo>
                <a:lnTo>
                  <a:pt x="1003681" y="176263"/>
                </a:lnTo>
                <a:lnTo>
                  <a:pt x="1003681" y="174878"/>
                </a:lnTo>
                <a:lnTo>
                  <a:pt x="947419" y="183375"/>
                </a:lnTo>
                <a:lnTo>
                  <a:pt x="898308" y="184999"/>
                </a:lnTo>
                <a:lnTo>
                  <a:pt x="849190" y="182964"/>
                </a:lnTo>
                <a:lnTo>
                  <a:pt x="800067" y="178548"/>
                </a:lnTo>
                <a:lnTo>
                  <a:pt x="750940" y="173035"/>
                </a:lnTo>
                <a:lnTo>
                  <a:pt x="701812" y="167705"/>
                </a:lnTo>
                <a:lnTo>
                  <a:pt x="652685" y="163838"/>
                </a:lnTo>
                <a:lnTo>
                  <a:pt x="603562" y="162718"/>
                </a:lnTo>
                <a:lnTo>
                  <a:pt x="554444" y="165624"/>
                </a:lnTo>
                <a:lnTo>
                  <a:pt x="505332" y="173837"/>
                </a:lnTo>
                <a:lnTo>
                  <a:pt x="454808" y="182204"/>
                </a:lnTo>
                <a:lnTo>
                  <a:pt x="404278" y="184994"/>
                </a:lnTo>
                <a:lnTo>
                  <a:pt x="353743" y="183601"/>
                </a:lnTo>
                <a:lnTo>
                  <a:pt x="303205" y="179419"/>
                </a:lnTo>
                <a:lnTo>
                  <a:pt x="252666" y="173842"/>
                </a:lnTo>
                <a:lnTo>
                  <a:pt x="202127" y="168265"/>
                </a:lnTo>
                <a:lnTo>
                  <a:pt x="151589" y="164081"/>
                </a:lnTo>
                <a:lnTo>
                  <a:pt x="101054" y="162686"/>
                </a:lnTo>
                <a:lnTo>
                  <a:pt x="50524" y="165473"/>
                </a:lnTo>
                <a:lnTo>
                  <a:pt x="0" y="173837"/>
                </a:lnTo>
                <a:lnTo>
                  <a:pt x="0" y="11163"/>
                </a:lnTo>
                <a:lnTo>
                  <a:pt x="50524" y="2799"/>
                </a:lnTo>
                <a:lnTo>
                  <a:pt x="101054" y="12"/>
                </a:lnTo>
                <a:lnTo>
                  <a:pt x="151589" y="1407"/>
                </a:lnTo>
                <a:lnTo>
                  <a:pt x="202127" y="5590"/>
                </a:lnTo>
                <a:lnTo>
                  <a:pt x="252666" y="11168"/>
                </a:lnTo>
                <a:lnTo>
                  <a:pt x="303205" y="16744"/>
                </a:lnTo>
                <a:lnTo>
                  <a:pt x="353743" y="20926"/>
                </a:lnTo>
                <a:lnTo>
                  <a:pt x="404278" y="22320"/>
                </a:lnTo>
                <a:lnTo>
                  <a:pt x="454808" y="19530"/>
                </a:lnTo>
                <a:lnTo>
                  <a:pt x="505332" y="11163"/>
                </a:lnTo>
                <a:lnTo>
                  <a:pt x="555853" y="2799"/>
                </a:lnTo>
                <a:lnTo>
                  <a:pt x="606375" y="12"/>
                </a:lnTo>
                <a:lnTo>
                  <a:pt x="656898" y="1407"/>
                </a:lnTo>
                <a:lnTo>
                  <a:pt x="707423" y="5590"/>
                </a:lnTo>
                <a:lnTo>
                  <a:pt x="757951" y="11168"/>
                </a:lnTo>
                <a:lnTo>
                  <a:pt x="808484" y="16744"/>
                </a:lnTo>
                <a:lnTo>
                  <a:pt x="859020" y="20926"/>
                </a:lnTo>
                <a:lnTo>
                  <a:pt x="909562" y="22320"/>
                </a:lnTo>
                <a:lnTo>
                  <a:pt x="960110" y="19530"/>
                </a:lnTo>
                <a:lnTo>
                  <a:pt x="1010665" y="11163"/>
                </a:lnTo>
                <a:lnTo>
                  <a:pt x="1010665" y="12547"/>
                </a:lnTo>
                <a:lnTo>
                  <a:pt x="1066927" y="4051"/>
                </a:lnTo>
                <a:lnTo>
                  <a:pt x="1116038" y="2426"/>
                </a:lnTo>
                <a:lnTo>
                  <a:pt x="1165156" y="4462"/>
                </a:lnTo>
                <a:lnTo>
                  <a:pt x="1214279" y="8877"/>
                </a:lnTo>
                <a:lnTo>
                  <a:pt x="1263406" y="14391"/>
                </a:lnTo>
                <a:lnTo>
                  <a:pt x="1312534" y="19721"/>
                </a:lnTo>
                <a:lnTo>
                  <a:pt x="1361661" y="23587"/>
                </a:lnTo>
                <a:lnTo>
                  <a:pt x="1410784" y="24708"/>
                </a:lnTo>
                <a:lnTo>
                  <a:pt x="1459902" y="21802"/>
                </a:lnTo>
                <a:lnTo>
                  <a:pt x="1509014" y="13588"/>
                </a:lnTo>
                <a:lnTo>
                  <a:pt x="1558158" y="5371"/>
                </a:lnTo>
                <a:lnTo>
                  <a:pt x="1607295" y="2462"/>
                </a:lnTo>
                <a:lnTo>
                  <a:pt x="1656428" y="3581"/>
                </a:lnTo>
                <a:lnTo>
                  <a:pt x="1705557" y="7445"/>
                </a:lnTo>
                <a:lnTo>
                  <a:pt x="1754684" y="12775"/>
                </a:lnTo>
                <a:lnTo>
                  <a:pt x="1803813" y="18287"/>
                </a:lnTo>
                <a:lnTo>
                  <a:pt x="1852946" y="22702"/>
                </a:lnTo>
                <a:lnTo>
                  <a:pt x="1902083" y="24738"/>
                </a:lnTo>
                <a:lnTo>
                  <a:pt x="1951227" y="23113"/>
                </a:lnTo>
                <a:lnTo>
                  <a:pt x="2007489" y="14630"/>
                </a:lnTo>
                <a:lnTo>
                  <a:pt x="2007489" y="13322"/>
                </a:lnTo>
                <a:lnTo>
                  <a:pt x="2058009" y="4955"/>
                </a:lnTo>
                <a:lnTo>
                  <a:pt x="2108531" y="2166"/>
                </a:lnTo>
                <a:lnTo>
                  <a:pt x="2159054" y="3561"/>
                </a:lnTo>
                <a:lnTo>
                  <a:pt x="2209579" y="7744"/>
                </a:lnTo>
                <a:lnTo>
                  <a:pt x="2260107" y="13322"/>
                </a:lnTo>
                <a:lnTo>
                  <a:pt x="2310640" y="18900"/>
                </a:lnTo>
                <a:lnTo>
                  <a:pt x="2361176" y="23083"/>
                </a:lnTo>
                <a:lnTo>
                  <a:pt x="2411718" y="24477"/>
                </a:lnTo>
                <a:lnTo>
                  <a:pt x="2462266" y="21689"/>
                </a:lnTo>
                <a:lnTo>
                  <a:pt x="2512822" y="13322"/>
                </a:lnTo>
                <a:lnTo>
                  <a:pt x="2561933" y="5105"/>
                </a:lnTo>
                <a:lnTo>
                  <a:pt x="2611051" y="2197"/>
                </a:lnTo>
                <a:lnTo>
                  <a:pt x="2660174" y="3317"/>
                </a:lnTo>
                <a:lnTo>
                  <a:pt x="2709301" y="7184"/>
                </a:lnTo>
                <a:lnTo>
                  <a:pt x="2758429" y="12515"/>
                </a:lnTo>
                <a:lnTo>
                  <a:pt x="2807556" y="18030"/>
                </a:lnTo>
                <a:lnTo>
                  <a:pt x="2856679" y="22447"/>
                </a:lnTo>
                <a:lnTo>
                  <a:pt x="2905797" y="24484"/>
                </a:lnTo>
                <a:lnTo>
                  <a:pt x="2954909" y="22859"/>
                </a:lnTo>
                <a:lnTo>
                  <a:pt x="3004312" y="15405"/>
                </a:lnTo>
                <a:lnTo>
                  <a:pt x="3004312" y="11163"/>
                </a:lnTo>
                <a:lnTo>
                  <a:pt x="3035861" y="5208"/>
                </a:lnTo>
                <a:lnTo>
                  <a:pt x="3067446" y="1635"/>
                </a:lnTo>
                <a:lnTo>
                  <a:pt x="3099055" y="104"/>
                </a:lnTo>
                <a:lnTo>
                  <a:pt x="3130677" y="279"/>
                </a:lnTo>
                <a:lnTo>
                  <a:pt x="3178021" y="2981"/>
                </a:lnTo>
                <a:lnTo>
                  <a:pt x="3225377" y="7598"/>
                </a:lnTo>
                <a:lnTo>
                  <a:pt x="3272741" y="12980"/>
                </a:lnTo>
                <a:lnTo>
                  <a:pt x="3320113" y="17980"/>
                </a:lnTo>
                <a:lnTo>
                  <a:pt x="3367491" y="21446"/>
                </a:lnTo>
                <a:lnTo>
                  <a:pt x="3414873" y="22232"/>
                </a:lnTo>
                <a:lnTo>
                  <a:pt x="3462258" y="19187"/>
                </a:lnTo>
                <a:lnTo>
                  <a:pt x="3509644" y="11163"/>
                </a:lnTo>
                <a:lnTo>
                  <a:pt x="3537267" y="5815"/>
                </a:lnTo>
                <a:lnTo>
                  <a:pt x="3564890" y="2324"/>
                </a:lnTo>
                <a:lnTo>
                  <a:pt x="3592512" y="461"/>
                </a:lnTo>
                <a:lnTo>
                  <a:pt x="3620135" y="0"/>
                </a:lnTo>
                <a:close/>
              </a:path>
            </a:pathLst>
          </a:custGeom>
          <a:ln w="9144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직사각형 69"/>
          <p:cNvSpPr/>
          <p:nvPr/>
        </p:nvSpPr>
        <p:spPr>
          <a:xfrm>
            <a:off x="4218845" y="4704541"/>
            <a:ext cx="703574" cy="27240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5045427" y="4704541"/>
            <a:ext cx="703574" cy="27240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4341853" y="471638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확인</a:t>
            </a:r>
            <a:endParaRPr lang="ko-KR" altLang="en-US" sz="1000" dirty="0"/>
          </a:p>
        </p:txBody>
      </p:sp>
      <p:sp>
        <p:nvSpPr>
          <p:cNvPr id="73" name="TextBox 72"/>
          <p:cNvSpPr txBox="1"/>
          <p:nvPr/>
        </p:nvSpPr>
        <p:spPr>
          <a:xfrm>
            <a:off x="5176641" y="472289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취소</a:t>
            </a:r>
            <a:endParaRPr lang="ko-KR" altLang="en-US" sz="1000" dirty="0"/>
          </a:p>
        </p:txBody>
      </p:sp>
      <p:sp>
        <p:nvSpPr>
          <p:cNvPr id="74" name="직사각형 73"/>
          <p:cNvSpPr/>
          <p:nvPr/>
        </p:nvSpPr>
        <p:spPr>
          <a:xfrm>
            <a:off x="2596048" y="3394298"/>
            <a:ext cx="4709631" cy="22858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연결선 74"/>
          <p:cNvCxnSpPr/>
          <p:nvPr/>
        </p:nvCxnSpPr>
        <p:spPr>
          <a:xfrm flipV="1">
            <a:off x="2575800" y="3713384"/>
            <a:ext cx="4709631" cy="144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563091" y="3375455"/>
            <a:ext cx="11673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2">
                    <a:lumMod val="75000"/>
                  </a:schemeClr>
                </a:solidFill>
              </a:rPr>
              <a:t>제목을 입력해주세요</a:t>
            </a:r>
            <a:r>
              <a:rPr lang="en-US" altLang="ko-KR" sz="800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  <a:endParaRPr lang="ko-KR" alt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575800" y="3826167"/>
            <a:ext cx="11673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2">
                    <a:lumMod val="75000"/>
                  </a:schemeClr>
                </a:solidFill>
              </a:rPr>
              <a:t>내용을 입력해주세요</a:t>
            </a:r>
            <a:r>
              <a:rPr lang="en-US" altLang="ko-KR" sz="800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  <a:endParaRPr lang="ko-KR" alt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383600" y="1952062"/>
            <a:ext cx="1080653" cy="52837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1703353" y="206367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7285431" y="187228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로그아웃</a:t>
            </a:r>
            <a:endParaRPr lang="ko-KR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6677891" y="1868406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마이페이지</a:t>
            </a:r>
            <a:endParaRPr lang="ko-KR" altLang="en-US" sz="800" dirty="0"/>
          </a:p>
        </p:txBody>
      </p:sp>
      <p:cxnSp>
        <p:nvCxnSpPr>
          <p:cNvPr id="82" name="직선 연결선 81"/>
          <p:cNvCxnSpPr/>
          <p:nvPr/>
        </p:nvCxnSpPr>
        <p:spPr>
          <a:xfrm>
            <a:off x="1383600" y="2480441"/>
            <a:ext cx="650517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1375288" y="2739543"/>
            <a:ext cx="650517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506984" y="2472267"/>
            <a:ext cx="38799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증상검색</a:t>
            </a:r>
            <a:r>
              <a:rPr lang="ko-KR" altLang="en-US" sz="800" dirty="0" smtClean="0"/>
              <a:t>          </a:t>
            </a:r>
            <a:r>
              <a:rPr lang="ko-KR" altLang="en-US" sz="800" dirty="0" err="1" smtClean="0"/>
              <a:t>응급실검색</a:t>
            </a:r>
            <a:r>
              <a:rPr lang="ko-KR" altLang="en-US" sz="800" dirty="0" smtClean="0"/>
              <a:t>         </a:t>
            </a:r>
            <a:r>
              <a:rPr lang="ko-KR" altLang="en-US" sz="800" dirty="0" err="1" smtClean="0"/>
              <a:t>약국검색</a:t>
            </a:r>
            <a:r>
              <a:rPr lang="ko-KR" altLang="en-US" sz="800" dirty="0"/>
              <a:t> </a:t>
            </a:r>
            <a:r>
              <a:rPr lang="ko-KR" altLang="en-US" sz="800" dirty="0" smtClean="0"/>
              <a:t>       커뮤니티          고객센터</a:t>
            </a:r>
            <a:endParaRPr lang="ko-KR" altLang="en-US" sz="800" dirty="0"/>
          </a:p>
        </p:txBody>
      </p:sp>
      <p:sp>
        <p:nvSpPr>
          <p:cNvPr id="85" name="타원 84"/>
          <p:cNvSpPr/>
          <p:nvPr/>
        </p:nvSpPr>
        <p:spPr>
          <a:xfrm>
            <a:off x="2371603" y="3159030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1358918" y="300724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커뮤니티</a:t>
            </a:r>
            <a:endParaRPr lang="ko-KR" altLang="en-US" sz="1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356654" y="3259457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자유 게시판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1364943" y="3426656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질문 게시판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1368873" y="3625386"/>
            <a:ext cx="9108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내가 사는 동네 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4646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/>
          </p:cNvSpPr>
          <p:nvPr/>
        </p:nvSpPr>
        <p:spPr>
          <a:xfrm>
            <a:off x="3092335" y="199513"/>
            <a:ext cx="5436523" cy="473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6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536050"/>
              </p:ext>
            </p:extLst>
          </p:nvPr>
        </p:nvGraphicFramePr>
        <p:xfrm>
          <a:off x="1375288" y="1165694"/>
          <a:ext cx="8159708" cy="4508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416">
                  <a:extLst>
                    <a:ext uri="{9D8B030D-6E8A-4147-A177-3AD203B41FA5}">
                      <a16:colId xmlns:a16="http://schemas.microsoft.com/office/drawing/2014/main" val="1338750279"/>
                    </a:ext>
                  </a:extLst>
                </a:gridCol>
                <a:gridCol w="1252071">
                  <a:extLst>
                    <a:ext uri="{9D8B030D-6E8A-4147-A177-3AD203B41FA5}">
                      <a16:colId xmlns:a16="http://schemas.microsoft.com/office/drawing/2014/main" val="2755653204"/>
                    </a:ext>
                  </a:extLst>
                </a:gridCol>
                <a:gridCol w="974667">
                  <a:extLst>
                    <a:ext uri="{9D8B030D-6E8A-4147-A177-3AD203B41FA5}">
                      <a16:colId xmlns:a16="http://schemas.microsoft.com/office/drawing/2014/main" val="1012714008"/>
                    </a:ext>
                  </a:extLst>
                </a:gridCol>
                <a:gridCol w="1197920">
                  <a:extLst>
                    <a:ext uri="{9D8B030D-6E8A-4147-A177-3AD203B41FA5}">
                      <a16:colId xmlns:a16="http://schemas.microsoft.com/office/drawing/2014/main" val="2617825944"/>
                    </a:ext>
                  </a:extLst>
                </a:gridCol>
                <a:gridCol w="623955">
                  <a:extLst>
                    <a:ext uri="{9D8B030D-6E8A-4147-A177-3AD203B41FA5}">
                      <a16:colId xmlns:a16="http://schemas.microsoft.com/office/drawing/2014/main" val="716040185"/>
                    </a:ext>
                  </a:extLst>
                </a:gridCol>
                <a:gridCol w="1711188">
                  <a:extLst>
                    <a:ext uri="{9D8B030D-6E8A-4147-A177-3AD203B41FA5}">
                      <a16:colId xmlns:a16="http://schemas.microsoft.com/office/drawing/2014/main" val="2656885608"/>
                    </a:ext>
                  </a:extLst>
                </a:gridCol>
                <a:gridCol w="286047">
                  <a:extLst>
                    <a:ext uri="{9D8B030D-6E8A-4147-A177-3AD203B41FA5}">
                      <a16:colId xmlns:a16="http://schemas.microsoft.com/office/drawing/2014/main" val="2034900442"/>
                    </a:ext>
                  </a:extLst>
                </a:gridCol>
                <a:gridCol w="1367444">
                  <a:extLst>
                    <a:ext uri="{9D8B030D-6E8A-4147-A177-3AD203B41FA5}">
                      <a16:colId xmlns:a16="http://schemas.microsoft.com/office/drawing/2014/main" val="3781774454"/>
                    </a:ext>
                  </a:extLst>
                </a:gridCol>
              </a:tblGrid>
              <a:tr h="422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Page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/>
                        <a:t>/community/</a:t>
                      </a:r>
                      <a:r>
                        <a:rPr lang="en-US" altLang="ko-KR" sz="1100" b="0" dirty="0" err="1" smtClean="0"/>
                        <a:t>qna</a:t>
                      </a:r>
                      <a:r>
                        <a:rPr lang="en-US" altLang="ko-KR" sz="1100" b="0" dirty="0" smtClean="0"/>
                        <a:t>/view</a:t>
                      </a:r>
                      <a:endParaRPr lang="ko-KR" altLang="en-US" sz="11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화면이름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질문 게시판 목록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설명</a:t>
                      </a:r>
                      <a:endParaRPr lang="ko-KR" altLang="en-US" sz="11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/>
                        <a:t>질문</a:t>
                      </a:r>
                      <a:r>
                        <a:rPr lang="ko-KR" altLang="en-US" sz="1100" b="0" baseline="0" dirty="0" smtClean="0"/>
                        <a:t> </a:t>
                      </a:r>
                      <a:r>
                        <a:rPr lang="ko-KR" altLang="en-US" sz="1100" b="0" dirty="0" smtClean="0"/>
                        <a:t>게시판 출력하기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843191"/>
                  </a:ext>
                </a:extLst>
              </a:tr>
              <a:tr h="3237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url</a:t>
                      </a:r>
                      <a:endParaRPr lang="ko-KR" altLang="en-US" sz="1100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swiftER</a:t>
                      </a:r>
                      <a:r>
                        <a:rPr lang="en-US" altLang="ko-KR" sz="1100" dirty="0" smtClean="0"/>
                        <a:t>/community/</a:t>
                      </a:r>
                      <a:r>
                        <a:rPr lang="en-US" altLang="ko-KR" sz="1100" dirty="0" err="1" smtClean="0"/>
                        <a:t>qna</a:t>
                      </a:r>
                      <a:r>
                        <a:rPr lang="en-US" altLang="ko-KR" sz="1100" dirty="0" smtClean="0"/>
                        <a:t>/list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605614"/>
                  </a:ext>
                </a:extLst>
              </a:tr>
              <a:tr h="312833">
                <a:tc rowSpan="5" gridSpan="6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Description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493817"/>
                  </a:ext>
                </a:extLst>
              </a:tr>
              <a:tr h="935816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공통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커뮤니티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baseline="0" dirty="0" smtClean="0"/>
                        <a:t>-  </a:t>
                      </a:r>
                      <a:r>
                        <a:rPr lang="ko-KR" altLang="en-US" sz="800" dirty="0" smtClean="0"/>
                        <a:t>자유 게시판 테이블 생성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/>
                        <a:t>질문 게시판 테이블 생성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/>
                        <a:t>내가 사는 동네 테이블 생성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279299"/>
                  </a:ext>
                </a:extLst>
              </a:tr>
              <a:tr h="971175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질문 게시판 목록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/>
                        <a:t>각 </a:t>
                      </a:r>
                      <a:r>
                        <a:rPr lang="ko-KR" altLang="en-US" sz="800" dirty="0" err="1" smtClean="0"/>
                        <a:t>메뉴별</a:t>
                      </a:r>
                      <a:r>
                        <a:rPr lang="ko-KR" altLang="en-US" sz="800" dirty="0" smtClean="0"/>
                        <a:t> 해당 글 출력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/>
                        <a:t>날짜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ko-KR" altLang="en-US" sz="800" dirty="0" smtClean="0"/>
                        <a:t>출력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/>
                        <a:t>아이디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331429"/>
                  </a:ext>
                </a:extLst>
              </a:tr>
              <a:tr h="764748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페이지 번호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800" baseline="0" dirty="0" smtClean="0"/>
                        <a:t>10</a:t>
                      </a:r>
                      <a:r>
                        <a:rPr lang="ko-KR" altLang="en-US" sz="800" baseline="0" dirty="0" smtClean="0"/>
                        <a:t>개씩 출력 되도록 페이지 번호 계산</a:t>
                      </a:r>
                      <a:endParaRPr lang="en-US" altLang="ko-KR" sz="800" baseline="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aseline="0" dirty="0" err="1" smtClean="0"/>
                        <a:t>최신등록순</a:t>
                      </a:r>
                      <a:r>
                        <a:rPr lang="ko-KR" altLang="en-US" sz="800" baseline="0" dirty="0" smtClean="0"/>
                        <a:t> 출력</a:t>
                      </a:r>
                      <a:endParaRPr lang="ko-KR" altLang="en-US" sz="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565142"/>
                  </a:ext>
                </a:extLst>
              </a:tr>
              <a:tr h="764748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3</a:t>
                      </a:r>
                    </a:p>
                    <a:p>
                      <a:pPr latinLnBrk="1"/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검색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aseline="0" dirty="0" smtClean="0"/>
                        <a:t>질문 게시판 제목 검색 기능 </a:t>
                      </a:r>
                      <a:endParaRPr lang="ko-KR" altLang="en-US" sz="8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dirty="0" smtClean="0"/>
                        <a:t>글쓰기</a:t>
                      </a:r>
                      <a:endParaRPr lang="en-US" altLang="ko-KR" sz="8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dirty="0" smtClean="0"/>
                        <a:t>  자유 게시판 글쓰기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914024"/>
                  </a:ext>
                </a:extLst>
              </a:tr>
            </a:tbl>
          </a:graphicData>
        </a:graphic>
      </p:graphicFrame>
      <p:sp>
        <p:nvSpPr>
          <p:cNvPr id="53" name="직사각형 52"/>
          <p:cNvSpPr/>
          <p:nvPr/>
        </p:nvSpPr>
        <p:spPr>
          <a:xfrm>
            <a:off x="1383600" y="1852806"/>
            <a:ext cx="6496866" cy="38085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1383600" y="1952062"/>
            <a:ext cx="1080653" cy="52837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1703353" y="206367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64" name="TextBox 63"/>
          <p:cNvSpPr txBox="1"/>
          <p:nvPr/>
        </p:nvSpPr>
        <p:spPr>
          <a:xfrm>
            <a:off x="7285431" y="187228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로그아웃</a:t>
            </a:r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6677891" y="1868406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마이페이지</a:t>
            </a:r>
            <a:endParaRPr lang="ko-KR" altLang="en-US" sz="800" dirty="0"/>
          </a:p>
        </p:txBody>
      </p:sp>
      <p:cxnSp>
        <p:nvCxnSpPr>
          <p:cNvPr id="68" name="직선 연결선 67"/>
          <p:cNvCxnSpPr/>
          <p:nvPr/>
        </p:nvCxnSpPr>
        <p:spPr>
          <a:xfrm>
            <a:off x="1383600" y="2480441"/>
            <a:ext cx="650517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1375288" y="2739543"/>
            <a:ext cx="650517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506984" y="2472267"/>
            <a:ext cx="38799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증상검색</a:t>
            </a:r>
            <a:r>
              <a:rPr lang="ko-KR" altLang="en-US" sz="800" dirty="0" smtClean="0"/>
              <a:t>          </a:t>
            </a:r>
            <a:r>
              <a:rPr lang="ko-KR" altLang="en-US" sz="800" dirty="0" err="1" smtClean="0"/>
              <a:t>응급실검색</a:t>
            </a:r>
            <a:r>
              <a:rPr lang="ko-KR" altLang="en-US" sz="800" dirty="0" smtClean="0"/>
              <a:t>         </a:t>
            </a:r>
            <a:r>
              <a:rPr lang="ko-KR" altLang="en-US" sz="800" dirty="0" err="1" smtClean="0"/>
              <a:t>약국검색</a:t>
            </a:r>
            <a:r>
              <a:rPr lang="ko-KR" altLang="en-US" sz="800" dirty="0"/>
              <a:t> </a:t>
            </a:r>
            <a:r>
              <a:rPr lang="ko-KR" altLang="en-US" sz="800" dirty="0" smtClean="0"/>
              <a:t>       커뮤니티          고객센터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2464253" y="2933043"/>
            <a:ext cx="1545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질문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게시판</a:t>
            </a:r>
            <a:endParaRPr lang="ko-KR" altLang="en-US" sz="1400" dirty="0"/>
          </a:p>
        </p:txBody>
      </p:sp>
      <p:cxnSp>
        <p:nvCxnSpPr>
          <p:cNvPr id="75" name="직선 연결선 74"/>
          <p:cNvCxnSpPr/>
          <p:nvPr/>
        </p:nvCxnSpPr>
        <p:spPr>
          <a:xfrm flipV="1">
            <a:off x="2575797" y="3333990"/>
            <a:ext cx="4709631" cy="144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bject 7"/>
          <p:cNvSpPr/>
          <p:nvPr/>
        </p:nvSpPr>
        <p:spPr>
          <a:xfrm>
            <a:off x="6276108" y="2978390"/>
            <a:ext cx="910599" cy="254195"/>
          </a:xfrm>
          <a:custGeom>
            <a:avLst/>
            <a:gdLst/>
            <a:ahLst/>
            <a:cxnLst/>
            <a:rect l="l" t="t" r="r" b="b"/>
            <a:pathLst>
              <a:path w="2252979" h="288290">
                <a:moveTo>
                  <a:pt x="2204466" y="0"/>
                </a:moveTo>
                <a:lnTo>
                  <a:pt x="48006" y="0"/>
                </a:lnTo>
                <a:lnTo>
                  <a:pt x="29307" y="3768"/>
                </a:lnTo>
                <a:lnTo>
                  <a:pt x="14049" y="14049"/>
                </a:lnTo>
                <a:lnTo>
                  <a:pt x="3768" y="29307"/>
                </a:lnTo>
                <a:lnTo>
                  <a:pt x="0" y="48006"/>
                </a:lnTo>
                <a:lnTo>
                  <a:pt x="0" y="240029"/>
                </a:lnTo>
                <a:lnTo>
                  <a:pt x="3768" y="258728"/>
                </a:lnTo>
                <a:lnTo>
                  <a:pt x="14049" y="273986"/>
                </a:lnTo>
                <a:lnTo>
                  <a:pt x="29307" y="284267"/>
                </a:lnTo>
                <a:lnTo>
                  <a:pt x="48006" y="288036"/>
                </a:lnTo>
                <a:lnTo>
                  <a:pt x="2204466" y="288036"/>
                </a:lnTo>
                <a:lnTo>
                  <a:pt x="2223164" y="284267"/>
                </a:lnTo>
                <a:lnTo>
                  <a:pt x="2238422" y="273986"/>
                </a:lnTo>
                <a:lnTo>
                  <a:pt x="2248703" y="258728"/>
                </a:lnTo>
                <a:lnTo>
                  <a:pt x="2252472" y="240029"/>
                </a:lnTo>
                <a:lnTo>
                  <a:pt x="2252472" y="48006"/>
                </a:lnTo>
                <a:lnTo>
                  <a:pt x="2248703" y="29307"/>
                </a:lnTo>
                <a:lnTo>
                  <a:pt x="2238422" y="14049"/>
                </a:lnTo>
                <a:lnTo>
                  <a:pt x="2223164" y="3768"/>
                </a:lnTo>
                <a:lnTo>
                  <a:pt x="2204466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7" name="object 6"/>
          <p:cNvGrpSpPr/>
          <p:nvPr/>
        </p:nvGrpSpPr>
        <p:grpSpPr>
          <a:xfrm>
            <a:off x="6276109" y="2988102"/>
            <a:ext cx="1013478" cy="296382"/>
            <a:chOff x="2554223" y="1065275"/>
            <a:chExt cx="2252980" cy="288290"/>
          </a:xfrm>
        </p:grpSpPr>
        <p:sp>
          <p:nvSpPr>
            <p:cNvPr id="80" name="object 8"/>
            <p:cNvSpPr/>
            <p:nvPr/>
          </p:nvSpPr>
          <p:spPr>
            <a:xfrm>
              <a:off x="2554223" y="1065275"/>
              <a:ext cx="2252980" cy="288290"/>
            </a:xfrm>
            <a:custGeom>
              <a:avLst/>
              <a:gdLst/>
              <a:ahLst/>
              <a:cxnLst/>
              <a:rect l="l" t="t" r="r" b="b"/>
              <a:pathLst>
                <a:path w="2252979" h="288290">
                  <a:moveTo>
                    <a:pt x="2204466" y="0"/>
                  </a:moveTo>
                  <a:lnTo>
                    <a:pt x="48006" y="0"/>
                  </a:lnTo>
                  <a:lnTo>
                    <a:pt x="29307" y="3768"/>
                  </a:lnTo>
                  <a:lnTo>
                    <a:pt x="14049" y="14049"/>
                  </a:lnTo>
                  <a:lnTo>
                    <a:pt x="3768" y="29307"/>
                  </a:lnTo>
                  <a:lnTo>
                    <a:pt x="0" y="48006"/>
                  </a:lnTo>
                  <a:lnTo>
                    <a:pt x="0" y="240029"/>
                  </a:lnTo>
                  <a:lnTo>
                    <a:pt x="3768" y="258728"/>
                  </a:lnTo>
                  <a:lnTo>
                    <a:pt x="14049" y="273986"/>
                  </a:lnTo>
                  <a:lnTo>
                    <a:pt x="29307" y="284267"/>
                  </a:lnTo>
                  <a:lnTo>
                    <a:pt x="48006" y="288036"/>
                  </a:lnTo>
                  <a:lnTo>
                    <a:pt x="2204466" y="288036"/>
                  </a:lnTo>
                  <a:lnTo>
                    <a:pt x="2223164" y="284267"/>
                  </a:lnTo>
                  <a:lnTo>
                    <a:pt x="2238422" y="273986"/>
                  </a:lnTo>
                  <a:lnTo>
                    <a:pt x="2248703" y="258728"/>
                  </a:lnTo>
                  <a:lnTo>
                    <a:pt x="2252472" y="240029"/>
                  </a:lnTo>
                  <a:lnTo>
                    <a:pt x="2252472" y="48006"/>
                  </a:lnTo>
                  <a:lnTo>
                    <a:pt x="2248703" y="29307"/>
                  </a:lnTo>
                  <a:lnTo>
                    <a:pt x="2238422" y="14049"/>
                  </a:lnTo>
                  <a:lnTo>
                    <a:pt x="2223164" y="3768"/>
                  </a:lnTo>
                  <a:lnTo>
                    <a:pt x="220446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1" name="object 9"/>
            <p:cNvSpPr/>
            <p:nvPr/>
          </p:nvSpPr>
          <p:spPr>
            <a:xfrm>
              <a:off x="2554223" y="1065275"/>
              <a:ext cx="2252980" cy="288290"/>
            </a:xfrm>
            <a:custGeom>
              <a:avLst/>
              <a:gdLst/>
              <a:ahLst/>
              <a:cxnLst/>
              <a:rect l="l" t="t" r="r" b="b"/>
              <a:pathLst>
                <a:path w="2252979" h="288290">
                  <a:moveTo>
                    <a:pt x="0" y="48006"/>
                  </a:moveTo>
                  <a:lnTo>
                    <a:pt x="3768" y="29307"/>
                  </a:lnTo>
                  <a:lnTo>
                    <a:pt x="14049" y="14049"/>
                  </a:lnTo>
                  <a:lnTo>
                    <a:pt x="29307" y="3768"/>
                  </a:lnTo>
                  <a:lnTo>
                    <a:pt x="48006" y="0"/>
                  </a:lnTo>
                  <a:lnTo>
                    <a:pt x="2204466" y="0"/>
                  </a:lnTo>
                  <a:lnTo>
                    <a:pt x="2223164" y="3768"/>
                  </a:lnTo>
                  <a:lnTo>
                    <a:pt x="2238422" y="14049"/>
                  </a:lnTo>
                  <a:lnTo>
                    <a:pt x="2248703" y="29307"/>
                  </a:lnTo>
                  <a:lnTo>
                    <a:pt x="2252472" y="48006"/>
                  </a:lnTo>
                  <a:lnTo>
                    <a:pt x="2252472" y="240029"/>
                  </a:lnTo>
                  <a:lnTo>
                    <a:pt x="2248703" y="258728"/>
                  </a:lnTo>
                  <a:lnTo>
                    <a:pt x="2238422" y="273986"/>
                  </a:lnTo>
                  <a:lnTo>
                    <a:pt x="2223164" y="284267"/>
                  </a:lnTo>
                  <a:lnTo>
                    <a:pt x="2204466" y="288036"/>
                  </a:lnTo>
                  <a:lnTo>
                    <a:pt x="48006" y="288036"/>
                  </a:lnTo>
                  <a:lnTo>
                    <a:pt x="29307" y="284267"/>
                  </a:lnTo>
                  <a:lnTo>
                    <a:pt x="14049" y="273986"/>
                  </a:lnTo>
                  <a:lnTo>
                    <a:pt x="3768" y="258728"/>
                  </a:lnTo>
                  <a:lnTo>
                    <a:pt x="0" y="240029"/>
                  </a:lnTo>
                  <a:lnTo>
                    <a:pt x="0" y="48006"/>
                  </a:lnTo>
                  <a:close/>
                </a:path>
              </a:pathLst>
            </a:custGeom>
            <a:ln w="12192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51618" y="3031275"/>
            <a:ext cx="161417" cy="178308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6307437" y="3031275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검색</a:t>
            </a:r>
            <a:endParaRPr lang="ko-KR" altLang="en-US" sz="800" dirty="0"/>
          </a:p>
        </p:txBody>
      </p:sp>
      <p:cxnSp>
        <p:nvCxnSpPr>
          <p:cNvPr id="85" name="직선 연결선 84"/>
          <p:cNvCxnSpPr/>
          <p:nvPr/>
        </p:nvCxnSpPr>
        <p:spPr>
          <a:xfrm flipV="1">
            <a:off x="2575799" y="3596437"/>
            <a:ext cx="4709631" cy="14406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 flipV="1">
            <a:off x="2575798" y="3869007"/>
            <a:ext cx="4709631" cy="14406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 flipV="1">
            <a:off x="2575797" y="4142917"/>
            <a:ext cx="4709631" cy="14406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 flipV="1">
            <a:off x="2575797" y="4391228"/>
            <a:ext cx="4709631" cy="14406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 flipV="1">
            <a:off x="2575797" y="4655622"/>
            <a:ext cx="4709631" cy="14406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bject 80"/>
          <p:cNvSpPr/>
          <p:nvPr/>
        </p:nvSpPr>
        <p:spPr>
          <a:xfrm>
            <a:off x="2536710" y="4201004"/>
            <a:ext cx="5020310" cy="187960"/>
          </a:xfrm>
          <a:custGeom>
            <a:avLst/>
            <a:gdLst/>
            <a:ahLst/>
            <a:cxnLst/>
            <a:rect l="l" t="t" r="r" b="b"/>
            <a:pathLst>
              <a:path w="5020309" h="187959">
                <a:moveTo>
                  <a:pt x="3620135" y="0"/>
                </a:moveTo>
                <a:lnTo>
                  <a:pt x="3667494" y="1809"/>
                </a:lnTo>
                <a:lnTo>
                  <a:pt x="3714865" y="5915"/>
                </a:lnTo>
                <a:lnTo>
                  <a:pt x="3762243" y="11170"/>
                </a:lnTo>
                <a:lnTo>
                  <a:pt x="3809623" y="16425"/>
                </a:lnTo>
                <a:lnTo>
                  <a:pt x="3857001" y="20531"/>
                </a:lnTo>
                <a:lnTo>
                  <a:pt x="3904372" y="22339"/>
                </a:lnTo>
                <a:lnTo>
                  <a:pt x="3951731" y="20700"/>
                </a:lnTo>
                <a:lnTo>
                  <a:pt x="4009390" y="12001"/>
                </a:lnTo>
                <a:lnTo>
                  <a:pt x="4009390" y="11163"/>
                </a:lnTo>
                <a:lnTo>
                  <a:pt x="4059945" y="2799"/>
                </a:lnTo>
                <a:lnTo>
                  <a:pt x="4110493" y="12"/>
                </a:lnTo>
                <a:lnTo>
                  <a:pt x="4161035" y="1407"/>
                </a:lnTo>
                <a:lnTo>
                  <a:pt x="4211571" y="5590"/>
                </a:lnTo>
                <a:lnTo>
                  <a:pt x="4262104" y="11168"/>
                </a:lnTo>
                <a:lnTo>
                  <a:pt x="4312632" y="16744"/>
                </a:lnTo>
                <a:lnTo>
                  <a:pt x="4363157" y="20926"/>
                </a:lnTo>
                <a:lnTo>
                  <a:pt x="4413680" y="22320"/>
                </a:lnTo>
                <a:lnTo>
                  <a:pt x="4464202" y="19530"/>
                </a:lnTo>
                <a:lnTo>
                  <a:pt x="4514723" y="11163"/>
                </a:lnTo>
                <a:lnTo>
                  <a:pt x="4565247" y="2799"/>
                </a:lnTo>
                <a:lnTo>
                  <a:pt x="4615777" y="12"/>
                </a:lnTo>
                <a:lnTo>
                  <a:pt x="4666312" y="1407"/>
                </a:lnTo>
                <a:lnTo>
                  <a:pt x="4716850" y="5590"/>
                </a:lnTo>
                <a:lnTo>
                  <a:pt x="4767389" y="11168"/>
                </a:lnTo>
                <a:lnTo>
                  <a:pt x="4817928" y="16744"/>
                </a:lnTo>
                <a:lnTo>
                  <a:pt x="4868466" y="20926"/>
                </a:lnTo>
                <a:lnTo>
                  <a:pt x="4919001" y="22320"/>
                </a:lnTo>
                <a:lnTo>
                  <a:pt x="4969531" y="19530"/>
                </a:lnTo>
                <a:lnTo>
                  <a:pt x="5020056" y="11163"/>
                </a:lnTo>
                <a:lnTo>
                  <a:pt x="5020056" y="173837"/>
                </a:lnTo>
                <a:lnTo>
                  <a:pt x="4969531" y="182204"/>
                </a:lnTo>
                <a:lnTo>
                  <a:pt x="4919001" y="184994"/>
                </a:lnTo>
                <a:lnTo>
                  <a:pt x="4868466" y="183601"/>
                </a:lnTo>
                <a:lnTo>
                  <a:pt x="4817928" y="179419"/>
                </a:lnTo>
                <a:lnTo>
                  <a:pt x="4767389" y="173842"/>
                </a:lnTo>
                <a:lnTo>
                  <a:pt x="4716850" y="168265"/>
                </a:lnTo>
                <a:lnTo>
                  <a:pt x="4666312" y="164081"/>
                </a:lnTo>
                <a:lnTo>
                  <a:pt x="4615777" y="162686"/>
                </a:lnTo>
                <a:lnTo>
                  <a:pt x="4565247" y="165473"/>
                </a:lnTo>
                <a:lnTo>
                  <a:pt x="4514723" y="173837"/>
                </a:lnTo>
                <a:lnTo>
                  <a:pt x="4465611" y="182054"/>
                </a:lnTo>
                <a:lnTo>
                  <a:pt x="4416493" y="184963"/>
                </a:lnTo>
                <a:lnTo>
                  <a:pt x="4367370" y="183845"/>
                </a:lnTo>
                <a:lnTo>
                  <a:pt x="4318243" y="179980"/>
                </a:lnTo>
                <a:lnTo>
                  <a:pt x="4269115" y="174651"/>
                </a:lnTo>
                <a:lnTo>
                  <a:pt x="4219988" y="169138"/>
                </a:lnTo>
                <a:lnTo>
                  <a:pt x="4170865" y="164723"/>
                </a:lnTo>
                <a:lnTo>
                  <a:pt x="4121747" y="162687"/>
                </a:lnTo>
                <a:lnTo>
                  <a:pt x="4072636" y="164312"/>
                </a:lnTo>
                <a:lnTo>
                  <a:pt x="4014978" y="173012"/>
                </a:lnTo>
                <a:lnTo>
                  <a:pt x="4014978" y="173837"/>
                </a:lnTo>
                <a:lnTo>
                  <a:pt x="3964422" y="182204"/>
                </a:lnTo>
                <a:lnTo>
                  <a:pt x="3913874" y="184994"/>
                </a:lnTo>
                <a:lnTo>
                  <a:pt x="3863332" y="183601"/>
                </a:lnTo>
                <a:lnTo>
                  <a:pt x="3812796" y="179419"/>
                </a:lnTo>
                <a:lnTo>
                  <a:pt x="3762263" y="173842"/>
                </a:lnTo>
                <a:lnTo>
                  <a:pt x="3711735" y="168265"/>
                </a:lnTo>
                <a:lnTo>
                  <a:pt x="3661210" y="164081"/>
                </a:lnTo>
                <a:lnTo>
                  <a:pt x="3610687" y="162686"/>
                </a:lnTo>
                <a:lnTo>
                  <a:pt x="3560165" y="165473"/>
                </a:lnTo>
                <a:lnTo>
                  <a:pt x="3509644" y="173837"/>
                </a:lnTo>
                <a:lnTo>
                  <a:pt x="3460500" y="182054"/>
                </a:lnTo>
                <a:lnTo>
                  <a:pt x="3411363" y="184963"/>
                </a:lnTo>
                <a:lnTo>
                  <a:pt x="3362230" y="183845"/>
                </a:lnTo>
                <a:lnTo>
                  <a:pt x="3313101" y="179980"/>
                </a:lnTo>
                <a:lnTo>
                  <a:pt x="3263974" y="174651"/>
                </a:lnTo>
                <a:lnTo>
                  <a:pt x="3214845" y="169138"/>
                </a:lnTo>
                <a:lnTo>
                  <a:pt x="3165712" y="164723"/>
                </a:lnTo>
                <a:lnTo>
                  <a:pt x="3116575" y="162687"/>
                </a:lnTo>
                <a:lnTo>
                  <a:pt x="3067430" y="164312"/>
                </a:lnTo>
                <a:lnTo>
                  <a:pt x="3018028" y="171754"/>
                </a:lnTo>
                <a:lnTo>
                  <a:pt x="3018028" y="175996"/>
                </a:lnTo>
                <a:lnTo>
                  <a:pt x="2967507" y="184363"/>
                </a:lnTo>
                <a:lnTo>
                  <a:pt x="2916986" y="187152"/>
                </a:lnTo>
                <a:lnTo>
                  <a:pt x="2866466" y="185757"/>
                </a:lnTo>
                <a:lnTo>
                  <a:pt x="2815945" y="181574"/>
                </a:lnTo>
                <a:lnTo>
                  <a:pt x="2765424" y="175996"/>
                </a:lnTo>
                <a:lnTo>
                  <a:pt x="2714904" y="170418"/>
                </a:lnTo>
                <a:lnTo>
                  <a:pt x="2664383" y="166235"/>
                </a:lnTo>
                <a:lnTo>
                  <a:pt x="2613863" y="164840"/>
                </a:lnTo>
                <a:lnTo>
                  <a:pt x="2563342" y="167629"/>
                </a:lnTo>
                <a:lnTo>
                  <a:pt x="2512822" y="175996"/>
                </a:lnTo>
                <a:lnTo>
                  <a:pt x="2463677" y="184213"/>
                </a:lnTo>
                <a:lnTo>
                  <a:pt x="2414540" y="187121"/>
                </a:lnTo>
                <a:lnTo>
                  <a:pt x="2365407" y="186001"/>
                </a:lnTo>
                <a:lnTo>
                  <a:pt x="2316278" y="182135"/>
                </a:lnTo>
                <a:lnTo>
                  <a:pt x="2267151" y="176805"/>
                </a:lnTo>
                <a:lnTo>
                  <a:pt x="2218022" y="171291"/>
                </a:lnTo>
                <a:lnTo>
                  <a:pt x="2168889" y="166877"/>
                </a:lnTo>
                <a:lnTo>
                  <a:pt x="2119752" y="164843"/>
                </a:lnTo>
                <a:lnTo>
                  <a:pt x="2070607" y="166471"/>
                </a:lnTo>
                <a:lnTo>
                  <a:pt x="2014347" y="174955"/>
                </a:lnTo>
                <a:lnTo>
                  <a:pt x="2014347" y="176263"/>
                </a:lnTo>
                <a:lnTo>
                  <a:pt x="1963826" y="184626"/>
                </a:lnTo>
                <a:lnTo>
                  <a:pt x="1913304" y="187414"/>
                </a:lnTo>
                <a:lnTo>
                  <a:pt x="1862781" y="186018"/>
                </a:lnTo>
                <a:lnTo>
                  <a:pt x="1812256" y="181835"/>
                </a:lnTo>
                <a:lnTo>
                  <a:pt x="1761728" y="176258"/>
                </a:lnTo>
                <a:lnTo>
                  <a:pt x="1711195" y="170681"/>
                </a:lnTo>
                <a:lnTo>
                  <a:pt x="1660659" y="166499"/>
                </a:lnTo>
                <a:lnTo>
                  <a:pt x="1610117" y="165106"/>
                </a:lnTo>
                <a:lnTo>
                  <a:pt x="1559569" y="167896"/>
                </a:lnTo>
                <a:lnTo>
                  <a:pt x="1509014" y="176263"/>
                </a:lnTo>
                <a:lnTo>
                  <a:pt x="1458493" y="184626"/>
                </a:lnTo>
                <a:lnTo>
                  <a:pt x="1407971" y="187414"/>
                </a:lnTo>
                <a:lnTo>
                  <a:pt x="1357448" y="186018"/>
                </a:lnTo>
                <a:lnTo>
                  <a:pt x="1306923" y="181835"/>
                </a:lnTo>
                <a:lnTo>
                  <a:pt x="1256395" y="176258"/>
                </a:lnTo>
                <a:lnTo>
                  <a:pt x="1205862" y="170681"/>
                </a:lnTo>
                <a:lnTo>
                  <a:pt x="1155326" y="166499"/>
                </a:lnTo>
                <a:lnTo>
                  <a:pt x="1104784" y="165106"/>
                </a:lnTo>
                <a:lnTo>
                  <a:pt x="1054236" y="167896"/>
                </a:lnTo>
                <a:lnTo>
                  <a:pt x="1003681" y="176263"/>
                </a:lnTo>
                <a:lnTo>
                  <a:pt x="1003681" y="174878"/>
                </a:lnTo>
                <a:lnTo>
                  <a:pt x="947419" y="183375"/>
                </a:lnTo>
                <a:lnTo>
                  <a:pt x="898308" y="184999"/>
                </a:lnTo>
                <a:lnTo>
                  <a:pt x="849190" y="182964"/>
                </a:lnTo>
                <a:lnTo>
                  <a:pt x="800067" y="178548"/>
                </a:lnTo>
                <a:lnTo>
                  <a:pt x="750940" y="173035"/>
                </a:lnTo>
                <a:lnTo>
                  <a:pt x="701812" y="167705"/>
                </a:lnTo>
                <a:lnTo>
                  <a:pt x="652685" y="163838"/>
                </a:lnTo>
                <a:lnTo>
                  <a:pt x="603562" y="162718"/>
                </a:lnTo>
                <a:lnTo>
                  <a:pt x="554444" y="165624"/>
                </a:lnTo>
                <a:lnTo>
                  <a:pt x="505332" y="173837"/>
                </a:lnTo>
                <a:lnTo>
                  <a:pt x="454808" y="182204"/>
                </a:lnTo>
                <a:lnTo>
                  <a:pt x="404278" y="184994"/>
                </a:lnTo>
                <a:lnTo>
                  <a:pt x="353743" y="183601"/>
                </a:lnTo>
                <a:lnTo>
                  <a:pt x="303205" y="179419"/>
                </a:lnTo>
                <a:lnTo>
                  <a:pt x="252666" y="173842"/>
                </a:lnTo>
                <a:lnTo>
                  <a:pt x="202127" y="168265"/>
                </a:lnTo>
                <a:lnTo>
                  <a:pt x="151589" y="164081"/>
                </a:lnTo>
                <a:lnTo>
                  <a:pt x="101054" y="162686"/>
                </a:lnTo>
                <a:lnTo>
                  <a:pt x="50524" y="165473"/>
                </a:lnTo>
                <a:lnTo>
                  <a:pt x="0" y="173837"/>
                </a:lnTo>
                <a:lnTo>
                  <a:pt x="0" y="11163"/>
                </a:lnTo>
                <a:lnTo>
                  <a:pt x="50524" y="2799"/>
                </a:lnTo>
                <a:lnTo>
                  <a:pt x="101054" y="12"/>
                </a:lnTo>
                <a:lnTo>
                  <a:pt x="151589" y="1407"/>
                </a:lnTo>
                <a:lnTo>
                  <a:pt x="202127" y="5590"/>
                </a:lnTo>
                <a:lnTo>
                  <a:pt x="252666" y="11168"/>
                </a:lnTo>
                <a:lnTo>
                  <a:pt x="303205" y="16744"/>
                </a:lnTo>
                <a:lnTo>
                  <a:pt x="353743" y="20926"/>
                </a:lnTo>
                <a:lnTo>
                  <a:pt x="404278" y="22320"/>
                </a:lnTo>
                <a:lnTo>
                  <a:pt x="454808" y="19530"/>
                </a:lnTo>
                <a:lnTo>
                  <a:pt x="505332" y="11163"/>
                </a:lnTo>
                <a:lnTo>
                  <a:pt x="555853" y="2799"/>
                </a:lnTo>
                <a:lnTo>
                  <a:pt x="606375" y="12"/>
                </a:lnTo>
                <a:lnTo>
                  <a:pt x="656898" y="1407"/>
                </a:lnTo>
                <a:lnTo>
                  <a:pt x="707423" y="5590"/>
                </a:lnTo>
                <a:lnTo>
                  <a:pt x="757951" y="11168"/>
                </a:lnTo>
                <a:lnTo>
                  <a:pt x="808484" y="16744"/>
                </a:lnTo>
                <a:lnTo>
                  <a:pt x="859020" y="20926"/>
                </a:lnTo>
                <a:lnTo>
                  <a:pt x="909562" y="22320"/>
                </a:lnTo>
                <a:lnTo>
                  <a:pt x="960110" y="19530"/>
                </a:lnTo>
                <a:lnTo>
                  <a:pt x="1010665" y="11163"/>
                </a:lnTo>
                <a:lnTo>
                  <a:pt x="1010665" y="12547"/>
                </a:lnTo>
                <a:lnTo>
                  <a:pt x="1066927" y="4051"/>
                </a:lnTo>
                <a:lnTo>
                  <a:pt x="1116038" y="2426"/>
                </a:lnTo>
                <a:lnTo>
                  <a:pt x="1165156" y="4462"/>
                </a:lnTo>
                <a:lnTo>
                  <a:pt x="1214279" y="8877"/>
                </a:lnTo>
                <a:lnTo>
                  <a:pt x="1263406" y="14391"/>
                </a:lnTo>
                <a:lnTo>
                  <a:pt x="1312534" y="19721"/>
                </a:lnTo>
                <a:lnTo>
                  <a:pt x="1361661" y="23587"/>
                </a:lnTo>
                <a:lnTo>
                  <a:pt x="1410784" y="24708"/>
                </a:lnTo>
                <a:lnTo>
                  <a:pt x="1459902" y="21802"/>
                </a:lnTo>
                <a:lnTo>
                  <a:pt x="1509014" y="13588"/>
                </a:lnTo>
                <a:lnTo>
                  <a:pt x="1558158" y="5371"/>
                </a:lnTo>
                <a:lnTo>
                  <a:pt x="1607295" y="2462"/>
                </a:lnTo>
                <a:lnTo>
                  <a:pt x="1656428" y="3581"/>
                </a:lnTo>
                <a:lnTo>
                  <a:pt x="1705557" y="7445"/>
                </a:lnTo>
                <a:lnTo>
                  <a:pt x="1754684" y="12775"/>
                </a:lnTo>
                <a:lnTo>
                  <a:pt x="1803813" y="18287"/>
                </a:lnTo>
                <a:lnTo>
                  <a:pt x="1852946" y="22702"/>
                </a:lnTo>
                <a:lnTo>
                  <a:pt x="1902083" y="24738"/>
                </a:lnTo>
                <a:lnTo>
                  <a:pt x="1951227" y="23113"/>
                </a:lnTo>
                <a:lnTo>
                  <a:pt x="2007489" y="14630"/>
                </a:lnTo>
                <a:lnTo>
                  <a:pt x="2007489" y="13322"/>
                </a:lnTo>
                <a:lnTo>
                  <a:pt x="2058009" y="4955"/>
                </a:lnTo>
                <a:lnTo>
                  <a:pt x="2108531" y="2166"/>
                </a:lnTo>
                <a:lnTo>
                  <a:pt x="2159054" y="3561"/>
                </a:lnTo>
                <a:lnTo>
                  <a:pt x="2209579" y="7744"/>
                </a:lnTo>
                <a:lnTo>
                  <a:pt x="2260107" y="13322"/>
                </a:lnTo>
                <a:lnTo>
                  <a:pt x="2310640" y="18900"/>
                </a:lnTo>
                <a:lnTo>
                  <a:pt x="2361176" y="23083"/>
                </a:lnTo>
                <a:lnTo>
                  <a:pt x="2411718" y="24477"/>
                </a:lnTo>
                <a:lnTo>
                  <a:pt x="2462266" y="21689"/>
                </a:lnTo>
                <a:lnTo>
                  <a:pt x="2512822" y="13322"/>
                </a:lnTo>
                <a:lnTo>
                  <a:pt x="2561933" y="5105"/>
                </a:lnTo>
                <a:lnTo>
                  <a:pt x="2611051" y="2197"/>
                </a:lnTo>
                <a:lnTo>
                  <a:pt x="2660174" y="3317"/>
                </a:lnTo>
                <a:lnTo>
                  <a:pt x="2709301" y="7184"/>
                </a:lnTo>
                <a:lnTo>
                  <a:pt x="2758429" y="12515"/>
                </a:lnTo>
                <a:lnTo>
                  <a:pt x="2807556" y="18030"/>
                </a:lnTo>
                <a:lnTo>
                  <a:pt x="2856679" y="22447"/>
                </a:lnTo>
                <a:lnTo>
                  <a:pt x="2905797" y="24484"/>
                </a:lnTo>
                <a:lnTo>
                  <a:pt x="2954909" y="22859"/>
                </a:lnTo>
                <a:lnTo>
                  <a:pt x="3004312" y="15405"/>
                </a:lnTo>
                <a:lnTo>
                  <a:pt x="3004312" y="11163"/>
                </a:lnTo>
                <a:lnTo>
                  <a:pt x="3035861" y="5208"/>
                </a:lnTo>
                <a:lnTo>
                  <a:pt x="3067446" y="1635"/>
                </a:lnTo>
                <a:lnTo>
                  <a:pt x="3099055" y="104"/>
                </a:lnTo>
                <a:lnTo>
                  <a:pt x="3130677" y="279"/>
                </a:lnTo>
                <a:lnTo>
                  <a:pt x="3178021" y="2981"/>
                </a:lnTo>
                <a:lnTo>
                  <a:pt x="3225377" y="7598"/>
                </a:lnTo>
                <a:lnTo>
                  <a:pt x="3272741" y="12980"/>
                </a:lnTo>
                <a:lnTo>
                  <a:pt x="3320113" y="17980"/>
                </a:lnTo>
                <a:lnTo>
                  <a:pt x="3367491" y="21446"/>
                </a:lnTo>
                <a:lnTo>
                  <a:pt x="3414873" y="22232"/>
                </a:lnTo>
                <a:lnTo>
                  <a:pt x="3462258" y="19187"/>
                </a:lnTo>
                <a:lnTo>
                  <a:pt x="3509644" y="11163"/>
                </a:lnTo>
                <a:lnTo>
                  <a:pt x="3537267" y="5815"/>
                </a:lnTo>
                <a:lnTo>
                  <a:pt x="3564890" y="2324"/>
                </a:lnTo>
                <a:lnTo>
                  <a:pt x="3592512" y="461"/>
                </a:lnTo>
                <a:lnTo>
                  <a:pt x="3620135" y="0"/>
                </a:lnTo>
                <a:close/>
              </a:path>
            </a:pathLst>
          </a:custGeom>
          <a:ln w="9144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79"/>
          <p:cNvSpPr/>
          <p:nvPr/>
        </p:nvSpPr>
        <p:spPr>
          <a:xfrm>
            <a:off x="2516671" y="4204504"/>
            <a:ext cx="5020310" cy="187960"/>
          </a:xfrm>
          <a:custGeom>
            <a:avLst/>
            <a:gdLst/>
            <a:ahLst/>
            <a:cxnLst/>
            <a:rect l="l" t="t" r="r" b="b"/>
            <a:pathLst>
              <a:path w="5020309" h="187959">
                <a:moveTo>
                  <a:pt x="4615777" y="12"/>
                </a:moveTo>
                <a:lnTo>
                  <a:pt x="4565247" y="2799"/>
                </a:lnTo>
                <a:lnTo>
                  <a:pt x="4464202" y="19530"/>
                </a:lnTo>
                <a:lnTo>
                  <a:pt x="4413680" y="22320"/>
                </a:lnTo>
                <a:lnTo>
                  <a:pt x="4363157" y="20926"/>
                </a:lnTo>
                <a:lnTo>
                  <a:pt x="4312632" y="16744"/>
                </a:lnTo>
                <a:lnTo>
                  <a:pt x="4211571" y="5590"/>
                </a:lnTo>
                <a:lnTo>
                  <a:pt x="4161035" y="1407"/>
                </a:lnTo>
                <a:lnTo>
                  <a:pt x="4110493" y="12"/>
                </a:lnTo>
                <a:lnTo>
                  <a:pt x="4059945" y="2799"/>
                </a:lnTo>
                <a:lnTo>
                  <a:pt x="4009390" y="11163"/>
                </a:lnTo>
                <a:lnTo>
                  <a:pt x="4009390" y="12001"/>
                </a:lnTo>
                <a:lnTo>
                  <a:pt x="3951731" y="20700"/>
                </a:lnTo>
                <a:lnTo>
                  <a:pt x="3904372" y="22339"/>
                </a:lnTo>
                <a:lnTo>
                  <a:pt x="3857001" y="20531"/>
                </a:lnTo>
                <a:lnTo>
                  <a:pt x="3809623" y="16425"/>
                </a:lnTo>
                <a:lnTo>
                  <a:pt x="3714865" y="5915"/>
                </a:lnTo>
                <a:lnTo>
                  <a:pt x="3667494" y="1809"/>
                </a:lnTo>
                <a:lnTo>
                  <a:pt x="3620135" y="0"/>
                </a:lnTo>
                <a:lnTo>
                  <a:pt x="3592512" y="461"/>
                </a:lnTo>
                <a:lnTo>
                  <a:pt x="3564890" y="2324"/>
                </a:lnTo>
                <a:lnTo>
                  <a:pt x="3537267" y="5815"/>
                </a:lnTo>
                <a:lnTo>
                  <a:pt x="3509644" y="11163"/>
                </a:lnTo>
                <a:lnTo>
                  <a:pt x="3462258" y="19187"/>
                </a:lnTo>
                <a:lnTo>
                  <a:pt x="3414873" y="22232"/>
                </a:lnTo>
                <a:lnTo>
                  <a:pt x="3367491" y="21446"/>
                </a:lnTo>
                <a:lnTo>
                  <a:pt x="3320113" y="17980"/>
                </a:lnTo>
                <a:lnTo>
                  <a:pt x="3272741" y="12980"/>
                </a:lnTo>
                <a:lnTo>
                  <a:pt x="3225377" y="7598"/>
                </a:lnTo>
                <a:lnTo>
                  <a:pt x="3178021" y="2981"/>
                </a:lnTo>
                <a:lnTo>
                  <a:pt x="3130677" y="279"/>
                </a:lnTo>
                <a:lnTo>
                  <a:pt x="3099055" y="104"/>
                </a:lnTo>
                <a:lnTo>
                  <a:pt x="3067446" y="1635"/>
                </a:lnTo>
                <a:lnTo>
                  <a:pt x="3035861" y="5208"/>
                </a:lnTo>
                <a:lnTo>
                  <a:pt x="3004312" y="11163"/>
                </a:lnTo>
                <a:lnTo>
                  <a:pt x="3004312" y="15405"/>
                </a:lnTo>
                <a:lnTo>
                  <a:pt x="2954909" y="22859"/>
                </a:lnTo>
                <a:lnTo>
                  <a:pt x="2905797" y="24484"/>
                </a:lnTo>
                <a:lnTo>
                  <a:pt x="2856679" y="22447"/>
                </a:lnTo>
                <a:lnTo>
                  <a:pt x="2807556" y="18030"/>
                </a:lnTo>
                <a:lnTo>
                  <a:pt x="2709301" y="7184"/>
                </a:lnTo>
                <a:lnTo>
                  <a:pt x="2660174" y="3317"/>
                </a:lnTo>
                <a:lnTo>
                  <a:pt x="2611051" y="2197"/>
                </a:lnTo>
                <a:lnTo>
                  <a:pt x="2561933" y="5105"/>
                </a:lnTo>
                <a:lnTo>
                  <a:pt x="2462266" y="21689"/>
                </a:lnTo>
                <a:lnTo>
                  <a:pt x="2411718" y="24477"/>
                </a:lnTo>
                <a:lnTo>
                  <a:pt x="2361176" y="23083"/>
                </a:lnTo>
                <a:lnTo>
                  <a:pt x="2310640" y="18900"/>
                </a:lnTo>
                <a:lnTo>
                  <a:pt x="2209579" y="7744"/>
                </a:lnTo>
                <a:lnTo>
                  <a:pt x="2159054" y="3561"/>
                </a:lnTo>
                <a:lnTo>
                  <a:pt x="2108531" y="2166"/>
                </a:lnTo>
                <a:lnTo>
                  <a:pt x="2058009" y="4955"/>
                </a:lnTo>
                <a:lnTo>
                  <a:pt x="2007489" y="13322"/>
                </a:lnTo>
                <a:lnTo>
                  <a:pt x="2007489" y="14630"/>
                </a:lnTo>
                <a:lnTo>
                  <a:pt x="1951227" y="23113"/>
                </a:lnTo>
                <a:lnTo>
                  <a:pt x="1902083" y="24738"/>
                </a:lnTo>
                <a:lnTo>
                  <a:pt x="1852946" y="22702"/>
                </a:lnTo>
                <a:lnTo>
                  <a:pt x="1803813" y="18287"/>
                </a:lnTo>
                <a:lnTo>
                  <a:pt x="1705557" y="7445"/>
                </a:lnTo>
                <a:lnTo>
                  <a:pt x="1656428" y="3581"/>
                </a:lnTo>
                <a:lnTo>
                  <a:pt x="1607295" y="2462"/>
                </a:lnTo>
                <a:lnTo>
                  <a:pt x="1558158" y="5371"/>
                </a:lnTo>
                <a:lnTo>
                  <a:pt x="1459902" y="21802"/>
                </a:lnTo>
                <a:lnTo>
                  <a:pt x="1410784" y="24708"/>
                </a:lnTo>
                <a:lnTo>
                  <a:pt x="1361661" y="23587"/>
                </a:lnTo>
                <a:lnTo>
                  <a:pt x="1312534" y="19721"/>
                </a:lnTo>
                <a:lnTo>
                  <a:pt x="1214279" y="8877"/>
                </a:lnTo>
                <a:lnTo>
                  <a:pt x="1165156" y="4462"/>
                </a:lnTo>
                <a:lnTo>
                  <a:pt x="1116038" y="2426"/>
                </a:lnTo>
                <a:lnTo>
                  <a:pt x="1066927" y="4051"/>
                </a:lnTo>
                <a:lnTo>
                  <a:pt x="1010665" y="12547"/>
                </a:lnTo>
                <a:lnTo>
                  <a:pt x="1010665" y="11163"/>
                </a:lnTo>
                <a:lnTo>
                  <a:pt x="960110" y="19530"/>
                </a:lnTo>
                <a:lnTo>
                  <a:pt x="909562" y="22320"/>
                </a:lnTo>
                <a:lnTo>
                  <a:pt x="859020" y="20926"/>
                </a:lnTo>
                <a:lnTo>
                  <a:pt x="808484" y="16744"/>
                </a:lnTo>
                <a:lnTo>
                  <a:pt x="707423" y="5590"/>
                </a:lnTo>
                <a:lnTo>
                  <a:pt x="656898" y="1407"/>
                </a:lnTo>
                <a:lnTo>
                  <a:pt x="606375" y="12"/>
                </a:lnTo>
                <a:lnTo>
                  <a:pt x="555853" y="2799"/>
                </a:lnTo>
                <a:lnTo>
                  <a:pt x="454808" y="19530"/>
                </a:lnTo>
                <a:lnTo>
                  <a:pt x="404278" y="22320"/>
                </a:lnTo>
                <a:lnTo>
                  <a:pt x="353743" y="20926"/>
                </a:lnTo>
                <a:lnTo>
                  <a:pt x="303205" y="16744"/>
                </a:lnTo>
                <a:lnTo>
                  <a:pt x="202127" y="5590"/>
                </a:lnTo>
                <a:lnTo>
                  <a:pt x="151589" y="1407"/>
                </a:lnTo>
                <a:lnTo>
                  <a:pt x="101054" y="12"/>
                </a:lnTo>
                <a:lnTo>
                  <a:pt x="50524" y="2799"/>
                </a:lnTo>
                <a:lnTo>
                  <a:pt x="0" y="11163"/>
                </a:lnTo>
                <a:lnTo>
                  <a:pt x="0" y="173837"/>
                </a:lnTo>
                <a:lnTo>
                  <a:pt x="50524" y="165473"/>
                </a:lnTo>
                <a:lnTo>
                  <a:pt x="101054" y="162686"/>
                </a:lnTo>
                <a:lnTo>
                  <a:pt x="151589" y="164081"/>
                </a:lnTo>
                <a:lnTo>
                  <a:pt x="202127" y="168265"/>
                </a:lnTo>
                <a:lnTo>
                  <a:pt x="303205" y="179419"/>
                </a:lnTo>
                <a:lnTo>
                  <a:pt x="353743" y="183601"/>
                </a:lnTo>
                <a:lnTo>
                  <a:pt x="404278" y="184994"/>
                </a:lnTo>
                <a:lnTo>
                  <a:pt x="454808" y="182204"/>
                </a:lnTo>
                <a:lnTo>
                  <a:pt x="554444" y="165624"/>
                </a:lnTo>
                <a:lnTo>
                  <a:pt x="603562" y="162718"/>
                </a:lnTo>
                <a:lnTo>
                  <a:pt x="652685" y="163838"/>
                </a:lnTo>
                <a:lnTo>
                  <a:pt x="701812" y="167705"/>
                </a:lnTo>
                <a:lnTo>
                  <a:pt x="800067" y="178548"/>
                </a:lnTo>
                <a:lnTo>
                  <a:pt x="849190" y="182964"/>
                </a:lnTo>
                <a:lnTo>
                  <a:pt x="898308" y="184999"/>
                </a:lnTo>
                <a:lnTo>
                  <a:pt x="947419" y="183375"/>
                </a:lnTo>
                <a:lnTo>
                  <a:pt x="1003681" y="174878"/>
                </a:lnTo>
                <a:lnTo>
                  <a:pt x="1003681" y="176263"/>
                </a:lnTo>
                <a:lnTo>
                  <a:pt x="1054236" y="167896"/>
                </a:lnTo>
                <a:lnTo>
                  <a:pt x="1104784" y="165106"/>
                </a:lnTo>
                <a:lnTo>
                  <a:pt x="1155326" y="166499"/>
                </a:lnTo>
                <a:lnTo>
                  <a:pt x="1205862" y="170681"/>
                </a:lnTo>
                <a:lnTo>
                  <a:pt x="1306923" y="181835"/>
                </a:lnTo>
                <a:lnTo>
                  <a:pt x="1357448" y="186018"/>
                </a:lnTo>
                <a:lnTo>
                  <a:pt x="1407971" y="187414"/>
                </a:lnTo>
                <a:lnTo>
                  <a:pt x="1458493" y="184626"/>
                </a:lnTo>
                <a:lnTo>
                  <a:pt x="1559569" y="167896"/>
                </a:lnTo>
                <a:lnTo>
                  <a:pt x="1610117" y="165106"/>
                </a:lnTo>
                <a:lnTo>
                  <a:pt x="1660659" y="166499"/>
                </a:lnTo>
                <a:lnTo>
                  <a:pt x="1711195" y="170681"/>
                </a:lnTo>
                <a:lnTo>
                  <a:pt x="1812256" y="181835"/>
                </a:lnTo>
                <a:lnTo>
                  <a:pt x="1862781" y="186018"/>
                </a:lnTo>
                <a:lnTo>
                  <a:pt x="1913304" y="187414"/>
                </a:lnTo>
                <a:lnTo>
                  <a:pt x="1963826" y="184626"/>
                </a:lnTo>
                <a:lnTo>
                  <a:pt x="2014347" y="176263"/>
                </a:lnTo>
                <a:lnTo>
                  <a:pt x="2014347" y="174955"/>
                </a:lnTo>
                <a:lnTo>
                  <a:pt x="2070607" y="166471"/>
                </a:lnTo>
                <a:lnTo>
                  <a:pt x="2119752" y="164843"/>
                </a:lnTo>
                <a:lnTo>
                  <a:pt x="2168889" y="166877"/>
                </a:lnTo>
                <a:lnTo>
                  <a:pt x="2218022" y="171291"/>
                </a:lnTo>
                <a:lnTo>
                  <a:pt x="2316278" y="182135"/>
                </a:lnTo>
                <a:lnTo>
                  <a:pt x="2365407" y="186001"/>
                </a:lnTo>
                <a:lnTo>
                  <a:pt x="2414540" y="187121"/>
                </a:lnTo>
                <a:lnTo>
                  <a:pt x="2463677" y="184213"/>
                </a:lnTo>
                <a:lnTo>
                  <a:pt x="2563342" y="167629"/>
                </a:lnTo>
                <a:lnTo>
                  <a:pt x="2613863" y="164840"/>
                </a:lnTo>
                <a:lnTo>
                  <a:pt x="2664383" y="166235"/>
                </a:lnTo>
                <a:lnTo>
                  <a:pt x="2714904" y="170418"/>
                </a:lnTo>
                <a:lnTo>
                  <a:pt x="2815945" y="181574"/>
                </a:lnTo>
                <a:lnTo>
                  <a:pt x="2866466" y="185757"/>
                </a:lnTo>
                <a:lnTo>
                  <a:pt x="2916986" y="187152"/>
                </a:lnTo>
                <a:lnTo>
                  <a:pt x="2967507" y="184363"/>
                </a:lnTo>
                <a:lnTo>
                  <a:pt x="3018028" y="175996"/>
                </a:lnTo>
                <a:lnTo>
                  <a:pt x="3018028" y="171754"/>
                </a:lnTo>
                <a:lnTo>
                  <a:pt x="3067430" y="164312"/>
                </a:lnTo>
                <a:lnTo>
                  <a:pt x="3116575" y="162687"/>
                </a:lnTo>
                <a:lnTo>
                  <a:pt x="3165712" y="164723"/>
                </a:lnTo>
                <a:lnTo>
                  <a:pt x="3214845" y="169138"/>
                </a:lnTo>
                <a:lnTo>
                  <a:pt x="3313101" y="179980"/>
                </a:lnTo>
                <a:lnTo>
                  <a:pt x="3362230" y="183845"/>
                </a:lnTo>
                <a:lnTo>
                  <a:pt x="3411363" y="184963"/>
                </a:lnTo>
                <a:lnTo>
                  <a:pt x="3460500" y="182054"/>
                </a:lnTo>
                <a:lnTo>
                  <a:pt x="3560165" y="165473"/>
                </a:lnTo>
                <a:lnTo>
                  <a:pt x="3610687" y="162686"/>
                </a:lnTo>
                <a:lnTo>
                  <a:pt x="3661210" y="164081"/>
                </a:lnTo>
                <a:lnTo>
                  <a:pt x="3711735" y="168265"/>
                </a:lnTo>
                <a:lnTo>
                  <a:pt x="3812796" y="179419"/>
                </a:lnTo>
                <a:lnTo>
                  <a:pt x="3863332" y="183601"/>
                </a:lnTo>
                <a:lnTo>
                  <a:pt x="3913874" y="184994"/>
                </a:lnTo>
                <a:lnTo>
                  <a:pt x="3964422" y="182204"/>
                </a:lnTo>
                <a:lnTo>
                  <a:pt x="4014978" y="173837"/>
                </a:lnTo>
                <a:lnTo>
                  <a:pt x="4014978" y="173012"/>
                </a:lnTo>
                <a:lnTo>
                  <a:pt x="4072636" y="164312"/>
                </a:lnTo>
                <a:lnTo>
                  <a:pt x="4121747" y="162687"/>
                </a:lnTo>
                <a:lnTo>
                  <a:pt x="4170865" y="164723"/>
                </a:lnTo>
                <a:lnTo>
                  <a:pt x="4219988" y="169138"/>
                </a:lnTo>
                <a:lnTo>
                  <a:pt x="4318243" y="179980"/>
                </a:lnTo>
                <a:lnTo>
                  <a:pt x="4367370" y="183845"/>
                </a:lnTo>
                <a:lnTo>
                  <a:pt x="4416493" y="184963"/>
                </a:lnTo>
                <a:lnTo>
                  <a:pt x="4465611" y="182054"/>
                </a:lnTo>
                <a:lnTo>
                  <a:pt x="4565247" y="165473"/>
                </a:lnTo>
                <a:lnTo>
                  <a:pt x="4615777" y="162686"/>
                </a:lnTo>
                <a:lnTo>
                  <a:pt x="4666312" y="164081"/>
                </a:lnTo>
                <a:lnTo>
                  <a:pt x="4716850" y="168265"/>
                </a:lnTo>
                <a:lnTo>
                  <a:pt x="4817928" y="179419"/>
                </a:lnTo>
                <a:lnTo>
                  <a:pt x="4868466" y="183601"/>
                </a:lnTo>
                <a:lnTo>
                  <a:pt x="4919001" y="184994"/>
                </a:lnTo>
                <a:lnTo>
                  <a:pt x="4969531" y="182204"/>
                </a:lnTo>
                <a:lnTo>
                  <a:pt x="5020056" y="173837"/>
                </a:lnTo>
                <a:lnTo>
                  <a:pt x="5020056" y="11163"/>
                </a:lnTo>
                <a:lnTo>
                  <a:pt x="4969531" y="19530"/>
                </a:lnTo>
                <a:lnTo>
                  <a:pt x="4919001" y="22320"/>
                </a:lnTo>
                <a:lnTo>
                  <a:pt x="4868466" y="20926"/>
                </a:lnTo>
                <a:lnTo>
                  <a:pt x="4817928" y="16744"/>
                </a:lnTo>
                <a:lnTo>
                  <a:pt x="4716850" y="5590"/>
                </a:lnTo>
                <a:lnTo>
                  <a:pt x="4666312" y="1407"/>
                </a:lnTo>
                <a:lnTo>
                  <a:pt x="4615777" y="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TextBox 102"/>
          <p:cNvSpPr txBox="1"/>
          <p:nvPr/>
        </p:nvSpPr>
        <p:spPr>
          <a:xfrm>
            <a:off x="4009998" y="4680819"/>
            <a:ext cx="16177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이전 </a:t>
            </a:r>
            <a:r>
              <a:rPr lang="en-US" altLang="ko-KR" sz="800" dirty="0" smtClean="0"/>
              <a:t>1 2 3 4 5 6 7 8 9 10 </a:t>
            </a:r>
            <a:r>
              <a:rPr lang="ko-KR" altLang="en-US" sz="800" dirty="0" smtClean="0"/>
              <a:t>다음</a:t>
            </a:r>
            <a:endParaRPr lang="ko-KR" altLang="en-US" sz="800" dirty="0"/>
          </a:p>
        </p:txBody>
      </p:sp>
      <p:sp>
        <p:nvSpPr>
          <p:cNvPr id="104" name="TextBox 103"/>
          <p:cNvSpPr txBox="1"/>
          <p:nvPr/>
        </p:nvSpPr>
        <p:spPr>
          <a:xfrm>
            <a:off x="2531640" y="3385185"/>
            <a:ext cx="10230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이거 물집 뭔가요</a:t>
            </a:r>
            <a:r>
              <a:rPr lang="en-US" altLang="ko-KR" sz="800" dirty="0" smtClean="0"/>
              <a:t>?</a:t>
            </a:r>
            <a:endParaRPr lang="ko-KR" altLang="en-US" sz="800" dirty="0"/>
          </a:p>
        </p:txBody>
      </p:sp>
      <p:sp>
        <p:nvSpPr>
          <p:cNvPr id="105" name="TextBox 104"/>
          <p:cNvSpPr txBox="1"/>
          <p:nvPr/>
        </p:nvSpPr>
        <p:spPr>
          <a:xfrm>
            <a:off x="6571036" y="3358725"/>
            <a:ext cx="8499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23.01.11 </a:t>
            </a:r>
            <a:r>
              <a:rPr lang="en-US" altLang="ko-KR" sz="800" dirty="0" smtClean="0"/>
              <a:t>13:11</a:t>
            </a:r>
            <a:endParaRPr lang="ko-KR" altLang="en-US" sz="800" dirty="0"/>
          </a:p>
        </p:txBody>
      </p:sp>
      <p:sp>
        <p:nvSpPr>
          <p:cNvPr id="106" name="TextBox 105"/>
          <p:cNvSpPr txBox="1"/>
          <p:nvPr/>
        </p:nvSpPr>
        <p:spPr>
          <a:xfrm>
            <a:off x="2530077" y="3630185"/>
            <a:ext cx="11913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피부병인지 </a:t>
            </a:r>
            <a:r>
              <a:rPr lang="ko-KR" altLang="en-US" sz="800" dirty="0" err="1" smtClean="0"/>
              <a:t>아시는분</a:t>
            </a:r>
            <a:r>
              <a:rPr lang="en-US" altLang="ko-KR" sz="800" dirty="0" smtClean="0"/>
              <a:t>?</a:t>
            </a:r>
            <a:endParaRPr lang="ko-KR" altLang="en-US" sz="800" dirty="0"/>
          </a:p>
        </p:txBody>
      </p:sp>
      <p:sp>
        <p:nvSpPr>
          <p:cNvPr id="107" name="TextBox 106"/>
          <p:cNvSpPr txBox="1"/>
          <p:nvPr/>
        </p:nvSpPr>
        <p:spPr>
          <a:xfrm>
            <a:off x="2530077" y="3885280"/>
            <a:ext cx="15263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약 부작용 관련해서 궁금해요</a:t>
            </a:r>
            <a:endParaRPr lang="ko-KR" altLang="en-US" sz="800" dirty="0"/>
          </a:p>
        </p:txBody>
      </p:sp>
      <p:sp>
        <p:nvSpPr>
          <p:cNvPr id="108" name="TextBox 107"/>
          <p:cNvSpPr txBox="1"/>
          <p:nvPr/>
        </p:nvSpPr>
        <p:spPr>
          <a:xfrm>
            <a:off x="2543287" y="4413465"/>
            <a:ext cx="13869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숙취해소 약 추천해주세요</a:t>
            </a:r>
            <a:endParaRPr lang="ko-KR" altLang="en-US" sz="800" dirty="0"/>
          </a:p>
        </p:txBody>
      </p:sp>
      <p:sp>
        <p:nvSpPr>
          <p:cNvPr id="109" name="TextBox 108"/>
          <p:cNvSpPr txBox="1"/>
          <p:nvPr/>
        </p:nvSpPr>
        <p:spPr>
          <a:xfrm>
            <a:off x="6571036" y="3628063"/>
            <a:ext cx="8499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23.01.11 </a:t>
            </a:r>
            <a:r>
              <a:rPr lang="en-US" altLang="ko-KR" sz="800" dirty="0" smtClean="0"/>
              <a:t>13:11</a:t>
            </a:r>
            <a:endParaRPr lang="ko-KR" altLang="en-US" sz="800" dirty="0"/>
          </a:p>
        </p:txBody>
      </p:sp>
      <p:sp>
        <p:nvSpPr>
          <p:cNvPr id="110" name="TextBox 109"/>
          <p:cNvSpPr txBox="1"/>
          <p:nvPr/>
        </p:nvSpPr>
        <p:spPr>
          <a:xfrm>
            <a:off x="6571036" y="3893658"/>
            <a:ext cx="8499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23.01.11 </a:t>
            </a:r>
            <a:r>
              <a:rPr lang="en-US" altLang="ko-KR" sz="800" dirty="0" smtClean="0"/>
              <a:t>13:11</a:t>
            </a:r>
            <a:endParaRPr lang="ko-KR" altLang="en-US" sz="800" dirty="0"/>
          </a:p>
        </p:txBody>
      </p:sp>
      <p:sp>
        <p:nvSpPr>
          <p:cNvPr id="111" name="TextBox 110"/>
          <p:cNvSpPr txBox="1"/>
          <p:nvPr/>
        </p:nvSpPr>
        <p:spPr>
          <a:xfrm>
            <a:off x="6565144" y="4430574"/>
            <a:ext cx="8499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23.01.11 </a:t>
            </a:r>
            <a:r>
              <a:rPr lang="en-US" altLang="ko-KR" sz="800" dirty="0" smtClean="0"/>
              <a:t>13:11</a:t>
            </a:r>
            <a:endParaRPr lang="ko-KR" altLang="en-US" sz="800" dirty="0"/>
          </a:p>
        </p:txBody>
      </p:sp>
      <p:cxnSp>
        <p:nvCxnSpPr>
          <p:cNvPr id="112" name="직선 연결선 111"/>
          <p:cNvCxnSpPr/>
          <p:nvPr/>
        </p:nvCxnSpPr>
        <p:spPr>
          <a:xfrm>
            <a:off x="1375288" y="5020953"/>
            <a:ext cx="650517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2464253" y="5037922"/>
            <a:ext cx="50927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회사소개 </a:t>
            </a:r>
            <a:r>
              <a:rPr lang="en-US" altLang="ko-KR" sz="800" dirty="0" smtClean="0"/>
              <a:t>|</a:t>
            </a:r>
            <a:r>
              <a:rPr lang="ko-KR" altLang="en-US" sz="800" dirty="0"/>
              <a:t> </a:t>
            </a:r>
            <a:r>
              <a:rPr lang="ko-KR" altLang="en-US" sz="800" dirty="0" err="1" smtClean="0"/>
              <a:t>제휴문의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운영원칙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개인정보처리방침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청소년보호정책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이메일 무단수집 거부 </a:t>
            </a:r>
            <a:r>
              <a:rPr lang="en-US" altLang="ko-KR" sz="800" dirty="0" smtClean="0"/>
              <a:t>| </a:t>
            </a:r>
            <a:r>
              <a:rPr lang="ko-KR" altLang="en-US" sz="800" dirty="0" err="1" smtClean="0"/>
              <a:t>저작권정책</a:t>
            </a:r>
            <a:r>
              <a:rPr lang="ko-KR" altLang="en-US" sz="800" dirty="0" smtClean="0"/>
              <a:t> </a:t>
            </a:r>
            <a:endParaRPr lang="en-US" altLang="ko-KR" sz="800" dirty="0"/>
          </a:p>
        </p:txBody>
      </p:sp>
      <p:sp>
        <p:nvSpPr>
          <p:cNvPr id="114" name="직사각형 113"/>
          <p:cNvSpPr/>
          <p:nvPr/>
        </p:nvSpPr>
        <p:spPr>
          <a:xfrm>
            <a:off x="2516671" y="5264546"/>
            <a:ext cx="703574" cy="27240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/>
          <p:nvPr/>
        </p:nvSpPr>
        <p:spPr>
          <a:xfrm>
            <a:off x="2650802" y="531470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3241963" y="5246402"/>
            <a:ext cx="18854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㈜</a:t>
            </a:r>
            <a:r>
              <a:rPr lang="en-US" altLang="ko-KR" sz="800" dirty="0" err="1" smtClean="0"/>
              <a:t>SwiftER</a:t>
            </a:r>
            <a:r>
              <a:rPr lang="en-US" altLang="ko-KR" sz="800" dirty="0" smtClean="0"/>
              <a:t> | </a:t>
            </a:r>
            <a:r>
              <a:rPr lang="ko-KR" altLang="en-US" sz="800" dirty="0" smtClean="0"/>
              <a:t>부산시 수영구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대표번호</a:t>
            </a:r>
            <a:endParaRPr lang="en-US" altLang="ko-KR" sz="800" dirty="0" smtClean="0"/>
          </a:p>
          <a:p>
            <a:r>
              <a:rPr lang="ko-KR" altLang="en-US" sz="800" dirty="0" smtClean="0"/>
              <a:t>발행인</a:t>
            </a:r>
            <a:r>
              <a:rPr lang="en-US" altLang="ko-KR" sz="800" dirty="0" smtClean="0"/>
              <a:t>: xxx | </a:t>
            </a:r>
            <a:r>
              <a:rPr lang="ko-KR" altLang="en-US" sz="800" dirty="0" smtClean="0"/>
              <a:t>사업자번호등록</a:t>
            </a:r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xxxx</a:t>
            </a:r>
            <a:endParaRPr lang="ko-KR" altLang="en-US" sz="800" dirty="0"/>
          </a:p>
        </p:txBody>
      </p:sp>
      <p:sp>
        <p:nvSpPr>
          <p:cNvPr id="117" name="TextBox 116"/>
          <p:cNvSpPr txBox="1"/>
          <p:nvPr/>
        </p:nvSpPr>
        <p:spPr>
          <a:xfrm>
            <a:off x="5828216" y="336740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118" name="TextBox 117"/>
          <p:cNvSpPr txBox="1"/>
          <p:nvPr/>
        </p:nvSpPr>
        <p:spPr>
          <a:xfrm>
            <a:off x="5844839" y="4413465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119" name="TextBox 118"/>
          <p:cNvSpPr txBox="1"/>
          <p:nvPr/>
        </p:nvSpPr>
        <p:spPr>
          <a:xfrm>
            <a:off x="5828215" y="3910566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120" name="TextBox 119"/>
          <p:cNvSpPr txBox="1"/>
          <p:nvPr/>
        </p:nvSpPr>
        <p:spPr>
          <a:xfrm>
            <a:off x="5828216" y="3625386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50" name="타원 49"/>
          <p:cNvSpPr/>
          <p:nvPr/>
        </p:nvSpPr>
        <p:spPr>
          <a:xfrm>
            <a:off x="2321546" y="3198167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51" name="타원 50"/>
          <p:cNvSpPr/>
          <p:nvPr/>
        </p:nvSpPr>
        <p:spPr>
          <a:xfrm>
            <a:off x="3823700" y="4655622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54" name="타원 53"/>
          <p:cNvSpPr/>
          <p:nvPr/>
        </p:nvSpPr>
        <p:spPr>
          <a:xfrm>
            <a:off x="5982449" y="3007949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3</a:t>
            </a:r>
            <a:endParaRPr lang="ko-KR" altLang="en-US" sz="1600" dirty="0"/>
          </a:p>
        </p:txBody>
      </p:sp>
      <p:sp>
        <p:nvSpPr>
          <p:cNvPr id="48" name="직사각형 47"/>
          <p:cNvSpPr/>
          <p:nvPr/>
        </p:nvSpPr>
        <p:spPr>
          <a:xfrm>
            <a:off x="6780802" y="4661064"/>
            <a:ext cx="508782" cy="21873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6783285" y="4665111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글쓰기</a:t>
            </a:r>
            <a:endParaRPr lang="ko-KR" altLang="en-US" sz="800" dirty="0"/>
          </a:p>
        </p:txBody>
      </p:sp>
      <p:sp>
        <p:nvSpPr>
          <p:cNvPr id="52" name="타원 51"/>
          <p:cNvSpPr/>
          <p:nvPr/>
        </p:nvSpPr>
        <p:spPr>
          <a:xfrm>
            <a:off x="6552890" y="4634960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4</a:t>
            </a:r>
            <a:endParaRPr lang="ko-KR" altLang="en-US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1358918" y="300724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커뮤니티</a:t>
            </a:r>
            <a:endParaRPr lang="ko-KR" altLang="en-US" sz="1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356654" y="3259457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자유 게시판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364943" y="3426656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질문 게시판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1368873" y="3625386"/>
            <a:ext cx="9108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내가 사는 동네 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96244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/>
          </p:cNvSpPr>
          <p:nvPr/>
        </p:nvSpPr>
        <p:spPr>
          <a:xfrm>
            <a:off x="3092335" y="199513"/>
            <a:ext cx="5436523" cy="473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6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456584"/>
              </p:ext>
            </p:extLst>
          </p:nvPr>
        </p:nvGraphicFramePr>
        <p:xfrm>
          <a:off x="1375288" y="1165694"/>
          <a:ext cx="8159708" cy="4495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416">
                  <a:extLst>
                    <a:ext uri="{9D8B030D-6E8A-4147-A177-3AD203B41FA5}">
                      <a16:colId xmlns:a16="http://schemas.microsoft.com/office/drawing/2014/main" val="1338750279"/>
                    </a:ext>
                  </a:extLst>
                </a:gridCol>
                <a:gridCol w="1252071">
                  <a:extLst>
                    <a:ext uri="{9D8B030D-6E8A-4147-A177-3AD203B41FA5}">
                      <a16:colId xmlns:a16="http://schemas.microsoft.com/office/drawing/2014/main" val="2755653204"/>
                    </a:ext>
                  </a:extLst>
                </a:gridCol>
                <a:gridCol w="974667">
                  <a:extLst>
                    <a:ext uri="{9D8B030D-6E8A-4147-A177-3AD203B41FA5}">
                      <a16:colId xmlns:a16="http://schemas.microsoft.com/office/drawing/2014/main" val="1012714008"/>
                    </a:ext>
                  </a:extLst>
                </a:gridCol>
                <a:gridCol w="1197920">
                  <a:extLst>
                    <a:ext uri="{9D8B030D-6E8A-4147-A177-3AD203B41FA5}">
                      <a16:colId xmlns:a16="http://schemas.microsoft.com/office/drawing/2014/main" val="2617825944"/>
                    </a:ext>
                  </a:extLst>
                </a:gridCol>
                <a:gridCol w="623955">
                  <a:extLst>
                    <a:ext uri="{9D8B030D-6E8A-4147-A177-3AD203B41FA5}">
                      <a16:colId xmlns:a16="http://schemas.microsoft.com/office/drawing/2014/main" val="716040185"/>
                    </a:ext>
                  </a:extLst>
                </a:gridCol>
                <a:gridCol w="1711188">
                  <a:extLst>
                    <a:ext uri="{9D8B030D-6E8A-4147-A177-3AD203B41FA5}">
                      <a16:colId xmlns:a16="http://schemas.microsoft.com/office/drawing/2014/main" val="2656885608"/>
                    </a:ext>
                  </a:extLst>
                </a:gridCol>
                <a:gridCol w="286047">
                  <a:extLst>
                    <a:ext uri="{9D8B030D-6E8A-4147-A177-3AD203B41FA5}">
                      <a16:colId xmlns:a16="http://schemas.microsoft.com/office/drawing/2014/main" val="2034900442"/>
                    </a:ext>
                  </a:extLst>
                </a:gridCol>
                <a:gridCol w="1367444">
                  <a:extLst>
                    <a:ext uri="{9D8B030D-6E8A-4147-A177-3AD203B41FA5}">
                      <a16:colId xmlns:a16="http://schemas.microsoft.com/office/drawing/2014/main" val="3781774454"/>
                    </a:ext>
                  </a:extLst>
                </a:gridCol>
              </a:tblGrid>
              <a:tr h="4401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Page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community/</a:t>
                      </a:r>
                      <a:r>
                        <a:rPr lang="en-US" altLang="ko-KR" sz="1100" b="0" dirty="0" err="1" smtClean="0"/>
                        <a:t>qna</a:t>
                      </a:r>
                      <a:r>
                        <a:rPr lang="en-US" altLang="ko-KR" sz="1100" b="0" dirty="0" smtClean="0"/>
                        <a:t>/view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화면이름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질문 게시판 </a:t>
                      </a:r>
                      <a:r>
                        <a:rPr lang="ko-KR" altLang="en-US" sz="1100" b="0" dirty="0" err="1" smtClean="0"/>
                        <a:t>글보기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설명</a:t>
                      </a:r>
                      <a:endParaRPr lang="ko-KR" altLang="en-US" sz="11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/>
                        <a:t>질문</a:t>
                      </a:r>
                      <a:r>
                        <a:rPr lang="ko-KR" altLang="en-US" sz="1100" b="0" baseline="0" dirty="0" smtClean="0"/>
                        <a:t> 게시판 상세 </a:t>
                      </a:r>
                      <a:r>
                        <a:rPr lang="ko-KR" altLang="en-US" sz="1100" b="0" dirty="0" err="1" smtClean="0"/>
                        <a:t>글보기</a:t>
                      </a:r>
                      <a:r>
                        <a:rPr lang="ko-KR" altLang="en-US" sz="1100" b="0" dirty="0" smtClean="0"/>
                        <a:t> 페이지 출력하기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843191"/>
                  </a:ext>
                </a:extLst>
              </a:tr>
              <a:tr h="2672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url</a:t>
                      </a:r>
                      <a:endParaRPr lang="ko-KR" altLang="en-US" sz="1100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swiftER</a:t>
                      </a:r>
                      <a:r>
                        <a:rPr lang="en-US" altLang="ko-KR" sz="1100" dirty="0" smtClean="0"/>
                        <a:t>/community/</a:t>
                      </a:r>
                      <a:r>
                        <a:rPr lang="en-US" altLang="ko-KR" sz="1100" dirty="0" err="1" smtClean="0"/>
                        <a:t>qna</a:t>
                      </a:r>
                      <a:r>
                        <a:rPr lang="en-US" altLang="ko-KR" sz="1100" dirty="0" smtClean="0"/>
                        <a:t>/view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605614"/>
                  </a:ext>
                </a:extLst>
              </a:tr>
              <a:tr h="267225">
                <a:tc rowSpan="5" gridSpan="6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Description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493817"/>
                  </a:ext>
                </a:extLst>
              </a:tr>
              <a:tr h="974586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공통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커뮤니티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baseline="0" dirty="0" smtClean="0"/>
                        <a:t>-  </a:t>
                      </a:r>
                      <a:r>
                        <a:rPr lang="ko-KR" altLang="en-US" sz="800" dirty="0" smtClean="0"/>
                        <a:t>자유 게시판 테이블 생성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/>
                        <a:t>질문 게시판 테이블 생성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/>
                        <a:t>내가 사는 동네 테이블 생성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279299"/>
                  </a:ext>
                </a:extLst>
              </a:tr>
              <a:tr h="72308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질문 게시판 </a:t>
                      </a:r>
                      <a:r>
                        <a:rPr lang="ko-KR" altLang="en-US" sz="800" dirty="0" err="1" smtClean="0"/>
                        <a:t>글보기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/>
                        <a:t>목록에서 선택한 글 상세보기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/>
                        <a:t>로그인 후 본인 글</a:t>
                      </a:r>
                      <a:r>
                        <a:rPr lang="ko-KR" altLang="en-US" sz="800" baseline="0" dirty="0" smtClean="0"/>
                        <a:t> 수정 삭제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ko-KR" altLang="en-US" sz="800" dirty="0" smtClean="0"/>
                        <a:t>기능</a:t>
                      </a:r>
                      <a:endParaRPr lang="en-US" altLang="ko-KR" sz="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331429"/>
                  </a:ext>
                </a:extLst>
              </a:tr>
              <a:tr h="1100339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목록가기</a:t>
                      </a:r>
                      <a:r>
                        <a:rPr lang="ko-KR" altLang="en-US" sz="800" dirty="0" smtClean="0"/>
                        <a:t> 버튼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/>
                        <a:t>자유 게시판 목록으로 이동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/>
                        <a:t>메뉴에 맞는 목록으로 이동</a:t>
                      </a:r>
                      <a:endParaRPr lang="en-US" altLang="ko-KR" sz="8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565142"/>
                  </a:ext>
                </a:extLst>
              </a:tr>
              <a:tr h="72308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답변하기 버튼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/>
                        <a:t>답변하기</a:t>
                      </a:r>
                      <a:r>
                        <a:rPr lang="ko-KR" altLang="en-US" sz="800" baseline="0" dirty="0" smtClean="0"/>
                        <a:t>로 이동</a:t>
                      </a:r>
                      <a:endParaRPr lang="en-US" altLang="ko-KR" sz="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914024"/>
                  </a:ext>
                </a:extLst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1383600" y="1852806"/>
            <a:ext cx="6496866" cy="38085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연결선 57"/>
          <p:cNvCxnSpPr/>
          <p:nvPr/>
        </p:nvCxnSpPr>
        <p:spPr>
          <a:xfrm flipV="1">
            <a:off x="2575800" y="3292657"/>
            <a:ext cx="4709631" cy="144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718956" y="300882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목록가기</a:t>
            </a:r>
            <a:endParaRPr lang="ko-KR" altLang="en-US" sz="800" dirty="0"/>
          </a:p>
        </p:txBody>
      </p:sp>
      <p:sp>
        <p:nvSpPr>
          <p:cNvPr id="60" name="직사각형 59"/>
          <p:cNvSpPr/>
          <p:nvPr/>
        </p:nvSpPr>
        <p:spPr>
          <a:xfrm>
            <a:off x="6772313" y="3005528"/>
            <a:ext cx="508782" cy="21873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/>
          <p:cNvCxnSpPr/>
          <p:nvPr/>
        </p:nvCxnSpPr>
        <p:spPr>
          <a:xfrm flipV="1">
            <a:off x="2604359" y="3719842"/>
            <a:ext cx="4709631" cy="144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530077" y="3336476"/>
            <a:ext cx="19030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약 부작용 관련해서 궁금해요 </a:t>
            </a:r>
            <a:endParaRPr lang="ko-KR" alt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3041228" y="3522794"/>
            <a:ext cx="9621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bg2">
                    <a:lumMod val="75000"/>
                  </a:schemeClr>
                </a:solidFill>
              </a:rPr>
              <a:t>2023.01.11 12:02</a:t>
            </a:r>
            <a:endParaRPr lang="ko-KR" alt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573857" y="3842173"/>
            <a:ext cx="3259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항생제 부작용인데</a:t>
            </a:r>
            <a:r>
              <a:rPr lang="en-US" altLang="ko-KR" sz="800" dirty="0" smtClean="0"/>
              <a:t>..</a:t>
            </a:r>
          </a:p>
          <a:p>
            <a:r>
              <a:rPr lang="ko-KR" altLang="en-US" sz="800" dirty="0" smtClean="0"/>
              <a:t>어떤 항생제가 몸에 </a:t>
            </a:r>
            <a:r>
              <a:rPr lang="ko-KR" altLang="en-US" sz="800" dirty="0" err="1" smtClean="0"/>
              <a:t>안맞는지</a:t>
            </a:r>
            <a:r>
              <a:rPr lang="ko-KR" altLang="en-US" sz="800" dirty="0" smtClean="0"/>
              <a:t> 상세히 알려면 대학병원 가야하나요</a:t>
            </a:r>
            <a:r>
              <a:rPr lang="en-US" altLang="ko-KR" sz="800" dirty="0" smtClean="0"/>
              <a:t>?</a:t>
            </a:r>
            <a:endParaRPr lang="ko-KR" altLang="en-US" sz="800" dirty="0"/>
          </a:p>
        </p:txBody>
      </p:sp>
      <p:cxnSp>
        <p:nvCxnSpPr>
          <p:cNvPr id="70" name="직선 연결선 69"/>
          <p:cNvCxnSpPr/>
          <p:nvPr/>
        </p:nvCxnSpPr>
        <p:spPr>
          <a:xfrm flipV="1">
            <a:off x="2573857" y="4577392"/>
            <a:ext cx="4709631" cy="144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625153" y="351415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75" name="직사각형 74"/>
          <p:cNvSpPr/>
          <p:nvPr/>
        </p:nvSpPr>
        <p:spPr>
          <a:xfrm>
            <a:off x="1383600" y="1952062"/>
            <a:ext cx="1080653" cy="52837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1703353" y="206367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7285431" y="187228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로그아웃</a:t>
            </a:r>
            <a:endParaRPr lang="ko-KR" altLang="en-US" sz="800" dirty="0"/>
          </a:p>
        </p:txBody>
      </p:sp>
      <p:sp>
        <p:nvSpPr>
          <p:cNvPr id="78" name="TextBox 77"/>
          <p:cNvSpPr txBox="1"/>
          <p:nvPr/>
        </p:nvSpPr>
        <p:spPr>
          <a:xfrm>
            <a:off x="6677891" y="1868406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마이페이지</a:t>
            </a:r>
            <a:endParaRPr lang="ko-KR" altLang="en-US" sz="800" dirty="0"/>
          </a:p>
        </p:txBody>
      </p:sp>
      <p:cxnSp>
        <p:nvCxnSpPr>
          <p:cNvPr id="79" name="직선 연결선 78"/>
          <p:cNvCxnSpPr/>
          <p:nvPr/>
        </p:nvCxnSpPr>
        <p:spPr>
          <a:xfrm>
            <a:off x="1383600" y="2480441"/>
            <a:ext cx="650517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1375288" y="2739543"/>
            <a:ext cx="650517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506984" y="2472267"/>
            <a:ext cx="38799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증상검색</a:t>
            </a:r>
            <a:r>
              <a:rPr lang="ko-KR" altLang="en-US" sz="800" dirty="0" smtClean="0"/>
              <a:t>         </a:t>
            </a:r>
            <a:r>
              <a:rPr lang="ko-KR" altLang="en-US" sz="800" dirty="0" err="1" smtClean="0"/>
              <a:t>응급실검색</a:t>
            </a:r>
            <a:r>
              <a:rPr lang="ko-KR" altLang="en-US" sz="800" dirty="0" smtClean="0"/>
              <a:t>         </a:t>
            </a:r>
            <a:r>
              <a:rPr lang="ko-KR" altLang="en-US" sz="800" dirty="0" err="1" smtClean="0"/>
              <a:t>약국검색</a:t>
            </a:r>
            <a:r>
              <a:rPr lang="ko-KR" altLang="en-US" sz="800" dirty="0"/>
              <a:t> </a:t>
            </a:r>
            <a:r>
              <a:rPr lang="ko-KR" altLang="en-US" sz="800" dirty="0" smtClean="0"/>
              <a:t>       커뮤니티          고객센터</a:t>
            </a:r>
            <a:endParaRPr lang="ko-KR" altLang="en-US" sz="800" dirty="0"/>
          </a:p>
        </p:txBody>
      </p:sp>
      <p:sp>
        <p:nvSpPr>
          <p:cNvPr id="84" name="TextBox 83"/>
          <p:cNvSpPr txBox="1"/>
          <p:nvPr/>
        </p:nvSpPr>
        <p:spPr>
          <a:xfrm>
            <a:off x="6604724" y="4126144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답변하기</a:t>
            </a:r>
            <a:endParaRPr lang="ko-KR" altLang="en-US" sz="800" dirty="0"/>
          </a:p>
        </p:txBody>
      </p:sp>
      <p:sp>
        <p:nvSpPr>
          <p:cNvPr id="85" name="직사각형 84"/>
          <p:cNvSpPr/>
          <p:nvPr/>
        </p:nvSpPr>
        <p:spPr>
          <a:xfrm>
            <a:off x="6596803" y="4139191"/>
            <a:ext cx="617235" cy="18929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464253" y="2933043"/>
            <a:ext cx="1545745" cy="311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질문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게시판</a:t>
            </a:r>
            <a:endParaRPr lang="ko-KR" altLang="en-US" sz="14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1375288" y="5020953"/>
            <a:ext cx="650517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464253" y="5037922"/>
            <a:ext cx="50927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회사소개 </a:t>
            </a:r>
            <a:r>
              <a:rPr lang="en-US" altLang="ko-KR" sz="800" dirty="0" smtClean="0"/>
              <a:t>|</a:t>
            </a:r>
            <a:r>
              <a:rPr lang="ko-KR" altLang="en-US" sz="800" dirty="0"/>
              <a:t> </a:t>
            </a:r>
            <a:r>
              <a:rPr lang="ko-KR" altLang="en-US" sz="800" dirty="0" err="1" smtClean="0"/>
              <a:t>제휴문의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운영원칙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개인정보처리방침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청소년보호정책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이메일 무단수집 거부 </a:t>
            </a:r>
            <a:r>
              <a:rPr lang="en-US" altLang="ko-KR" sz="800" dirty="0" smtClean="0"/>
              <a:t>| </a:t>
            </a:r>
            <a:r>
              <a:rPr lang="ko-KR" altLang="en-US" sz="800" dirty="0" err="1" smtClean="0"/>
              <a:t>저작권정책</a:t>
            </a:r>
            <a:r>
              <a:rPr lang="ko-KR" altLang="en-US" sz="800" dirty="0" smtClean="0"/>
              <a:t> </a:t>
            </a:r>
            <a:endParaRPr lang="en-US" altLang="ko-KR" sz="800" dirty="0"/>
          </a:p>
        </p:txBody>
      </p:sp>
      <p:sp>
        <p:nvSpPr>
          <p:cNvPr id="40" name="직사각형 39"/>
          <p:cNvSpPr/>
          <p:nvPr/>
        </p:nvSpPr>
        <p:spPr>
          <a:xfrm>
            <a:off x="2530077" y="5267250"/>
            <a:ext cx="703574" cy="27240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2650802" y="531470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3241963" y="5246402"/>
            <a:ext cx="18854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㈜</a:t>
            </a:r>
            <a:r>
              <a:rPr lang="en-US" altLang="ko-KR" sz="800" dirty="0" err="1" smtClean="0"/>
              <a:t>SwiftER</a:t>
            </a:r>
            <a:r>
              <a:rPr lang="en-US" altLang="ko-KR" sz="800" dirty="0" smtClean="0"/>
              <a:t> | </a:t>
            </a:r>
            <a:r>
              <a:rPr lang="ko-KR" altLang="en-US" sz="800" dirty="0" smtClean="0"/>
              <a:t>부산시 수영구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대표번호</a:t>
            </a:r>
            <a:endParaRPr lang="en-US" altLang="ko-KR" sz="800" dirty="0" smtClean="0"/>
          </a:p>
          <a:p>
            <a:r>
              <a:rPr lang="ko-KR" altLang="en-US" sz="800" dirty="0" smtClean="0"/>
              <a:t>발행인</a:t>
            </a:r>
            <a:r>
              <a:rPr lang="en-US" altLang="ko-KR" sz="800" dirty="0" smtClean="0"/>
              <a:t>: xxx | </a:t>
            </a:r>
            <a:r>
              <a:rPr lang="ko-KR" altLang="en-US" sz="800" dirty="0" smtClean="0"/>
              <a:t>사업자번호등록</a:t>
            </a:r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xxxx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6621172" y="4354231"/>
            <a:ext cx="6928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수정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삭제</a:t>
            </a:r>
            <a:endParaRPr lang="ko-KR" altLang="en-US" sz="800" dirty="0"/>
          </a:p>
        </p:txBody>
      </p:sp>
      <p:cxnSp>
        <p:nvCxnSpPr>
          <p:cNvPr id="44" name="직선 연결선 43"/>
          <p:cNvCxnSpPr/>
          <p:nvPr/>
        </p:nvCxnSpPr>
        <p:spPr>
          <a:xfrm flipV="1">
            <a:off x="2665887" y="5005266"/>
            <a:ext cx="4709631" cy="144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2336944" y="3566891"/>
            <a:ext cx="232757" cy="187226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45" name="타원 44"/>
          <p:cNvSpPr/>
          <p:nvPr/>
        </p:nvSpPr>
        <p:spPr>
          <a:xfrm>
            <a:off x="6531244" y="2980769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2</a:t>
            </a:r>
            <a:endParaRPr lang="ko-KR" alt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1358918" y="300724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커뮤니티</a:t>
            </a:r>
            <a:endParaRPr lang="ko-KR" altLang="en-US" sz="1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356654" y="3259457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자유 게시판</a:t>
            </a:r>
            <a:endParaRPr lang="ko-KR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1364943" y="3426656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질문 게시판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1368873" y="3625386"/>
            <a:ext cx="9108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내가 사는 동네 </a:t>
            </a:r>
            <a:endParaRPr lang="ko-KR" altLang="en-US" sz="800" dirty="0"/>
          </a:p>
        </p:txBody>
      </p:sp>
      <p:sp>
        <p:nvSpPr>
          <p:cNvPr id="48" name="타원 47"/>
          <p:cNvSpPr/>
          <p:nvPr/>
        </p:nvSpPr>
        <p:spPr>
          <a:xfrm>
            <a:off x="5982449" y="3007949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3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575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/>
          </p:cNvSpPr>
          <p:nvPr/>
        </p:nvSpPr>
        <p:spPr>
          <a:xfrm>
            <a:off x="3092335" y="199513"/>
            <a:ext cx="5436523" cy="473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6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784817"/>
              </p:ext>
            </p:extLst>
          </p:nvPr>
        </p:nvGraphicFramePr>
        <p:xfrm>
          <a:off x="1375288" y="1165694"/>
          <a:ext cx="8159708" cy="4478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416">
                  <a:extLst>
                    <a:ext uri="{9D8B030D-6E8A-4147-A177-3AD203B41FA5}">
                      <a16:colId xmlns:a16="http://schemas.microsoft.com/office/drawing/2014/main" val="1338750279"/>
                    </a:ext>
                  </a:extLst>
                </a:gridCol>
                <a:gridCol w="1252071">
                  <a:extLst>
                    <a:ext uri="{9D8B030D-6E8A-4147-A177-3AD203B41FA5}">
                      <a16:colId xmlns:a16="http://schemas.microsoft.com/office/drawing/2014/main" val="2755653204"/>
                    </a:ext>
                  </a:extLst>
                </a:gridCol>
                <a:gridCol w="974667">
                  <a:extLst>
                    <a:ext uri="{9D8B030D-6E8A-4147-A177-3AD203B41FA5}">
                      <a16:colId xmlns:a16="http://schemas.microsoft.com/office/drawing/2014/main" val="1012714008"/>
                    </a:ext>
                  </a:extLst>
                </a:gridCol>
                <a:gridCol w="1197920">
                  <a:extLst>
                    <a:ext uri="{9D8B030D-6E8A-4147-A177-3AD203B41FA5}">
                      <a16:colId xmlns:a16="http://schemas.microsoft.com/office/drawing/2014/main" val="2617825944"/>
                    </a:ext>
                  </a:extLst>
                </a:gridCol>
                <a:gridCol w="623955">
                  <a:extLst>
                    <a:ext uri="{9D8B030D-6E8A-4147-A177-3AD203B41FA5}">
                      <a16:colId xmlns:a16="http://schemas.microsoft.com/office/drawing/2014/main" val="716040185"/>
                    </a:ext>
                  </a:extLst>
                </a:gridCol>
                <a:gridCol w="1711188">
                  <a:extLst>
                    <a:ext uri="{9D8B030D-6E8A-4147-A177-3AD203B41FA5}">
                      <a16:colId xmlns:a16="http://schemas.microsoft.com/office/drawing/2014/main" val="2656885608"/>
                    </a:ext>
                  </a:extLst>
                </a:gridCol>
                <a:gridCol w="286047">
                  <a:extLst>
                    <a:ext uri="{9D8B030D-6E8A-4147-A177-3AD203B41FA5}">
                      <a16:colId xmlns:a16="http://schemas.microsoft.com/office/drawing/2014/main" val="2034900442"/>
                    </a:ext>
                  </a:extLst>
                </a:gridCol>
                <a:gridCol w="1367444">
                  <a:extLst>
                    <a:ext uri="{9D8B030D-6E8A-4147-A177-3AD203B41FA5}">
                      <a16:colId xmlns:a16="http://schemas.microsoft.com/office/drawing/2014/main" val="3781774454"/>
                    </a:ext>
                  </a:extLst>
                </a:gridCol>
              </a:tblGrid>
              <a:tr h="4132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Page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community/</a:t>
                      </a:r>
                      <a:r>
                        <a:rPr lang="en-US" altLang="ko-KR" sz="1100" b="0" dirty="0" err="1" smtClean="0"/>
                        <a:t>qna</a:t>
                      </a:r>
                      <a:r>
                        <a:rPr lang="en-US" altLang="ko-KR" sz="1100" b="0" dirty="0" smtClean="0"/>
                        <a:t>/view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화면이름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질문 게시판</a:t>
                      </a:r>
                      <a:r>
                        <a:rPr lang="ko-KR" altLang="en-US" sz="1100" b="0" baseline="0" dirty="0" smtClean="0"/>
                        <a:t> </a:t>
                      </a:r>
                      <a:r>
                        <a:rPr lang="ko-KR" altLang="en-US" sz="1100" b="0" dirty="0" err="1" smtClean="0"/>
                        <a:t>글보기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설명</a:t>
                      </a:r>
                      <a:endParaRPr lang="ko-KR" altLang="en-US" sz="11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/>
                        <a:t>질문</a:t>
                      </a:r>
                      <a:r>
                        <a:rPr lang="ko-KR" altLang="en-US" sz="1100" b="0" baseline="0" dirty="0" smtClean="0"/>
                        <a:t> 게시판 상세 </a:t>
                      </a:r>
                      <a:r>
                        <a:rPr lang="ko-KR" altLang="en-US" sz="1100" b="0" dirty="0" err="1" smtClean="0"/>
                        <a:t>글보기</a:t>
                      </a:r>
                      <a:r>
                        <a:rPr lang="ko-KR" altLang="en-US" sz="1100" b="0" dirty="0" smtClean="0"/>
                        <a:t> 페이지 출력하기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843191"/>
                  </a:ext>
                </a:extLst>
              </a:tr>
              <a:tr h="250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url</a:t>
                      </a:r>
                      <a:endParaRPr lang="ko-KR" altLang="en-US" sz="1100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swiftER</a:t>
                      </a:r>
                      <a:r>
                        <a:rPr lang="en-US" altLang="ko-KR" sz="1100" dirty="0" smtClean="0"/>
                        <a:t>/community/</a:t>
                      </a:r>
                      <a:r>
                        <a:rPr lang="en-US" altLang="ko-KR" sz="1100" dirty="0" err="1" smtClean="0"/>
                        <a:t>qna</a:t>
                      </a:r>
                      <a:r>
                        <a:rPr lang="en-US" altLang="ko-KR" sz="1100" dirty="0" smtClean="0"/>
                        <a:t>/view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605614"/>
                  </a:ext>
                </a:extLst>
              </a:tr>
              <a:tr h="250890">
                <a:tc rowSpan="5" gridSpan="6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Description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493817"/>
                  </a:ext>
                </a:extLst>
              </a:tr>
              <a:tr h="915012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공통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커뮤니티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baseline="0" dirty="0" smtClean="0"/>
                        <a:t>-  </a:t>
                      </a:r>
                      <a:r>
                        <a:rPr lang="ko-KR" altLang="en-US" sz="800" dirty="0" smtClean="0"/>
                        <a:t>자유 게시판 테이블 생성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/>
                        <a:t>질문 게시판 테이블 생성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/>
                        <a:t>내가 사는 동네 테이블 생성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279299"/>
                  </a:ext>
                </a:extLst>
              </a:tr>
              <a:tr h="1151144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질문 게시판 글 댓글</a:t>
                      </a:r>
                      <a:endParaRPr lang="en-US" altLang="ko-KR" sz="800" baseline="0" dirty="0" smtClean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aseline="0" dirty="0" smtClean="0"/>
                        <a:t>댓글 출력</a:t>
                      </a:r>
                      <a:endParaRPr lang="en-US" altLang="ko-KR" sz="800" baseline="0" dirty="0" smtClean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aseline="0" dirty="0" smtClean="0"/>
                        <a:t>로그인 후 본인 댓글 수정 삭제 기능</a:t>
                      </a:r>
                      <a:endParaRPr lang="en-US" altLang="ko-KR" sz="800" baseline="0" dirty="0" smtClean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날짜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ko-KR" altLang="en-US" sz="800" dirty="0" smtClean="0"/>
                        <a:t>출력</a:t>
                      </a:r>
                      <a:endParaRPr lang="en-US" altLang="ko-KR" sz="800" dirty="0" smtClean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아이디 출력</a:t>
                      </a:r>
                      <a:endParaRPr lang="en-US" altLang="ko-KR" sz="800" dirty="0" smtClean="0"/>
                    </a:p>
                    <a:p>
                      <a:pPr latinLnBrk="1"/>
                      <a:endParaRPr lang="en-US" altLang="ko-KR" sz="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331429"/>
                  </a:ext>
                </a:extLst>
              </a:tr>
              <a:tr h="867815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565142"/>
                  </a:ext>
                </a:extLst>
              </a:tr>
              <a:tr h="570279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914024"/>
                  </a:ext>
                </a:extLst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1383600" y="1852806"/>
            <a:ext cx="6496866" cy="38085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/>
          <p:cNvCxnSpPr/>
          <p:nvPr/>
        </p:nvCxnSpPr>
        <p:spPr>
          <a:xfrm flipV="1">
            <a:off x="2530077" y="2830862"/>
            <a:ext cx="4709631" cy="144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575799" y="3705683"/>
            <a:ext cx="9621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bg2">
                    <a:lumMod val="75000"/>
                  </a:schemeClr>
                </a:solidFill>
              </a:rPr>
              <a:t>2023.01.11 12:02</a:t>
            </a:r>
            <a:endParaRPr lang="ko-KR" alt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70" name="직선 연결선 69"/>
          <p:cNvCxnSpPr/>
          <p:nvPr/>
        </p:nvCxnSpPr>
        <p:spPr>
          <a:xfrm flipV="1">
            <a:off x="2575800" y="3938440"/>
            <a:ext cx="4709631" cy="144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792988" y="2845268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75" name="직사각형 74"/>
          <p:cNvSpPr/>
          <p:nvPr/>
        </p:nvSpPr>
        <p:spPr>
          <a:xfrm>
            <a:off x="1383600" y="1952062"/>
            <a:ext cx="1080653" cy="52837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1703353" y="206367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7285431" y="187228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로그아웃</a:t>
            </a:r>
            <a:endParaRPr lang="ko-KR" altLang="en-US" sz="800" dirty="0"/>
          </a:p>
        </p:txBody>
      </p:sp>
      <p:sp>
        <p:nvSpPr>
          <p:cNvPr id="78" name="TextBox 77"/>
          <p:cNvSpPr txBox="1"/>
          <p:nvPr/>
        </p:nvSpPr>
        <p:spPr>
          <a:xfrm>
            <a:off x="6677891" y="1868406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마이페이지</a:t>
            </a:r>
            <a:endParaRPr lang="ko-KR" altLang="en-US" sz="800" dirty="0"/>
          </a:p>
        </p:txBody>
      </p:sp>
      <p:cxnSp>
        <p:nvCxnSpPr>
          <p:cNvPr id="79" name="직선 연결선 78"/>
          <p:cNvCxnSpPr/>
          <p:nvPr/>
        </p:nvCxnSpPr>
        <p:spPr>
          <a:xfrm>
            <a:off x="1383600" y="2480441"/>
            <a:ext cx="650517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1375288" y="2739543"/>
            <a:ext cx="650517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506984" y="2472267"/>
            <a:ext cx="38799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증상검색</a:t>
            </a:r>
            <a:r>
              <a:rPr lang="ko-KR" altLang="en-US" sz="800" dirty="0" smtClean="0"/>
              <a:t>         </a:t>
            </a:r>
            <a:r>
              <a:rPr lang="ko-KR" altLang="en-US" sz="800" dirty="0" err="1" smtClean="0"/>
              <a:t>응급실검색</a:t>
            </a:r>
            <a:r>
              <a:rPr lang="ko-KR" altLang="en-US" sz="800" dirty="0" smtClean="0"/>
              <a:t>         </a:t>
            </a:r>
            <a:r>
              <a:rPr lang="ko-KR" altLang="en-US" sz="800" dirty="0" err="1" smtClean="0"/>
              <a:t>약국검색</a:t>
            </a:r>
            <a:r>
              <a:rPr lang="ko-KR" altLang="en-US" sz="800" dirty="0"/>
              <a:t> </a:t>
            </a:r>
            <a:r>
              <a:rPr lang="ko-KR" altLang="en-US" sz="800" dirty="0" smtClean="0"/>
              <a:t>       커뮤니티          고객센터</a:t>
            </a:r>
            <a:endParaRPr lang="ko-KR" altLang="en-US" sz="8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1375288" y="5020953"/>
            <a:ext cx="650517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464253" y="5037922"/>
            <a:ext cx="50927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회사소개 </a:t>
            </a:r>
            <a:r>
              <a:rPr lang="en-US" altLang="ko-KR" sz="800" dirty="0" smtClean="0"/>
              <a:t>|</a:t>
            </a:r>
            <a:r>
              <a:rPr lang="ko-KR" altLang="en-US" sz="800" dirty="0"/>
              <a:t> </a:t>
            </a:r>
            <a:r>
              <a:rPr lang="ko-KR" altLang="en-US" sz="800" dirty="0" err="1" smtClean="0"/>
              <a:t>제휴문의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운영원칙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개인정보처리방침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청소년보호정책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이메일 무단수집 거부 </a:t>
            </a:r>
            <a:r>
              <a:rPr lang="en-US" altLang="ko-KR" sz="800" dirty="0" smtClean="0"/>
              <a:t>| </a:t>
            </a:r>
            <a:r>
              <a:rPr lang="ko-KR" altLang="en-US" sz="800" dirty="0" err="1" smtClean="0"/>
              <a:t>저작권정책</a:t>
            </a:r>
            <a:r>
              <a:rPr lang="ko-KR" altLang="en-US" sz="800" dirty="0" smtClean="0"/>
              <a:t> </a:t>
            </a:r>
            <a:endParaRPr lang="en-US" altLang="ko-KR" sz="800" dirty="0"/>
          </a:p>
        </p:txBody>
      </p:sp>
      <p:sp>
        <p:nvSpPr>
          <p:cNvPr id="40" name="직사각형 39"/>
          <p:cNvSpPr/>
          <p:nvPr/>
        </p:nvSpPr>
        <p:spPr>
          <a:xfrm>
            <a:off x="2530077" y="5267250"/>
            <a:ext cx="703574" cy="27240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2650802" y="531470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3241963" y="5246402"/>
            <a:ext cx="18854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㈜</a:t>
            </a:r>
            <a:r>
              <a:rPr lang="en-US" altLang="ko-KR" sz="800" dirty="0" err="1" smtClean="0"/>
              <a:t>SwiftER</a:t>
            </a:r>
            <a:r>
              <a:rPr lang="en-US" altLang="ko-KR" sz="800" dirty="0" smtClean="0"/>
              <a:t> | </a:t>
            </a:r>
            <a:r>
              <a:rPr lang="ko-KR" altLang="en-US" sz="800" dirty="0" smtClean="0"/>
              <a:t>부산시 수영구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대표번호</a:t>
            </a:r>
            <a:endParaRPr lang="en-US" altLang="ko-KR" sz="800" dirty="0" smtClean="0"/>
          </a:p>
          <a:p>
            <a:r>
              <a:rPr lang="ko-KR" altLang="en-US" sz="800" dirty="0" smtClean="0"/>
              <a:t>발행인</a:t>
            </a:r>
            <a:r>
              <a:rPr lang="en-US" altLang="ko-KR" sz="800" dirty="0" smtClean="0"/>
              <a:t>: xxx | </a:t>
            </a:r>
            <a:r>
              <a:rPr lang="ko-KR" altLang="en-US" sz="800" dirty="0" smtClean="0"/>
              <a:t>사업자번호등록</a:t>
            </a:r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xxxx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6592613" y="3680162"/>
            <a:ext cx="6928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수정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삭제</a:t>
            </a:r>
            <a:endParaRPr lang="ko-KR" altLang="en-US" sz="800" dirty="0"/>
          </a:p>
        </p:txBody>
      </p:sp>
      <p:cxnSp>
        <p:nvCxnSpPr>
          <p:cNvPr id="44" name="직선 연결선 43"/>
          <p:cNvCxnSpPr/>
          <p:nvPr/>
        </p:nvCxnSpPr>
        <p:spPr>
          <a:xfrm flipV="1">
            <a:off x="2665887" y="5005266"/>
            <a:ext cx="4709631" cy="144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506984" y="2919088"/>
            <a:ext cx="3390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☞</a:t>
            </a:r>
            <a:r>
              <a:rPr lang="en-US" altLang="ko-KR" sz="1200" b="1" dirty="0" smtClean="0"/>
              <a:t>[</a:t>
            </a:r>
            <a:r>
              <a:rPr lang="ko-KR" altLang="en-US" sz="1200" b="1" dirty="0" smtClean="0"/>
              <a:t>의사 답변</a:t>
            </a:r>
            <a:r>
              <a:rPr lang="en-US" altLang="ko-KR" sz="1200" b="1" dirty="0" smtClean="0"/>
              <a:t>] </a:t>
            </a:r>
            <a:r>
              <a:rPr lang="ko-KR" altLang="en-US" sz="1200" b="1" dirty="0" smtClean="0"/>
              <a:t>약 부작용 관련해서 궁금해서요</a:t>
            </a:r>
            <a:r>
              <a:rPr lang="en-US" altLang="ko-KR" sz="1200" b="1" dirty="0" smtClean="0"/>
              <a:t> 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506984" y="3207624"/>
            <a:ext cx="3241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항생제 종류도 여러가지 천차만별인지라</a:t>
            </a:r>
            <a:endParaRPr lang="en-US" altLang="ko-KR" sz="800" dirty="0" smtClean="0"/>
          </a:p>
          <a:p>
            <a:r>
              <a:rPr lang="ko-KR" altLang="en-US" sz="800" dirty="0" err="1" smtClean="0"/>
              <a:t>대학병원가셔서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상세검진하느것이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큰도움이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될거라고</a:t>
            </a:r>
            <a:r>
              <a:rPr lang="ko-KR" altLang="en-US" sz="800" dirty="0" smtClean="0"/>
              <a:t> 생각합니다</a:t>
            </a:r>
            <a:endParaRPr lang="ko-KR" altLang="en-US" sz="800" dirty="0"/>
          </a:p>
        </p:txBody>
      </p:sp>
      <p:sp>
        <p:nvSpPr>
          <p:cNvPr id="30" name="타원 29"/>
          <p:cNvSpPr/>
          <p:nvPr/>
        </p:nvSpPr>
        <p:spPr>
          <a:xfrm>
            <a:off x="2347874" y="2897822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358918" y="300724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커뮤니티</a:t>
            </a:r>
            <a:endParaRPr lang="ko-KR" altLang="en-US" sz="1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356654" y="3259457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자유 게시판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1364943" y="3426656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질문 게시판</a:t>
            </a:r>
            <a:endParaRPr lang="ko-KR" alt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1368873" y="3625386"/>
            <a:ext cx="9108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내가 사는 동네 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27364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/>
          </p:cNvSpPr>
          <p:nvPr/>
        </p:nvSpPr>
        <p:spPr>
          <a:xfrm>
            <a:off x="3092335" y="199513"/>
            <a:ext cx="5436523" cy="473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6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529355"/>
              </p:ext>
            </p:extLst>
          </p:nvPr>
        </p:nvGraphicFramePr>
        <p:xfrm>
          <a:off x="1375288" y="1165695"/>
          <a:ext cx="8159708" cy="4502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416">
                  <a:extLst>
                    <a:ext uri="{9D8B030D-6E8A-4147-A177-3AD203B41FA5}">
                      <a16:colId xmlns:a16="http://schemas.microsoft.com/office/drawing/2014/main" val="1338750279"/>
                    </a:ext>
                  </a:extLst>
                </a:gridCol>
                <a:gridCol w="1252071">
                  <a:extLst>
                    <a:ext uri="{9D8B030D-6E8A-4147-A177-3AD203B41FA5}">
                      <a16:colId xmlns:a16="http://schemas.microsoft.com/office/drawing/2014/main" val="2755653204"/>
                    </a:ext>
                  </a:extLst>
                </a:gridCol>
                <a:gridCol w="974667">
                  <a:extLst>
                    <a:ext uri="{9D8B030D-6E8A-4147-A177-3AD203B41FA5}">
                      <a16:colId xmlns:a16="http://schemas.microsoft.com/office/drawing/2014/main" val="1012714008"/>
                    </a:ext>
                  </a:extLst>
                </a:gridCol>
                <a:gridCol w="1197920">
                  <a:extLst>
                    <a:ext uri="{9D8B030D-6E8A-4147-A177-3AD203B41FA5}">
                      <a16:colId xmlns:a16="http://schemas.microsoft.com/office/drawing/2014/main" val="2617825944"/>
                    </a:ext>
                  </a:extLst>
                </a:gridCol>
                <a:gridCol w="623955">
                  <a:extLst>
                    <a:ext uri="{9D8B030D-6E8A-4147-A177-3AD203B41FA5}">
                      <a16:colId xmlns:a16="http://schemas.microsoft.com/office/drawing/2014/main" val="716040185"/>
                    </a:ext>
                  </a:extLst>
                </a:gridCol>
                <a:gridCol w="1711188">
                  <a:extLst>
                    <a:ext uri="{9D8B030D-6E8A-4147-A177-3AD203B41FA5}">
                      <a16:colId xmlns:a16="http://schemas.microsoft.com/office/drawing/2014/main" val="2656885608"/>
                    </a:ext>
                  </a:extLst>
                </a:gridCol>
                <a:gridCol w="286047">
                  <a:extLst>
                    <a:ext uri="{9D8B030D-6E8A-4147-A177-3AD203B41FA5}">
                      <a16:colId xmlns:a16="http://schemas.microsoft.com/office/drawing/2014/main" val="2034900442"/>
                    </a:ext>
                  </a:extLst>
                </a:gridCol>
                <a:gridCol w="1367444">
                  <a:extLst>
                    <a:ext uri="{9D8B030D-6E8A-4147-A177-3AD203B41FA5}">
                      <a16:colId xmlns:a16="http://schemas.microsoft.com/office/drawing/2014/main" val="3781774454"/>
                    </a:ext>
                  </a:extLst>
                </a:gridCol>
              </a:tblGrid>
              <a:tr h="412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Page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/community/</a:t>
                      </a:r>
                      <a:r>
                        <a:rPr lang="en-US" altLang="ko-KR" sz="1100" b="0" dirty="0" err="1" smtClean="0"/>
                        <a:t>qna</a:t>
                      </a:r>
                      <a:r>
                        <a:rPr lang="en-US" altLang="ko-KR" sz="1100" b="0" dirty="0" smtClean="0"/>
                        <a:t>/comment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화면이름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질문 게시판 답변 작성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설명</a:t>
                      </a:r>
                      <a:endParaRPr lang="ko-KR" altLang="en-US" sz="11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/>
                        <a:t>질문 게시판 답변 작성 화면 출력하기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843191"/>
                  </a:ext>
                </a:extLst>
              </a:tr>
              <a:tr h="2902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url</a:t>
                      </a:r>
                      <a:endParaRPr lang="ko-KR" altLang="en-US" sz="1100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swiftER</a:t>
                      </a:r>
                      <a:r>
                        <a:rPr lang="en-US" altLang="ko-KR" sz="1100" dirty="0" smtClean="0"/>
                        <a:t>/community/</a:t>
                      </a:r>
                      <a:r>
                        <a:rPr lang="en-US" altLang="ko-KR" sz="1100" dirty="0" err="1" smtClean="0"/>
                        <a:t>qna</a:t>
                      </a:r>
                      <a:r>
                        <a:rPr lang="en-US" altLang="ko-KR" sz="1100" dirty="0" smtClean="0"/>
                        <a:t>/comment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605614"/>
                  </a:ext>
                </a:extLst>
              </a:tr>
              <a:tr h="280465">
                <a:tc rowSpan="5" gridSpan="6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Description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493817"/>
                  </a:ext>
                </a:extLst>
              </a:tr>
              <a:tr h="91425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공통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커뮤니티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baseline="0" dirty="0" smtClean="0"/>
                        <a:t>-  </a:t>
                      </a:r>
                      <a:r>
                        <a:rPr lang="ko-KR" altLang="en-US" sz="800" dirty="0" smtClean="0"/>
                        <a:t>자유 게시판 테이블 생성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/>
                        <a:t>질문 게시판 테이블 생성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/>
                        <a:t>내가 사는 동네 테이블 생성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279299"/>
                  </a:ext>
                </a:extLst>
              </a:tr>
              <a:tr h="1150185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질문 게시판 </a:t>
                      </a:r>
                      <a:r>
                        <a:rPr lang="ko-KR" altLang="en-US" sz="800" dirty="0" err="1" smtClean="0"/>
                        <a:t>댓글작성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/>
                        <a:t>질문 게시판 </a:t>
                      </a:r>
                      <a:r>
                        <a:rPr lang="ko-KR" altLang="en-US" sz="800" dirty="0" err="1" smtClean="0"/>
                        <a:t>댓글작성</a:t>
                      </a:r>
                      <a:r>
                        <a:rPr lang="ko-KR" altLang="en-US" sz="800" dirty="0" smtClean="0"/>
                        <a:t> 화면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의사만 </a:t>
                      </a:r>
                      <a:r>
                        <a:rPr lang="ko-KR" altLang="en-US" sz="800" dirty="0" err="1" smtClean="0"/>
                        <a:t>댓글가능</a:t>
                      </a:r>
                      <a:r>
                        <a:rPr lang="en-US" altLang="ko-KR" sz="800" dirty="0" smtClean="0"/>
                        <a:t>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/>
                        <a:t>본문 </a:t>
                      </a:r>
                      <a:r>
                        <a:rPr lang="ko-KR" altLang="en-US" sz="800" dirty="0" err="1" smtClean="0"/>
                        <a:t>글제목을</a:t>
                      </a:r>
                      <a:r>
                        <a:rPr lang="ko-KR" altLang="en-US" sz="800" dirty="0" smtClean="0"/>
                        <a:t> 제목으로 출력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/>
                        <a:t>게시판 에디터를 이용한 이미지 </a:t>
                      </a:r>
                      <a:r>
                        <a:rPr lang="ko-KR" altLang="en-US" sz="800" dirty="0" err="1" smtClean="0"/>
                        <a:t>삽임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/>
                        <a:t>게시판 에디터를 이용한 글꼴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변경 가능</a:t>
                      </a:r>
                      <a:endParaRPr lang="ko-KR" altLang="en-US" sz="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331429"/>
                  </a:ext>
                </a:extLst>
              </a:tr>
              <a:tr h="685622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565142"/>
                  </a:ext>
                </a:extLst>
              </a:tr>
              <a:tr h="685622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914024"/>
                  </a:ext>
                </a:extLst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1383600" y="1852806"/>
            <a:ext cx="6496866" cy="38085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2575800" y="3292657"/>
            <a:ext cx="4709631" cy="144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2604360" y="3804094"/>
            <a:ext cx="4709631" cy="80994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6718956" y="300882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목록가기</a:t>
            </a:r>
            <a:endParaRPr lang="ko-KR" altLang="en-US" sz="800" dirty="0"/>
          </a:p>
        </p:txBody>
      </p:sp>
      <p:sp>
        <p:nvSpPr>
          <p:cNvPr id="45" name="직사각형 44"/>
          <p:cNvSpPr/>
          <p:nvPr/>
        </p:nvSpPr>
        <p:spPr>
          <a:xfrm>
            <a:off x="6772313" y="3005528"/>
            <a:ext cx="508782" cy="21873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연결선 55"/>
          <p:cNvCxnSpPr/>
          <p:nvPr/>
        </p:nvCxnSpPr>
        <p:spPr>
          <a:xfrm>
            <a:off x="1375288" y="5020953"/>
            <a:ext cx="650517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464253" y="5037922"/>
            <a:ext cx="50927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회사소개 </a:t>
            </a:r>
            <a:r>
              <a:rPr lang="en-US" altLang="ko-KR" sz="800" dirty="0" smtClean="0"/>
              <a:t>|</a:t>
            </a:r>
            <a:r>
              <a:rPr lang="ko-KR" altLang="en-US" sz="800" dirty="0"/>
              <a:t> </a:t>
            </a:r>
            <a:r>
              <a:rPr lang="ko-KR" altLang="en-US" sz="800" dirty="0" err="1" smtClean="0"/>
              <a:t>제휴문의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운영원칙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개인정보처리방침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청소년보호정책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이메일 무단수집 거부 </a:t>
            </a:r>
            <a:r>
              <a:rPr lang="en-US" altLang="ko-KR" sz="800" dirty="0" smtClean="0"/>
              <a:t>| </a:t>
            </a:r>
            <a:r>
              <a:rPr lang="ko-KR" altLang="en-US" sz="800" dirty="0" err="1" smtClean="0"/>
              <a:t>저작권정책</a:t>
            </a:r>
            <a:r>
              <a:rPr lang="ko-KR" altLang="en-US" sz="800" dirty="0" smtClean="0"/>
              <a:t> </a:t>
            </a:r>
            <a:endParaRPr lang="en-US" altLang="ko-KR" sz="800" dirty="0"/>
          </a:p>
        </p:txBody>
      </p:sp>
      <p:sp>
        <p:nvSpPr>
          <p:cNvPr id="58" name="직사각형 57"/>
          <p:cNvSpPr/>
          <p:nvPr/>
        </p:nvSpPr>
        <p:spPr>
          <a:xfrm>
            <a:off x="2519588" y="5255948"/>
            <a:ext cx="703574" cy="27240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2650802" y="531470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3241963" y="5246402"/>
            <a:ext cx="18854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㈜</a:t>
            </a:r>
            <a:r>
              <a:rPr lang="en-US" altLang="ko-KR" sz="800" dirty="0" err="1" smtClean="0"/>
              <a:t>SwiftER</a:t>
            </a:r>
            <a:r>
              <a:rPr lang="en-US" altLang="ko-KR" sz="800" dirty="0" smtClean="0"/>
              <a:t> | </a:t>
            </a:r>
            <a:r>
              <a:rPr lang="ko-KR" altLang="en-US" sz="800" dirty="0" smtClean="0"/>
              <a:t>부산시 수영구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대표번호</a:t>
            </a:r>
            <a:endParaRPr lang="en-US" altLang="ko-KR" sz="800" dirty="0" smtClean="0"/>
          </a:p>
          <a:p>
            <a:r>
              <a:rPr lang="ko-KR" altLang="en-US" sz="800" dirty="0" smtClean="0"/>
              <a:t>발행인</a:t>
            </a:r>
            <a:r>
              <a:rPr lang="en-US" altLang="ko-KR" sz="800" dirty="0" smtClean="0"/>
              <a:t>: xxx | </a:t>
            </a:r>
            <a:r>
              <a:rPr lang="ko-KR" altLang="en-US" sz="800" dirty="0" smtClean="0"/>
              <a:t>사업자번호등록</a:t>
            </a:r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xxxx</a:t>
            </a:r>
            <a:endParaRPr lang="ko-KR" altLang="en-US" sz="800" dirty="0"/>
          </a:p>
        </p:txBody>
      </p:sp>
      <p:sp>
        <p:nvSpPr>
          <p:cNvPr id="61" name="object 79"/>
          <p:cNvSpPr/>
          <p:nvPr/>
        </p:nvSpPr>
        <p:spPr>
          <a:xfrm>
            <a:off x="2464253" y="4058747"/>
            <a:ext cx="5020310" cy="187960"/>
          </a:xfrm>
          <a:custGeom>
            <a:avLst/>
            <a:gdLst/>
            <a:ahLst/>
            <a:cxnLst/>
            <a:rect l="l" t="t" r="r" b="b"/>
            <a:pathLst>
              <a:path w="5020309" h="187959">
                <a:moveTo>
                  <a:pt x="4615777" y="12"/>
                </a:moveTo>
                <a:lnTo>
                  <a:pt x="4565247" y="2799"/>
                </a:lnTo>
                <a:lnTo>
                  <a:pt x="4464202" y="19530"/>
                </a:lnTo>
                <a:lnTo>
                  <a:pt x="4413680" y="22320"/>
                </a:lnTo>
                <a:lnTo>
                  <a:pt x="4363157" y="20926"/>
                </a:lnTo>
                <a:lnTo>
                  <a:pt x="4312632" y="16744"/>
                </a:lnTo>
                <a:lnTo>
                  <a:pt x="4211571" y="5590"/>
                </a:lnTo>
                <a:lnTo>
                  <a:pt x="4161035" y="1407"/>
                </a:lnTo>
                <a:lnTo>
                  <a:pt x="4110493" y="12"/>
                </a:lnTo>
                <a:lnTo>
                  <a:pt x="4059945" y="2799"/>
                </a:lnTo>
                <a:lnTo>
                  <a:pt x="4009390" y="11163"/>
                </a:lnTo>
                <a:lnTo>
                  <a:pt x="4009390" y="12001"/>
                </a:lnTo>
                <a:lnTo>
                  <a:pt x="3951731" y="20700"/>
                </a:lnTo>
                <a:lnTo>
                  <a:pt x="3904372" y="22339"/>
                </a:lnTo>
                <a:lnTo>
                  <a:pt x="3857001" y="20531"/>
                </a:lnTo>
                <a:lnTo>
                  <a:pt x="3809623" y="16425"/>
                </a:lnTo>
                <a:lnTo>
                  <a:pt x="3714865" y="5915"/>
                </a:lnTo>
                <a:lnTo>
                  <a:pt x="3667494" y="1809"/>
                </a:lnTo>
                <a:lnTo>
                  <a:pt x="3620135" y="0"/>
                </a:lnTo>
                <a:lnTo>
                  <a:pt x="3592512" y="461"/>
                </a:lnTo>
                <a:lnTo>
                  <a:pt x="3564890" y="2324"/>
                </a:lnTo>
                <a:lnTo>
                  <a:pt x="3537267" y="5815"/>
                </a:lnTo>
                <a:lnTo>
                  <a:pt x="3509644" y="11163"/>
                </a:lnTo>
                <a:lnTo>
                  <a:pt x="3462258" y="19187"/>
                </a:lnTo>
                <a:lnTo>
                  <a:pt x="3414873" y="22232"/>
                </a:lnTo>
                <a:lnTo>
                  <a:pt x="3367491" y="21446"/>
                </a:lnTo>
                <a:lnTo>
                  <a:pt x="3320113" y="17980"/>
                </a:lnTo>
                <a:lnTo>
                  <a:pt x="3272741" y="12980"/>
                </a:lnTo>
                <a:lnTo>
                  <a:pt x="3225377" y="7598"/>
                </a:lnTo>
                <a:lnTo>
                  <a:pt x="3178021" y="2981"/>
                </a:lnTo>
                <a:lnTo>
                  <a:pt x="3130677" y="279"/>
                </a:lnTo>
                <a:lnTo>
                  <a:pt x="3099055" y="104"/>
                </a:lnTo>
                <a:lnTo>
                  <a:pt x="3067446" y="1635"/>
                </a:lnTo>
                <a:lnTo>
                  <a:pt x="3035861" y="5208"/>
                </a:lnTo>
                <a:lnTo>
                  <a:pt x="3004312" y="11163"/>
                </a:lnTo>
                <a:lnTo>
                  <a:pt x="3004312" y="15405"/>
                </a:lnTo>
                <a:lnTo>
                  <a:pt x="2954909" y="22859"/>
                </a:lnTo>
                <a:lnTo>
                  <a:pt x="2905797" y="24484"/>
                </a:lnTo>
                <a:lnTo>
                  <a:pt x="2856679" y="22447"/>
                </a:lnTo>
                <a:lnTo>
                  <a:pt x="2807556" y="18030"/>
                </a:lnTo>
                <a:lnTo>
                  <a:pt x="2709301" y="7184"/>
                </a:lnTo>
                <a:lnTo>
                  <a:pt x="2660174" y="3317"/>
                </a:lnTo>
                <a:lnTo>
                  <a:pt x="2611051" y="2197"/>
                </a:lnTo>
                <a:lnTo>
                  <a:pt x="2561933" y="5105"/>
                </a:lnTo>
                <a:lnTo>
                  <a:pt x="2462266" y="21689"/>
                </a:lnTo>
                <a:lnTo>
                  <a:pt x="2411718" y="24477"/>
                </a:lnTo>
                <a:lnTo>
                  <a:pt x="2361176" y="23083"/>
                </a:lnTo>
                <a:lnTo>
                  <a:pt x="2310640" y="18900"/>
                </a:lnTo>
                <a:lnTo>
                  <a:pt x="2209579" y="7744"/>
                </a:lnTo>
                <a:lnTo>
                  <a:pt x="2159054" y="3561"/>
                </a:lnTo>
                <a:lnTo>
                  <a:pt x="2108531" y="2166"/>
                </a:lnTo>
                <a:lnTo>
                  <a:pt x="2058009" y="4955"/>
                </a:lnTo>
                <a:lnTo>
                  <a:pt x="2007489" y="13322"/>
                </a:lnTo>
                <a:lnTo>
                  <a:pt x="2007489" y="14630"/>
                </a:lnTo>
                <a:lnTo>
                  <a:pt x="1951227" y="23113"/>
                </a:lnTo>
                <a:lnTo>
                  <a:pt x="1902083" y="24738"/>
                </a:lnTo>
                <a:lnTo>
                  <a:pt x="1852946" y="22702"/>
                </a:lnTo>
                <a:lnTo>
                  <a:pt x="1803813" y="18287"/>
                </a:lnTo>
                <a:lnTo>
                  <a:pt x="1705557" y="7445"/>
                </a:lnTo>
                <a:lnTo>
                  <a:pt x="1656428" y="3581"/>
                </a:lnTo>
                <a:lnTo>
                  <a:pt x="1607295" y="2462"/>
                </a:lnTo>
                <a:lnTo>
                  <a:pt x="1558158" y="5371"/>
                </a:lnTo>
                <a:lnTo>
                  <a:pt x="1459902" y="21802"/>
                </a:lnTo>
                <a:lnTo>
                  <a:pt x="1410784" y="24708"/>
                </a:lnTo>
                <a:lnTo>
                  <a:pt x="1361661" y="23587"/>
                </a:lnTo>
                <a:lnTo>
                  <a:pt x="1312534" y="19721"/>
                </a:lnTo>
                <a:lnTo>
                  <a:pt x="1214279" y="8877"/>
                </a:lnTo>
                <a:lnTo>
                  <a:pt x="1165156" y="4462"/>
                </a:lnTo>
                <a:lnTo>
                  <a:pt x="1116038" y="2426"/>
                </a:lnTo>
                <a:lnTo>
                  <a:pt x="1066927" y="4051"/>
                </a:lnTo>
                <a:lnTo>
                  <a:pt x="1010665" y="12547"/>
                </a:lnTo>
                <a:lnTo>
                  <a:pt x="1010665" y="11163"/>
                </a:lnTo>
                <a:lnTo>
                  <a:pt x="960110" y="19530"/>
                </a:lnTo>
                <a:lnTo>
                  <a:pt x="909562" y="22320"/>
                </a:lnTo>
                <a:lnTo>
                  <a:pt x="859020" y="20926"/>
                </a:lnTo>
                <a:lnTo>
                  <a:pt x="808484" y="16744"/>
                </a:lnTo>
                <a:lnTo>
                  <a:pt x="707423" y="5590"/>
                </a:lnTo>
                <a:lnTo>
                  <a:pt x="656898" y="1407"/>
                </a:lnTo>
                <a:lnTo>
                  <a:pt x="606375" y="12"/>
                </a:lnTo>
                <a:lnTo>
                  <a:pt x="555853" y="2799"/>
                </a:lnTo>
                <a:lnTo>
                  <a:pt x="454808" y="19530"/>
                </a:lnTo>
                <a:lnTo>
                  <a:pt x="404278" y="22320"/>
                </a:lnTo>
                <a:lnTo>
                  <a:pt x="353743" y="20926"/>
                </a:lnTo>
                <a:lnTo>
                  <a:pt x="303205" y="16744"/>
                </a:lnTo>
                <a:lnTo>
                  <a:pt x="202127" y="5590"/>
                </a:lnTo>
                <a:lnTo>
                  <a:pt x="151589" y="1407"/>
                </a:lnTo>
                <a:lnTo>
                  <a:pt x="101054" y="12"/>
                </a:lnTo>
                <a:lnTo>
                  <a:pt x="50524" y="2799"/>
                </a:lnTo>
                <a:lnTo>
                  <a:pt x="0" y="11163"/>
                </a:lnTo>
                <a:lnTo>
                  <a:pt x="0" y="173837"/>
                </a:lnTo>
                <a:lnTo>
                  <a:pt x="50524" y="165473"/>
                </a:lnTo>
                <a:lnTo>
                  <a:pt x="101054" y="162686"/>
                </a:lnTo>
                <a:lnTo>
                  <a:pt x="151589" y="164081"/>
                </a:lnTo>
                <a:lnTo>
                  <a:pt x="202127" y="168265"/>
                </a:lnTo>
                <a:lnTo>
                  <a:pt x="303205" y="179419"/>
                </a:lnTo>
                <a:lnTo>
                  <a:pt x="353743" y="183601"/>
                </a:lnTo>
                <a:lnTo>
                  <a:pt x="404278" y="184994"/>
                </a:lnTo>
                <a:lnTo>
                  <a:pt x="454808" y="182204"/>
                </a:lnTo>
                <a:lnTo>
                  <a:pt x="554444" y="165624"/>
                </a:lnTo>
                <a:lnTo>
                  <a:pt x="603562" y="162718"/>
                </a:lnTo>
                <a:lnTo>
                  <a:pt x="652685" y="163838"/>
                </a:lnTo>
                <a:lnTo>
                  <a:pt x="701812" y="167705"/>
                </a:lnTo>
                <a:lnTo>
                  <a:pt x="800067" y="178548"/>
                </a:lnTo>
                <a:lnTo>
                  <a:pt x="849190" y="182964"/>
                </a:lnTo>
                <a:lnTo>
                  <a:pt x="898308" y="184999"/>
                </a:lnTo>
                <a:lnTo>
                  <a:pt x="947419" y="183375"/>
                </a:lnTo>
                <a:lnTo>
                  <a:pt x="1003681" y="174878"/>
                </a:lnTo>
                <a:lnTo>
                  <a:pt x="1003681" y="176263"/>
                </a:lnTo>
                <a:lnTo>
                  <a:pt x="1054236" y="167896"/>
                </a:lnTo>
                <a:lnTo>
                  <a:pt x="1104784" y="165106"/>
                </a:lnTo>
                <a:lnTo>
                  <a:pt x="1155326" y="166499"/>
                </a:lnTo>
                <a:lnTo>
                  <a:pt x="1205862" y="170681"/>
                </a:lnTo>
                <a:lnTo>
                  <a:pt x="1306923" y="181835"/>
                </a:lnTo>
                <a:lnTo>
                  <a:pt x="1357448" y="186018"/>
                </a:lnTo>
                <a:lnTo>
                  <a:pt x="1407971" y="187414"/>
                </a:lnTo>
                <a:lnTo>
                  <a:pt x="1458493" y="184626"/>
                </a:lnTo>
                <a:lnTo>
                  <a:pt x="1559569" y="167896"/>
                </a:lnTo>
                <a:lnTo>
                  <a:pt x="1610117" y="165106"/>
                </a:lnTo>
                <a:lnTo>
                  <a:pt x="1660659" y="166499"/>
                </a:lnTo>
                <a:lnTo>
                  <a:pt x="1711195" y="170681"/>
                </a:lnTo>
                <a:lnTo>
                  <a:pt x="1812256" y="181835"/>
                </a:lnTo>
                <a:lnTo>
                  <a:pt x="1862781" y="186018"/>
                </a:lnTo>
                <a:lnTo>
                  <a:pt x="1913304" y="187414"/>
                </a:lnTo>
                <a:lnTo>
                  <a:pt x="1963826" y="184626"/>
                </a:lnTo>
                <a:lnTo>
                  <a:pt x="2014347" y="176263"/>
                </a:lnTo>
                <a:lnTo>
                  <a:pt x="2014347" y="174955"/>
                </a:lnTo>
                <a:lnTo>
                  <a:pt x="2070607" y="166471"/>
                </a:lnTo>
                <a:lnTo>
                  <a:pt x="2119752" y="164843"/>
                </a:lnTo>
                <a:lnTo>
                  <a:pt x="2168889" y="166877"/>
                </a:lnTo>
                <a:lnTo>
                  <a:pt x="2218022" y="171291"/>
                </a:lnTo>
                <a:lnTo>
                  <a:pt x="2316278" y="182135"/>
                </a:lnTo>
                <a:lnTo>
                  <a:pt x="2365407" y="186001"/>
                </a:lnTo>
                <a:lnTo>
                  <a:pt x="2414540" y="187121"/>
                </a:lnTo>
                <a:lnTo>
                  <a:pt x="2463677" y="184213"/>
                </a:lnTo>
                <a:lnTo>
                  <a:pt x="2563342" y="167629"/>
                </a:lnTo>
                <a:lnTo>
                  <a:pt x="2613863" y="164840"/>
                </a:lnTo>
                <a:lnTo>
                  <a:pt x="2664383" y="166235"/>
                </a:lnTo>
                <a:lnTo>
                  <a:pt x="2714904" y="170418"/>
                </a:lnTo>
                <a:lnTo>
                  <a:pt x="2815945" y="181574"/>
                </a:lnTo>
                <a:lnTo>
                  <a:pt x="2866466" y="185757"/>
                </a:lnTo>
                <a:lnTo>
                  <a:pt x="2916986" y="187152"/>
                </a:lnTo>
                <a:lnTo>
                  <a:pt x="2967507" y="184363"/>
                </a:lnTo>
                <a:lnTo>
                  <a:pt x="3018028" y="175996"/>
                </a:lnTo>
                <a:lnTo>
                  <a:pt x="3018028" y="171754"/>
                </a:lnTo>
                <a:lnTo>
                  <a:pt x="3067430" y="164312"/>
                </a:lnTo>
                <a:lnTo>
                  <a:pt x="3116575" y="162687"/>
                </a:lnTo>
                <a:lnTo>
                  <a:pt x="3165712" y="164723"/>
                </a:lnTo>
                <a:lnTo>
                  <a:pt x="3214845" y="169138"/>
                </a:lnTo>
                <a:lnTo>
                  <a:pt x="3313101" y="179980"/>
                </a:lnTo>
                <a:lnTo>
                  <a:pt x="3362230" y="183845"/>
                </a:lnTo>
                <a:lnTo>
                  <a:pt x="3411363" y="184963"/>
                </a:lnTo>
                <a:lnTo>
                  <a:pt x="3460500" y="182054"/>
                </a:lnTo>
                <a:lnTo>
                  <a:pt x="3560165" y="165473"/>
                </a:lnTo>
                <a:lnTo>
                  <a:pt x="3610687" y="162686"/>
                </a:lnTo>
                <a:lnTo>
                  <a:pt x="3661210" y="164081"/>
                </a:lnTo>
                <a:lnTo>
                  <a:pt x="3711735" y="168265"/>
                </a:lnTo>
                <a:lnTo>
                  <a:pt x="3812796" y="179419"/>
                </a:lnTo>
                <a:lnTo>
                  <a:pt x="3863332" y="183601"/>
                </a:lnTo>
                <a:lnTo>
                  <a:pt x="3913874" y="184994"/>
                </a:lnTo>
                <a:lnTo>
                  <a:pt x="3964422" y="182204"/>
                </a:lnTo>
                <a:lnTo>
                  <a:pt x="4014978" y="173837"/>
                </a:lnTo>
                <a:lnTo>
                  <a:pt x="4014978" y="173012"/>
                </a:lnTo>
                <a:lnTo>
                  <a:pt x="4072636" y="164312"/>
                </a:lnTo>
                <a:lnTo>
                  <a:pt x="4121747" y="162687"/>
                </a:lnTo>
                <a:lnTo>
                  <a:pt x="4170865" y="164723"/>
                </a:lnTo>
                <a:lnTo>
                  <a:pt x="4219988" y="169138"/>
                </a:lnTo>
                <a:lnTo>
                  <a:pt x="4318243" y="179980"/>
                </a:lnTo>
                <a:lnTo>
                  <a:pt x="4367370" y="183845"/>
                </a:lnTo>
                <a:lnTo>
                  <a:pt x="4416493" y="184963"/>
                </a:lnTo>
                <a:lnTo>
                  <a:pt x="4465611" y="182054"/>
                </a:lnTo>
                <a:lnTo>
                  <a:pt x="4565247" y="165473"/>
                </a:lnTo>
                <a:lnTo>
                  <a:pt x="4615777" y="162686"/>
                </a:lnTo>
                <a:lnTo>
                  <a:pt x="4666312" y="164081"/>
                </a:lnTo>
                <a:lnTo>
                  <a:pt x="4716850" y="168265"/>
                </a:lnTo>
                <a:lnTo>
                  <a:pt x="4817928" y="179419"/>
                </a:lnTo>
                <a:lnTo>
                  <a:pt x="4868466" y="183601"/>
                </a:lnTo>
                <a:lnTo>
                  <a:pt x="4919001" y="184994"/>
                </a:lnTo>
                <a:lnTo>
                  <a:pt x="4969531" y="182204"/>
                </a:lnTo>
                <a:lnTo>
                  <a:pt x="5020056" y="173837"/>
                </a:lnTo>
                <a:lnTo>
                  <a:pt x="5020056" y="11163"/>
                </a:lnTo>
                <a:lnTo>
                  <a:pt x="4969531" y="19530"/>
                </a:lnTo>
                <a:lnTo>
                  <a:pt x="4919001" y="22320"/>
                </a:lnTo>
                <a:lnTo>
                  <a:pt x="4868466" y="20926"/>
                </a:lnTo>
                <a:lnTo>
                  <a:pt x="4817928" y="16744"/>
                </a:lnTo>
                <a:lnTo>
                  <a:pt x="4716850" y="5590"/>
                </a:lnTo>
                <a:lnTo>
                  <a:pt x="4666312" y="1407"/>
                </a:lnTo>
                <a:lnTo>
                  <a:pt x="4615777" y="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80"/>
          <p:cNvSpPr/>
          <p:nvPr/>
        </p:nvSpPr>
        <p:spPr>
          <a:xfrm>
            <a:off x="2464253" y="4047323"/>
            <a:ext cx="5020310" cy="187960"/>
          </a:xfrm>
          <a:custGeom>
            <a:avLst/>
            <a:gdLst/>
            <a:ahLst/>
            <a:cxnLst/>
            <a:rect l="l" t="t" r="r" b="b"/>
            <a:pathLst>
              <a:path w="5020309" h="187959">
                <a:moveTo>
                  <a:pt x="3620135" y="0"/>
                </a:moveTo>
                <a:lnTo>
                  <a:pt x="3667494" y="1809"/>
                </a:lnTo>
                <a:lnTo>
                  <a:pt x="3714865" y="5915"/>
                </a:lnTo>
                <a:lnTo>
                  <a:pt x="3762243" y="11170"/>
                </a:lnTo>
                <a:lnTo>
                  <a:pt x="3809623" y="16425"/>
                </a:lnTo>
                <a:lnTo>
                  <a:pt x="3857001" y="20531"/>
                </a:lnTo>
                <a:lnTo>
                  <a:pt x="3904372" y="22339"/>
                </a:lnTo>
                <a:lnTo>
                  <a:pt x="3951731" y="20700"/>
                </a:lnTo>
                <a:lnTo>
                  <a:pt x="4009390" y="12001"/>
                </a:lnTo>
                <a:lnTo>
                  <a:pt x="4009390" y="11163"/>
                </a:lnTo>
                <a:lnTo>
                  <a:pt x="4059945" y="2799"/>
                </a:lnTo>
                <a:lnTo>
                  <a:pt x="4110493" y="12"/>
                </a:lnTo>
                <a:lnTo>
                  <a:pt x="4161035" y="1407"/>
                </a:lnTo>
                <a:lnTo>
                  <a:pt x="4211571" y="5590"/>
                </a:lnTo>
                <a:lnTo>
                  <a:pt x="4262104" y="11168"/>
                </a:lnTo>
                <a:lnTo>
                  <a:pt x="4312632" y="16744"/>
                </a:lnTo>
                <a:lnTo>
                  <a:pt x="4363157" y="20926"/>
                </a:lnTo>
                <a:lnTo>
                  <a:pt x="4413680" y="22320"/>
                </a:lnTo>
                <a:lnTo>
                  <a:pt x="4464202" y="19530"/>
                </a:lnTo>
                <a:lnTo>
                  <a:pt x="4514723" y="11163"/>
                </a:lnTo>
                <a:lnTo>
                  <a:pt x="4565247" y="2799"/>
                </a:lnTo>
                <a:lnTo>
                  <a:pt x="4615777" y="12"/>
                </a:lnTo>
                <a:lnTo>
                  <a:pt x="4666312" y="1407"/>
                </a:lnTo>
                <a:lnTo>
                  <a:pt x="4716850" y="5590"/>
                </a:lnTo>
                <a:lnTo>
                  <a:pt x="4767389" y="11168"/>
                </a:lnTo>
                <a:lnTo>
                  <a:pt x="4817928" y="16744"/>
                </a:lnTo>
                <a:lnTo>
                  <a:pt x="4868466" y="20926"/>
                </a:lnTo>
                <a:lnTo>
                  <a:pt x="4919001" y="22320"/>
                </a:lnTo>
                <a:lnTo>
                  <a:pt x="4969531" y="19530"/>
                </a:lnTo>
                <a:lnTo>
                  <a:pt x="5020056" y="11163"/>
                </a:lnTo>
                <a:lnTo>
                  <a:pt x="5020056" y="173837"/>
                </a:lnTo>
                <a:lnTo>
                  <a:pt x="4969531" y="182204"/>
                </a:lnTo>
                <a:lnTo>
                  <a:pt x="4919001" y="184994"/>
                </a:lnTo>
                <a:lnTo>
                  <a:pt x="4868466" y="183601"/>
                </a:lnTo>
                <a:lnTo>
                  <a:pt x="4817928" y="179419"/>
                </a:lnTo>
                <a:lnTo>
                  <a:pt x="4767389" y="173842"/>
                </a:lnTo>
                <a:lnTo>
                  <a:pt x="4716850" y="168265"/>
                </a:lnTo>
                <a:lnTo>
                  <a:pt x="4666312" y="164081"/>
                </a:lnTo>
                <a:lnTo>
                  <a:pt x="4615777" y="162686"/>
                </a:lnTo>
                <a:lnTo>
                  <a:pt x="4565247" y="165473"/>
                </a:lnTo>
                <a:lnTo>
                  <a:pt x="4514723" y="173837"/>
                </a:lnTo>
                <a:lnTo>
                  <a:pt x="4465611" y="182054"/>
                </a:lnTo>
                <a:lnTo>
                  <a:pt x="4416493" y="184963"/>
                </a:lnTo>
                <a:lnTo>
                  <a:pt x="4367370" y="183845"/>
                </a:lnTo>
                <a:lnTo>
                  <a:pt x="4318243" y="179980"/>
                </a:lnTo>
                <a:lnTo>
                  <a:pt x="4269115" y="174651"/>
                </a:lnTo>
                <a:lnTo>
                  <a:pt x="4219988" y="169138"/>
                </a:lnTo>
                <a:lnTo>
                  <a:pt x="4170865" y="164723"/>
                </a:lnTo>
                <a:lnTo>
                  <a:pt x="4121747" y="162687"/>
                </a:lnTo>
                <a:lnTo>
                  <a:pt x="4072636" y="164312"/>
                </a:lnTo>
                <a:lnTo>
                  <a:pt x="4014978" y="173012"/>
                </a:lnTo>
                <a:lnTo>
                  <a:pt x="4014978" y="173837"/>
                </a:lnTo>
                <a:lnTo>
                  <a:pt x="3964422" y="182204"/>
                </a:lnTo>
                <a:lnTo>
                  <a:pt x="3913874" y="184994"/>
                </a:lnTo>
                <a:lnTo>
                  <a:pt x="3863332" y="183601"/>
                </a:lnTo>
                <a:lnTo>
                  <a:pt x="3812796" y="179419"/>
                </a:lnTo>
                <a:lnTo>
                  <a:pt x="3762263" y="173842"/>
                </a:lnTo>
                <a:lnTo>
                  <a:pt x="3711735" y="168265"/>
                </a:lnTo>
                <a:lnTo>
                  <a:pt x="3661210" y="164081"/>
                </a:lnTo>
                <a:lnTo>
                  <a:pt x="3610687" y="162686"/>
                </a:lnTo>
                <a:lnTo>
                  <a:pt x="3560165" y="165473"/>
                </a:lnTo>
                <a:lnTo>
                  <a:pt x="3509644" y="173837"/>
                </a:lnTo>
                <a:lnTo>
                  <a:pt x="3460500" y="182054"/>
                </a:lnTo>
                <a:lnTo>
                  <a:pt x="3411363" y="184963"/>
                </a:lnTo>
                <a:lnTo>
                  <a:pt x="3362230" y="183845"/>
                </a:lnTo>
                <a:lnTo>
                  <a:pt x="3313101" y="179980"/>
                </a:lnTo>
                <a:lnTo>
                  <a:pt x="3263974" y="174651"/>
                </a:lnTo>
                <a:lnTo>
                  <a:pt x="3214845" y="169138"/>
                </a:lnTo>
                <a:lnTo>
                  <a:pt x="3165712" y="164723"/>
                </a:lnTo>
                <a:lnTo>
                  <a:pt x="3116575" y="162687"/>
                </a:lnTo>
                <a:lnTo>
                  <a:pt x="3067430" y="164312"/>
                </a:lnTo>
                <a:lnTo>
                  <a:pt x="3018028" y="171754"/>
                </a:lnTo>
                <a:lnTo>
                  <a:pt x="3018028" y="175996"/>
                </a:lnTo>
                <a:lnTo>
                  <a:pt x="2967507" y="184363"/>
                </a:lnTo>
                <a:lnTo>
                  <a:pt x="2916986" y="187152"/>
                </a:lnTo>
                <a:lnTo>
                  <a:pt x="2866466" y="185757"/>
                </a:lnTo>
                <a:lnTo>
                  <a:pt x="2815945" y="181574"/>
                </a:lnTo>
                <a:lnTo>
                  <a:pt x="2765424" y="175996"/>
                </a:lnTo>
                <a:lnTo>
                  <a:pt x="2714904" y="170418"/>
                </a:lnTo>
                <a:lnTo>
                  <a:pt x="2664383" y="166235"/>
                </a:lnTo>
                <a:lnTo>
                  <a:pt x="2613863" y="164840"/>
                </a:lnTo>
                <a:lnTo>
                  <a:pt x="2563342" y="167629"/>
                </a:lnTo>
                <a:lnTo>
                  <a:pt x="2512822" y="175996"/>
                </a:lnTo>
                <a:lnTo>
                  <a:pt x="2463677" y="184213"/>
                </a:lnTo>
                <a:lnTo>
                  <a:pt x="2414540" y="187121"/>
                </a:lnTo>
                <a:lnTo>
                  <a:pt x="2365407" y="186001"/>
                </a:lnTo>
                <a:lnTo>
                  <a:pt x="2316278" y="182135"/>
                </a:lnTo>
                <a:lnTo>
                  <a:pt x="2267151" y="176805"/>
                </a:lnTo>
                <a:lnTo>
                  <a:pt x="2218022" y="171291"/>
                </a:lnTo>
                <a:lnTo>
                  <a:pt x="2168889" y="166877"/>
                </a:lnTo>
                <a:lnTo>
                  <a:pt x="2119752" y="164843"/>
                </a:lnTo>
                <a:lnTo>
                  <a:pt x="2070607" y="166471"/>
                </a:lnTo>
                <a:lnTo>
                  <a:pt x="2014347" y="174955"/>
                </a:lnTo>
                <a:lnTo>
                  <a:pt x="2014347" y="176263"/>
                </a:lnTo>
                <a:lnTo>
                  <a:pt x="1963826" y="184626"/>
                </a:lnTo>
                <a:lnTo>
                  <a:pt x="1913304" y="187414"/>
                </a:lnTo>
                <a:lnTo>
                  <a:pt x="1862781" y="186018"/>
                </a:lnTo>
                <a:lnTo>
                  <a:pt x="1812256" y="181835"/>
                </a:lnTo>
                <a:lnTo>
                  <a:pt x="1761728" y="176258"/>
                </a:lnTo>
                <a:lnTo>
                  <a:pt x="1711195" y="170681"/>
                </a:lnTo>
                <a:lnTo>
                  <a:pt x="1660659" y="166499"/>
                </a:lnTo>
                <a:lnTo>
                  <a:pt x="1610117" y="165106"/>
                </a:lnTo>
                <a:lnTo>
                  <a:pt x="1559569" y="167896"/>
                </a:lnTo>
                <a:lnTo>
                  <a:pt x="1509014" y="176263"/>
                </a:lnTo>
                <a:lnTo>
                  <a:pt x="1458493" y="184626"/>
                </a:lnTo>
                <a:lnTo>
                  <a:pt x="1407971" y="187414"/>
                </a:lnTo>
                <a:lnTo>
                  <a:pt x="1357448" y="186018"/>
                </a:lnTo>
                <a:lnTo>
                  <a:pt x="1306923" y="181835"/>
                </a:lnTo>
                <a:lnTo>
                  <a:pt x="1256395" y="176258"/>
                </a:lnTo>
                <a:lnTo>
                  <a:pt x="1205862" y="170681"/>
                </a:lnTo>
                <a:lnTo>
                  <a:pt x="1155326" y="166499"/>
                </a:lnTo>
                <a:lnTo>
                  <a:pt x="1104784" y="165106"/>
                </a:lnTo>
                <a:lnTo>
                  <a:pt x="1054236" y="167896"/>
                </a:lnTo>
                <a:lnTo>
                  <a:pt x="1003681" y="176263"/>
                </a:lnTo>
                <a:lnTo>
                  <a:pt x="1003681" y="174878"/>
                </a:lnTo>
                <a:lnTo>
                  <a:pt x="947419" y="183375"/>
                </a:lnTo>
                <a:lnTo>
                  <a:pt x="898308" y="184999"/>
                </a:lnTo>
                <a:lnTo>
                  <a:pt x="849190" y="182964"/>
                </a:lnTo>
                <a:lnTo>
                  <a:pt x="800067" y="178548"/>
                </a:lnTo>
                <a:lnTo>
                  <a:pt x="750940" y="173035"/>
                </a:lnTo>
                <a:lnTo>
                  <a:pt x="701812" y="167705"/>
                </a:lnTo>
                <a:lnTo>
                  <a:pt x="652685" y="163838"/>
                </a:lnTo>
                <a:lnTo>
                  <a:pt x="603562" y="162718"/>
                </a:lnTo>
                <a:lnTo>
                  <a:pt x="554444" y="165624"/>
                </a:lnTo>
                <a:lnTo>
                  <a:pt x="505332" y="173837"/>
                </a:lnTo>
                <a:lnTo>
                  <a:pt x="454808" y="182204"/>
                </a:lnTo>
                <a:lnTo>
                  <a:pt x="404278" y="184994"/>
                </a:lnTo>
                <a:lnTo>
                  <a:pt x="353743" y="183601"/>
                </a:lnTo>
                <a:lnTo>
                  <a:pt x="303205" y="179419"/>
                </a:lnTo>
                <a:lnTo>
                  <a:pt x="252666" y="173842"/>
                </a:lnTo>
                <a:lnTo>
                  <a:pt x="202127" y="168265"/>
                </a:lnTo>
                <a:lnTo>
                  <a:pt x="151589" y="164081"/>
                </a:lnTo>
                <a:lnTo>
                  <a:pt x="101054" y="162686"/>
                </a:lnTo>
                <a:lnTo>
                  <a:pt x="50524" y="165473"/>
                </a:lnTo>
                <a:lnTo>
                  <a:pt x="0" y="173837"/>
                </a:lnTo>
                <a:lnTo>
                  <a:pt x="0" y="11163"/>
                </a:lnTo>
                <a:lnTo>
                  <a:pt x="50524" y="2799"/>
                </a:lnTo>
                <a:lnTo>
                  <a:pt x="101054" y="12"/>
                </a:lnTo>
                <a:lnTo>
                  <a:pt x="151589" y="1407"/>
                </a:lnTo>
                <a:lnTo>
                  <a:pt x="202127" y="5590"/>
                </a:lnTo>
                <a:lnTo>
                  <a:pt x="252666" y="11168"/>
                </a:lnTo>
                <a:lnTo>
                  <a:pt x="303205" y="16744"/>
                </a:lnTo>
                <a:lnTo>
                  <a:pt x="353743" y="20926"/>
                </a:lnTo>
                <a:lnTo>
                  <a:pt x="404278" y="22320"/>
                </a:lnTo>
                <a:lnTo>
                  <a:pt x="454808" y="19530"/>
                </a:lnTo>
                <a:lnTo>
                  <a:pt x="505332" y="11163"/>
                </a:lnTo>
                <a:lnTo>
                  <a:pt x="555853" y="2799"/>
                </a:lnTo>
                <a:lnTo>
                  <a:pt x="606375" y="12"/>
                </a:lnTo>
                <a:lnTo>
                  <a:pt x="656898" y="1407"/>
                </a:lnTo>
                <a:lnTo>
                  <a:pt x="707423" y="5590"/>
                </a:lnTo>
                <a:lnTo>
                  <a:pt x="757951" y="11168"/>
                </a:lnTo>
                <a:lnTo>
                  <a:pt x="808484" y="16744"/>
                </a:lnTo>
                <a:lnTo>
                  <a:pt x="859020" y="20926"/>
                </a:lnTo>
                <a:lnTo>
                  <a:pt x="909562" y="22320"/>
                </a:lnTo>
                <a:lnTo>
                  <a:pt x="960110" y="19530"/>
                </a:lnTo>
                <a:lnTo>
                  <a:pt x="1010665" y="11163"/>
                </a:lnTo>
                <a:lnTo>
                  <a:pt x="1010665" y="12547"/>
                </a:lnTo>
                <a:lnTo>
                  <a:pt x="1066927" y="4051"/>
                </a:lnTo>
                <a:lnTo>
                  <a:pt x="1116038" y="2426"/>
                </a:lnTo>
                <a:lnTo>
                  <a:pt x="1165156" y="4462"/>
                </a:lnTo>
                <a:lnTo>
                  <a:pt x="1214279" y="8877"/>
                </a:lnTo>
                <a:lnTo>
                  <a:pt x="1263406" y="14391"/>
                </a:lnTo>
                <a:lnTo>
                  <a:pt x="1312534" y="19721"/>
                </a:lnTo>
                <a:lnTo>
                  <a:pt x="1361661" y="23587"/>
                </a:lnTo>
                <a:lnTo>
                  <a:pt x="1410784" y="24708"/>
                </a:lnTo>
                <a:lnTo>
                  <a:pt x="1459902" y="21802"/>
                </a:lnTo>
                <a:lnTo>
                  <a:pt x="1509014" y="13588"/>
                </a:lnTo>
                <a:lnTo>
                  <a:pt x="1558158" y="5371"/>
                </a:lnTo>
                <a:lnTo>
                  <a:pt x="1607295" y="2462"/>
                </a:lnTo>
                <a:lnTo>
                  <a:pt x="1656428" y="3581"/>
                </a:lnTo>
                <a:lnTo>
                  <a:pt x="1705557" y="7445"/>
                </a:lnTo>
                <a:lnTo>
                  <a:pt x="1754684" y="12775"/>
                </a:lnTo>
                <a:lnTo>
                  <a:pt x="1803813" y="18287"/>
                </a:lnTo>
                <a:lnTo>
                  <a:pt x="1852946" y="22702"/>
                </a:lnTo>
                <a:lnTo>
                  <a:pt x="1902083" y="24738"/>
                </a:lnTo>
                <a:lnTo>
                  <a:pt x="1951227" y="23113"/>
                </a:lnTo>
                <a:lnTo>
                  <a:pt x="2007489" y="14630"/>
                </a:lnTo>
                <a:lnTo>
                  <a:pt x="2007489" y="13322"/>
                </a:lnTo>
                <a:lnTo>
                  <a:pt x="2058009" y="4955"/>
                </a:lnTo>
                <a:lnTo>
                  <a:pt x="2108531" y="2166"/>
                </a:lnTo>
                <a:lnTo>
                  <a:pt x="2159054" y="3561"/>
                </a:lnTo>
                <a:lnTo>
                  <a:pt x="2209579" y="7744"/>
                </a:lnTo>
                <a:lnTo>
                  <a:pt x="2260107" y="13322"/>
                </a:lnTo>
                <a:lnTo>
                  <a:pt x="2310640" y="18900"/>
                </a:lnTo>
                <a:lnTo>
                  <a:pt x="2361176" y="23083"/>
                </a:lnTo>
                <a:lnTo>
                  <a:pt x="2411718" y="24477"/>
                </a:lnTo>
                <a:lnTo>
                  <a:pt x="2462266" y="21689"/>
                </a:lnTo>
                <a:lnTo>
                  <a:pt x="2512822" y="13322"/>
                </a:lnTo>
                <a:lnTo>
                  <a:pt x="2561933" y="5105"/>
                </a:lnTo>
                <a:lnTo>
                  <a:pt x="2611051" y="2197"/>
                </a:lnTo>
                <a:lnTo>
                  <a:pt x="2660174" y="3317"/>
                </a:lnTo>
                <a:lnTo>
                  <a:pt x="2709301" y="7184"/>
                </a:lnTo>
                <a:lnTo>
                  <a:pt x="2758429" y="12515"/>
                </a:lnTo>
                <a:lnTo>
                  <a:pt x="2807556" y="18030"/>
                </a:lnTo>
                <a:lnTo>
                  <a:pt x="2856679" y="22447"/>
                </a:lnTo>
                <a:lnTo>
                  <a:pt x="2905797" y="24484"/>
                </a:lnTo>
                <a:lnTo>
                  <a:pt x="2954909" y="22859"/>
                </a:lnTo>
                <a:lnTo>
                  <a:pt x="3004312" y="15405"/>
                </a:lnTo>
                <a:lnTo>
                  <a:pt x="3004312" y="11163"/>
                </a:lnTo>
                <a:lnTo>
                  <a:pt x="3035861" y="5208"/>
                </a:lnTo>
                <a:lnTo>
                  <a:pt x="3067446" y="1635"/>
                </a:lnTo>
                <a:lnTo>
                  <a:pt x="3099055" y="104"/>
                </a:lnTo>
                <a:lnTo>
                  <a:pt x="3130677" y="279"/>
                </a:lnTo>
                <a:lnTo>
                  <a:pt x="3178021" y="2981"/>
                </a:lnTo>
                <a:lnTo>
                  <a:pt x="3225377" y="7598"/>
                </a:lnTo>
                <a:lnTo>
                  <a:pt x="3272741" y="12980"/>
                </a:lnTo>
                <a:lnTo>
                  <a:pt x="3320113" y="17980"/>
                </a:lnTo>
                <a:lnTo>
                  <a:pt x="3367491" y="21446"/>
                </a:lnTo>
                <a:lnTo>
                  <a:pt x="3414873" y="22232"/>
                </a:lnTo>
                <a:lnTo>
                  <a:pt x="3462258" y="19187"/>
                </a:lnTo>
                <a:lnTo>
                  <a:pt x="3509644" y="11163"/>
                </a:lnTo>
                <a:lnTo>
                  <a:pt x="3537267" y="5815"/>
                </a:lnTo>
                <a:lnTo>
                  <a:pt x="3564890" y="2324"/>
                </a:lnTo>
                <a:lnTo>
                  <a:pt x="3592512" y="461"/>
                </a:lnTo>
                <a:lnTo>
                  <a:pt x="3620135" y="0"/>
                </a:lnTo>
                <a:close/>
              </a:path>
            </a:pathLst>
          </a:custGeom>
          <a:ln w="9144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직사각형 69"/>
          <p:cNvSpPr/>
          <p:nvPr/>
        </p:nvSpPr>
        <p:spPr>
          <a:xfrm>
            <a:off x="4218845" y="4704541"/>
            <a:ext cx="703574" cy="27240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5045427" y="4704541"/>
            <a:ext cx="703574" cy="27240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4341853" y="471638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확인</a:t>
            </a:r>
            <a:endParaRPr lang="ko-KR" altLang="en-US" sz="1000" dirty="0"/>
          </a:p>
        </p:txBody>
      </p:sp>
      <p:sp>
        <p:nvSpPr>
          <p:cNvPr id="73" name="TextBox 72"/>
          <p:cNvSpPr txBox="1"/>
          <p:nvPr/>
        </p:nvSpPr>
        <p:spPr>
          <a:xfrm>
            <a:off x="5176641" y="472289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취소</a:t>
            </a:r>
            <a:endParaRPr lang="ko-KR" altLang="en-US" sz="1000" dirty="0"/>
          </a:p>
        </p:txBody>
      </p:sp>
      <p:cxnSp>
        <p:nvCxnSpPr>
          <p:cNvPr id="75" name="직선 연결선 74"/>
          <p:cNvCxnSpPr/>
          <p:nvPr/>
        </p:nvCxnSpPr>
        <p:spPr>
          <a:xfrm flipV="1">
            <a:off x="2575800" y="3713384"/>
            <a:ext cx="4709631" cy="144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575800" y="3826167"/>
            <a:ext cx="11673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2">
                    <a:lumMod val="75000"/>
                  </a:schemeClr>
                </a:solidFill>
              </a:rPr>
              <a:t>내용을 입력해주세요</a:t>
            </a:r>
            <a:r>
              <a:rPr lang="en-US" altLang="ko-KR" sz="800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  <a:endParaRPr lang="ko-KR" alt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383600" y="1952062"/>
            <a:ext cx="1080653" cy="52837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1703353" y="206367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7285431" y="187228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로그아웃</a:t>
            </a:r>
            <a:endParaRPr lang="ko-KR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6677891" y="1868406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마이페이지</a:t>
            </a:r>
            <a:endParaRPr lang="ko-KR" altLang="en-US" sz="800" dirty="0"/>
          </a:p>
        </p:txBody>
      </p:sp>
      <p:cxnSp>
        <p:nvCxnSpPr>
          <p:cNvPr id="82" name="직선 연결선 81"/>
          <p:cNvCxnSpPr/>
          <p:nvPr/>
        </p:nvCxnSpPr>
        <p:spPr>
          <a:xfrm>
            <a:off x="1383600" y="2480441"/>
            <a:ext cx="650517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1375288" y="2739543"/>
            <a:ext cx="650517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506984" y="2472267"/>
            <a:ext cx="38799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증상검색</a:t>
            </a:r>
            <a:r>
              <a:rPr lang="ko-KR" altLang="en-US" sz="800" dirty="0" smtClean="0"/>
              <a:t>         </a:t>
            </a:r>
            <a:r>
              <a:rPr lang="ko-KR" altLang="en-US" sz="800" dirty="0" err="1" smtClean="0"/>
              <a:t>응급실검색</a:t>
            </a:r>
            <a:r>
              <a:rPr lang="ko-KR" altLang="en-US" sz="800" dirty="0" smtClean="0"/>
              <a:t>         </a:t>
            </a:r>
            <a:r>
              <a:rPr lang="ko-KR" altLang="en-US" sz="800" dirty="0" err="1" smtClean="0"/>
              <a:t>약국검색</a:t>
            </a:r>
            <a:r>
              <a:rPr lang="ko-KR" altLang="en-US" sz="800" dirty="0"/>
              <a:t> </a:t>
            </a:r>
            <a:r>
              <a:rPr lang="ko-KR" altLang="en-US" sz="800" dirty="0" smtClean="0"/>
              <a:t>       커뮤니티          고객센터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2464253" y="2933043"/>
            <a:ext cx="1545745" cy="311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질문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게시판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2464253" y="3360937"/>
            <a:ext cx="3390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☞</a:t>
            </a:r>
            <a:r>
              <a:rPr lang="en-US" altLang="ko-KR" sz="1200" b="1" dirty="0" smtClean="0"/>
              <a:t>[</a:t>
            </a:r>
            <a:r>
              <a:rPr lang="ko-KR" altLang="en-US" sz="1200" b="1" dirty="0" smtClean="0"/>
              <a:t>의사 답변</a:t>
            </a:r>
            <a:r>
              <a:rPr lang="en-US" altLang="ko-KR" sz="1200" b="1" dirty="0" smtClean="0"/>
              <a:t>] </a:t>
            </a:r>
            <a:r>
              <a:rPr lang="ko-KR" altLang="en-US" sz="1200" b="1" dirty="0" smtClean="0"/>
              <a:t>약 부작용 관련해서 궁금해서요</a:t>
            </a:r>
            <a:r>
              <a:rPr lang="en-US" altLang="ko-KR" sz="1200" b="1" dirty="0" smtClean="0"/>
              <a:t> </a:t>
            </a:r>
          </a:p>
        </p:txBody>
      </p:sp>
      <p:sp>
        <p:nvSpPr>
          <p:cNvPr id="36" name="타원 35"/>
          <p:cNvSpPr/>
          <p:nvPr/>
        </p:nvSpPr>
        <p:spPr>
          <a:xfrm>
            <a:off x="2274227" y="3387528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1358918" y="300724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커뮤니티</a:t>
            </a:r>
            <a:endParaRPr lang="ko-KR" altLang="en-US" sz="1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356654" y="3259457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자유 게시판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1364943" y="3426656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질문 게시판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1368873" y="3625386"/>
            <a:ext cx="9108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내가 사는 동네 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98675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1567</TotalTime>
  <Words>1896</Words>
  <Application>Microsoft Office PowerPoint</Application>
  <PresentationFormat>와이드스크린</PresentationFormat>
  <Paragraphs>682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java1</dc:creator>
  <cp:lastModifiedBy>java1</cp:lastModifiedBy>
  <cp:revision>512</cp:revision>
  <dcterms:created xsi:type="dcterms:W3CDTF">2022-08-30T01:08:25Z</dcterms:created>
  <dcterms:modified xsi:type="dcterms:W3CDTF">2023-03-24T01:19:45Z</dcterms:modified>
</cp:coreProperties>
</file>