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Bahnschrift" panose="020B0502040204020203" pitchFamily="34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734500" y="1663430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500" y="3978613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ea typeface="문체부 제목 돋음체" panose="020B0609000101010101" pitchFamily="49" charset="-127"/>
              </a:rPr>
              <a:t>프로젝트 발표 보고서</a:t>
            </a:r>
            <a:endParaRPr lang="ko-KR" altLang="en-US" sz="4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개발 목적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앉은 자리에서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질병 및 응급실 </a:t>
            </a:r>
            <a:r>
              <a:rPr lang="ko-KR" altLang="en-US" dirty="0" smtClean="0">
                <a:ea typeface="문체부 돋음체" panose="020B0609000101010101" pitchFamily="49" charset="-127"/>
              </a:rPr>
              <a:t>정보를 검색하고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정보 교류가 가능한 포털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개발 관련 정보 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71475" y="1274883"/>
            <a:ext cx="16951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ea typeface="문체부 돋음체" panose="020B0609000101010101" pitchFamily="49" charset="-127"/>
              </a:rPr>
              <a:t>개발환경</a:t>
            </a:r>
            <a:endParaRPr lang="ko-KR" altLang="en-US" sz="2500" dirty="0">
              <a:ea typeface="문체부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9" y="2101360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3686" y="2101359"/>
            <a:ext cx="5101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Java17, Spring Boot 3.0.4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HTML/CSS, jQuery 3.5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JavaScript(ES6),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Thymeleaf</a:t>
            </a:r>
            <a:r>
              <a:rPr lang="en-US" altLang="ko-KR" dirty="0" smtClean="0">
                <a:latin typeface="Bahnschrift Light" panose="020B0502040204020203" pitchFamily="34" charset="0"/>
              </a:rPr>
              <a:t> 3.0.15</a:t>
            </a:r>
            <a:r>
              <a:rPr lang="ko-KR" altLang="en-US" dirty="0" smtClean="0">
                <a:latin typeface="Bahnschrift Light" panose="020B0502040204020203" pitchFamily="34" charset="0"/>
              </a:rPr>
              <a:t> 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009" y="343779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서버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3686" y="3437791"/>
            <a:ext cx="51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Apache Tomcat 9.0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009" y="425547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3686" y="4255477"/>
            <a:ext cx="51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MySQL 8.0,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MariaDB</a:t>
            </a:r>
            <a:r>
              <a:rPr lang="en-US" altLang="ko-KR" dirty="0" smtClean="0">
                <a:latin typeface="Bahnschrift Light" panose="020B0502040204020203" pitchFamily="34" charset="0"/>
              </a:rPr>
              <a:t> 5.5.68(</a:t>
            </a:r>
            <a:r>
              <a:rPr lang="ko-KR" altLang="en-US" dirty="0" smtClean="0">
                <a:latin typeface="Bahnschrift Light" panose="020B0502040204020203" pitchFamily="34" charset="0"/>
              </a:rPr>
              <a:t>서비스</a:t>
            </a:r>
            <a:r>
              <a:rPr lang="en-US" altLang="ko-KR" dirty="0" smtClean="0">
                <a:latin typeface="Bahnschrift Light" panose="020B0502040204020203" pitchFamily="34" charset="0"/>
              </a:rPr>
              <a:t>)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008" y="5046842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/API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3686" y="5046842"/>
            <a:ext cx="634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ahnschrift Light" panose="020B0502040204020203" pitchFamily="34" charset="0"/>
              </a:rPr>
              <a:t>공공데이터</a:t>
            </a:r>
            <a:r>
              <a:rPr lang="en-US" altLang="ko-KR" dirty="0" smtClean="0">
                <a:latin typeface="Bahnschrift Light" panose="020B0502040204020203" pitchFamily="34" charset="0"/>
              </a:rPr>
              <a:t>, Web Socket/Stomp protocol</a:t>
            </a:r>
          </a:p>
          <a:p>
            <a:r>
              <a:rPr lang="en-US" altLang="ko-KR" dirty="0" err="1">
                <a:latin typeface="Bahnschrift Light" panose="020B0502040204020203" pitchFamily="34" charset="0"/>
              </a:rPr>
              <a:t>j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soup</a:t>
            </a:r>
            <a:r>
              <a:rPr lang="en-US" altLang="ko-KR" dirty="0" smtClean="0">
                <a:latin typeface="Bahnschrift Light" panose="020B0502040204020203" pitchFamily="34" charset="0"/>
              </a:rPr>
              <a:t> 1.15.4,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Kakao</a:t>
            </a:r>
            <a:r>
              <a:rPr lang="en-US" altLang="ko-KR" dirty="0" smtClean="0">
                <a:latin typeface="Bahnschrift Light" panose="020B0502040204020203" pitchFamily="34" charset="0"/>
              </a:rPr>
              <a:t> Map Web API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Java Mail Sender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팀 구성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579" y="2340976"/>
            <a:ext cx="3527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메인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고객센터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관리자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ERD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설계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고객센터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실시간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메시징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err="1" smtClean="0">
                <a:ea typeface="문체부 돋음체" panose="020B0609000101010101" pitchFamily="49" charset="-127"/>
              </a:rPr>
              <a:t>파이썬을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이용해 증상 정보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크롤링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검색 시 자동 완성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검색 결과 알고리즘 설계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현황 분석 보드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err="1" smtClean="0">
                <a:ea typeface="문체부 돋음체" panose="020B0609000101010101" pitchFamily="49" charset="-127"/>
              </a:rPr>
              <a:t>CKEditor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로 글 작성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수정 및 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err="1" smtClean="0">
                <a:ea typeface="문체부 돋음체" panose="020B0609000101010101" pitchFamily="49" charset="-127"/>
              </a:rPr>
              <a:t>jsoup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를 활용해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입력값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보안 처리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발표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PPT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작성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0040" y="2340976"/>
            <a:ext cx="3527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회원가입 및 정보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일반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의사 회원 가입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 가입 정보 인증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 정보 찾기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마이페이지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기능 구현</a:t>
            </a:r>
            <a:endParaRPr lang="en-US" altLang="ko-KR" sz="1500" dirty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Spring Security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설정 및 적용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구글 이메일 전송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API, Java Mail Sender: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이메일 인증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9253" y="2340976"/>
            <a:ext cx="3527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>
                <a:ea typeface="문체부 돋음체" panose="020B0609000101010101" pitchFamily="49" charset="-127"/>
              </a:rPr>
              <a:t>응급실 검색 및 결과</a:t>
            </a:r>
            <a:r>
              <a:rPr lang="en-US" altLang="ko-KR" sz="150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관리자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공공 데이터 실시간 검색 및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파싱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카카오 맵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API: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응급실 위치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상세 정보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응급실 상세 페이지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응급실 리뷰 작성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수정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팀 구성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579" y="2340976"/>
            <a:ext cx="35277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커뮤니티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커뮤니티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게시글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CRUD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기능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err="1" smtClean="0">
                <a:ea typeface="문체부 돋음체" panose="020B0609000101010101" pitchFamily="49" charset="-127"/>
              </a:rPr>
              <a:t>게시글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검색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2347" y="2340976"/>
            <a:ext cx="35277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결과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 결과 기능 구현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92569"/>
            <a:ext cx="0" cy="42554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프로젝트 구조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0972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회원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40111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증상 검색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39250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응급실 검색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38389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커뮤니티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7528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고객센터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36667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관리자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0972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로그인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0972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회원약관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0972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회원가입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0972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아이디 찾기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0972" y="511713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8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비밀번호 재설정</a:t>
            </a:r>
            <a:endParaRPr lang="ko-KR" altLang="en-US" sz="148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0972" y="582052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마이페이지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35" name="직선 연결선 34"/>
          <p:cNvCxnSpPr>
            <a:endCxn id="37" idx="2"/>
          </p:cNvCxnSpPr>
          <p:nvPr/>
        </p:nvCxnSpPr>
        <p:spPr>
          <a:xfrm>
            <a:off x="3173462" y="2092569"/>
            <a:ext cx="0" cy="1441940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340111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40111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 결과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42" name="직선 연결선 41"/>
          <p:cNvCxnSpPr>
            <a:endCxn id="44" idx="2"/>
          </p:cNvCxnSpPr>
          <p:nvPr/>
        </p:nvCxnSpPr>
        <p:spPr>
          <a:xfrm>
            <a:off x="5072601" y="2092569"/>
            <a:ext cx="0" cy="1441940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239250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 및 지도 출력</a:t>
            </a:r>
            <a:endParaRPr lang="ko-KR" altLang="en-US" sz="135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39250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상세 페이지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49" name="직선 연결선 48"/>
          <p:cNvCxnSpPr>
            <a:endCxn id="52" idx="2"/>
          </p:cNvCxnSpPr>
          <p:nvPr/>
        </p:nvCxnSpPr>
        <p:spPr>
          <a:xfrm>
            <a:off x="6971739" y="2092569"/>
            <a:ext cx="0" cy="2145326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38388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자유 게시판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38388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질문 게시판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38388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내가 사는 동네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56" name="직선 연결선 55"/>
          <p:cNvCxnSpPr>
            <a:endCxn id="60" idx="2"/>
          </p:cNvCxnSpPr>
          <p:nvPr/>
        </p:nvCxnSpPr>
        <p:spPr>
          <a:xfrm>
            <a:off x="8870876" y="2092569"/>
            <a:ext cx="0" cy="284871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037525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메인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37525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37525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자주 묻는 질문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37525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문의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63" name="직선 연결선 62"/>
          <p:cNvCxnSpPr>
            <a:endCxn id="68" idx="2"/>
          </p:cNvCxnSpPr>
          <p:nvPr/>
        </p:nvCxnSpPr>
        <p:spPr>
          <a:xfrm>
            <a:off x="10770012" y="2092569"/>
            <a:ext cx="0" cy="355210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9936661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현황 보드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36661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 관리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36661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병원 리뷰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36661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커뮤니티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936661" y="511713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고객센터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37525" y="5745787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ea typeface="문체부 제목 돋음체" panose="020B0609000101010101" pitchFamily="49" charset="-127"/>
              </a:rPr>
              <a:t>메세지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데이터베이스 구조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24" y="1186698"/>
            <a:ext cx="6436551" cy="55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주요 기능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회원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증상 검색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응급실 검색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커뮤니티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관리자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문체부 돋음체" panose="020B0609000101010101" pitchFamily="49" charset="-127"/>
              </a:rPr>
              <a:t>메세징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9"/>
              </a:rPr>
              <a:t>https://www.youtube.com/watch?v=_OgSrllc70U</a:t>
            </a:r>
            <a:r>
              <a:rPr lang="en-US" altLang="ko-KR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고객센터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58436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8862" y="6265637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52.79.139.8:8181/</a:t>
            </a:r>
            <a:r>
              <a:rPr lang="en-US" altLang="ko-KR" b="1" dirty="0" err="1" smtClean="0"/>
              <a:t>swiftER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 (</a:t>
            </a:r>
            <a:r>
              <a:rPr lang="ko-KR" altLang="en-US" dirty="0" smtClean="0"/>
              <a:t>관리자 아이디</a:t>
            </a:r>
            <a:r>
              <a:rPr lang="en-US" altLang="ko-KR" dirty="0" smtClean="0"/>
              <a:t>: et009153,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 !q2w3e4r)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질의응답 및 소감 발표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411556" y="2561204"/>
            <a:ext cx="3368888" cy="23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355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Bahnschrift Light</vt:lpstr>
      <vt:lpstr>Bahnschrift</vt:lpstr>
      <vt:lpstr>맑은 고딕</vt:lpstr>
      <vt:lpstr>Arial</vt:lpstr>
      <vt:lpstr>문체부 제목 돋음체</vt:lpstr>
      <vt:lpstr>문체부 돋음체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java1</cp:lastModifiedBy>
  <cp:revision>59</cp:revision>
  <dcterms:created xsi:type="dcterms:W3CDTF">2023-05-14T14:46:53Z</dcterms:created>
  <dcterms:modified xsi:type="dcterms:W3CDTF">2023-05-16T01:46:13Z</dcterms:modified>
</cp:coreProperties>
</file>