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9A3D-B583-4E9C-8B8B-92A65528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097D8-D787-41AF-98C8-F8826F319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AD873-E2EA-411B-B998-1EB6BC5C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20443-1EFA-4201-BD63-F89D8A1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5C4E-3922-44EB-B651-E1A2FFA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BC61-2A6A-4D50-9819-A7A7150E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F1144-0011-43C9-BD69-790016FF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D3CEE-36BC-41C1-BC1B-F08F20C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40CEA-7B57-4133-849F-EEE687F8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E7069-1DA5-41B0-849D-779D9D6C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9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F3631-B0F0-416C-B157-0AC0308FA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B2A57-543E-4F11-A24C-7B18F8E0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E2661-6C06-4A7D-ABAB-14E8BEC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96263-6185-45D5-8812-C80D1DAC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7968-5A3E-4FC3-837F-D4547AA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6DA3-8B6D-4F85-A4FF-C4D2CAE0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71DDF-1F1D-4F0C-AC22-D219E5B7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6F871-B933-4A6E-996E-B01382B1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B9206-0E64-40CA-ADA8-0155069E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8717-FAFD-47C4-B2F2-9075A8B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782C-9CF4-4AC7-A967-9CAEACA5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C74F2-8437-4CF2-A1BB-12175135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AD48A-FCE4-4696-B718-286F3A74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3595-5C96-49CB-A44B-96ECAF8F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3F6F4-1484-4879-B478-D01B0562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7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E337-4BF0-4AE7-B4B3-DA2672A8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52BD-1C70-4FE9-9316-D12B66A5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905C2-8A9A-4D03-8A81-4F222EDD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115C6-7D8F-4791-9C76-14AC5756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C45E8-9149-4F4B-9164-EAB7C912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F4D4E-5139-48F8-A8DC-45430769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A8A4-F666-4E28-BFFF-FBE52D7A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F9513-57C0-4932-A82E-4614F283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EB653-2B56-4599-A131-69BD31B36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D2DCA1-EFE2-4F76-80F2-04A8B7A47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3B2C1-94CE-4DF5-9413-3E9584499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4A9B03-EF22-400E-9C2D-A441FC8D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740E6-C115-4620-A5C5-A5E46936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3C4B4-8585-4F8C-A469-2F7439A3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7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276E4-8396-4C35-A75A-43C64883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29C20-1356-4E36-8BC7-43EE388C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DF88C-50C3-4080-A942-35451E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C6BED-87D6-4B61-8672-6BBA95D6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9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B53BD0-0594-4A7A-B751-4015059E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33F72-4CA1-4255-B9A8-5DDCC966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DEDFF-FFC1-4AC5-B0A8-040A6CEF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6A2CA-6C65-4E5C-BE1C-25D3AA4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10D5D-93F5-43A7-8C71-B50CE7C8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89C69-0A56-445F-A5B3-F1C28953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729D7-0BB2-4CDC-A363-4C15D59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B7636-2794-4ACC-86E7-8E45B03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279BD-77CB-4A23-8B72-AFC1D252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826C-2569-45C4-948A-12119F13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564B9-3C8F-4C59-A250-537AA69A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2CC37-7D1B-4156-9938-0D54CA4F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6BBEA-A7EB-42CB-A104-C2CE29B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18CB2-1DB2-4DB0-AEE3-580EF8B2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FC7FA-D205-421F-94EF-65FF4225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CBA262-8346-445D-B785-E5B4D76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C77A6-1631-4D79-92A4-DD7DC372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F14F3-7414-4DDD-BAEB-F12CAFAAA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7040-DBBF-4859-9269-B484307C59DE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EAA5-410F-4C24-A8DB-2A2FFA647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A0986-033D-43B3-B620-9BA0284F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EE4-29DB-4A3D-B1A8-20A0D1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8FD6E8D-95D9-4941-BA89-2E73A1816920}"/>
                  </a:ext>
                </a:extLst>
              </p:cNvPr>
              <p:cNvSpPr/>
              <p:nvPr/>
            </p:nvSpPr>
            <p:spPr>
              <a:xfrm>
                <a:off x="1781812" y="1056443"/>
                <a:ext cx="1722268" cy="17222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Normal </a:t>
                </a:r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Mode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8FD6E8D-95D9-4941-BA89-2E73A1816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12" y="1056443"/>
                <a:ext cx="1722268" cy="1722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93A4898-3EB4-4EEE-B6FC-F01CA844FCCF}"/>
                  </a:ext>
                </a:extLst>
              </p:cNvPr>
              <p:cNvSpPr/>
              <p:nvPr/>
            </p:nvSpPr>
            <p:spPr>
              <a:xfrm>
                <a:off x="4622666" y="1056443"/>
                <a:ext cx="1722268" cy="17222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Security </a:t>
                </a:r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Mode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93A4898-3EB4-4EEE-B6FC-F01CA844F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6" y="1056443"/>
                <a:ext cx="1722268" cy="1722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F4C62EC-B2A6-4009-BAFF-46AC9FA6756C}"/>
                  </a:ext>
                </a:extLst>
              </p:cNvPr>
              <p:cNvSpPr/>
              <p:nvPr/>
            </p:nvSpPr>
            <p:spPr>
              <a:xfrm>
                <a:off x="7463520" y="1056443"/>
                <a:ext cx="1722268" cy="17222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SIREN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Count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Mode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F4C62EC-B2A6-4009-BAFF-46AC9FA67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20" y="1056443"/>
                <a:ext cx="1722268" cy="1722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16BE96A-5284-44A6-8B67-6EC0F5170ABE}"/>
                  </a:ext>
                </a:extLst>
              </p:cNvPr>
              <p:cNvSpPr/>
              <p:nvPr/>
            </p:nvSpPr>
            <p:spPr>
              <a:xfrm>
                <a:off x="7463520" y="3783949"/>
                <a:ext cx="1722268" cy="17222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SIREN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Mode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16BE96A-5284-44A6-8B67-6EC0F5170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20" y="3783949"/>
                <a:ext cx="1722268" cy="1722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E7EAF21-F55D-49FC-B4F9-DE8BFDBA63FE}"/>
                  </a:ext>
                </a:extLst>
              </p:cNvPr>
              <p:cNvSpPr/>
              <p:nvPr/>
            </p:nvSpPr>
            <p:spPr>
              <a:xfrm>
                <a:off x="4622666" y="3786613"/>
                <a:ext cx="1722268" cy="17222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STOP</a:t>
                </a:r>
              </a:p>
              <a:p>
                <a:pPr algn="ctr"/>
                <a:r>
                  <a:rPr lang="en-US" altLang="ko-KR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MODE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E7EAF21-F55D-49FC-B4F9-DE8BFDBA6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6" y="3786613"/>
                <a:ext cx="1722268" cy="1722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6567EA-33C1-4CA4-8FE2-478395660CB6}"/>
              </a:ext>
            </a:extLst>
          </p:cNvPr>
          <p:cNvCxnSpPr>
            <a:cxnSpLocks/>
          </p:cNvCxnSpPr>
          <p:nvPr/>
        </p:nvCxnSpPr>
        <p:spPr>
          <a:xfrm>
            <a:off x="3504080" y="156972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DE4A95-2EFD-47E4-B21A-25A180D950FE}"/>
              </a:ext>
            </a:extLst>
          </p:cNvPr>
          <p:cNvCxnSpPr>
            <a:cxnSpLocks/>
          </p:cNvCxnSpPr>
          <p:nvPr/>
        </p:nvCxnSpPr>
        <p:spPr>
          <a:xfrm flipH="1">
            <a:off x="3504080" y="2209273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6650A-B85E-44C1-8A26-6EC6E50162A8}"/>
              </a:ext>
            </a:extLst>
          </p:cNvPr>
          <p:cNvCxnSpPr>
            <a:cxnSpLocks/>
          </p:cNvCxnSpPr>
          <p:nvPr/>
        </p:nvCxnSpPr>
        <p:spPr>
          <a:xfrm>
            <a:off x="6398760" y="1920240"/>
            <a:ext cx="99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CAB23-DFCD-4511-8FEC-289873B33E52}"/>
              </a:ext>
            </a:extLst>
          </p:cNvPr>
          <p:cNvCxnSpPr>
            <a:cxnSpLocks/>
          </p:cNvCxnSpPr>
          <p:nvPr/>
        </p:nvCxnSpPr>
        <p:spPr>
          <a:xfrm>
            <a:off x="8256748" y="2880360"/>
            <a:ext cx="0" cy="81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9966E8-B4D6-4C09-9A73-9C9D0FA340C3}"/>
              </a:ext>
            </a:extLst>
          </p:cNvPr>
          <p:cNvCxnSpPr>
            <a:cxnSpLocks/>
          </p:cNvCxnSpPr>
          <p:nvPr/>
        </p:nvCxnSpPr>
        <p:spPr>
          <a:xfrm flipH="1">
            <a:off x="6398760" y="4663440"/>
            <a:ext cx="99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547A3A-1272-4CD7-9283-21584FF2A3B7}"/>
              </a:ext>
            </a:extLst>
          </p:cNvPr>
          <p:cNvCxnSpPr>
            <a:cxnSpLocks/>
          </p:cNvCxnSpPr>
          <p:nvPr/>
        </p:nvCxnSpPr>
        <p:spPr>
          <a:xfrm flipH="1">
            <a:off x="6167356" y="2570192"/>
            <a:ext cx="1452808" cy="142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E6FA95-14C8-4C9B-A7D3-BBCDE135CA90}"/>
              </a:ext>
            </a:extLst>
          </p:cNvPr>
          <p:cNvSpPr txBox="1"/>
          <p:nvPr/>
        </p:nvSpPr>
        <p:spPr>
          <a:xfrm>
            <a:off x="3126827" y="1099762"/>
            <a:ext cx="18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MCU_1</a:t>
            </a:r>
            <a:r>
              <a:rPr lang="en-US" altLang="ko-KR" sz="1200" dirty="0"/>
              <a:t> Button</a:t>
            </a:r>
          </a:p>
          <a:p>
            <a:pPr algn="ctr"/>
            <a:r>
              <a:rPr lang="en-US" altLang="ko-KR" sz="1200" dirty="0"/>
              <a:t>Pressed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32BBAB-AFBB-401D-A8F4-19B59EA34D74}"/>
              </a:ext>
            </a:extLst>
          </p:cNvPr>
          <p:cNvSpPr txBox="1"/>
          <p:nvPr/>
        </p:nvSpPr>
        <p:spPr>
          <a:xfrm>
            <a:off x="3126827" y="2251559"/>
            <a:ext cx="18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MCU_1</a:t>
            </a:r>
            <a:r>
              <a:rPr lang="en-US" altLang="ko-KR" sz="1200" dirty="0"/>
              <a:t> Button</a:t>
            </a:r>
          </a:p>
          <a:p>
            <a:pPr algn="ctr"/>
            <a:r>
              <a:rPr lang="en-US" altLang="ko-KR" sz="1200" dirty="0"/>
              <a:t>Pressed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215EB-998D-4BF2-A5C1-5ED171C806B1}"/>
              </a:ext>
            </a:extLst>
          </p:cNvPr>
          <p:cNvSpPr txBox="1"/>
          <p:nvPr/>
        </p:nvSpPr>
        <p:spPr>
          <a:xfrm>
            <a:off x="5986974" y="1086006"/>
            <a:ext cx="18345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SIREN TRG</a:t>
            </a:r>
          </a:p>
          <a:p>
            <a:pPr algn="ctr"/>
            <a:r>
              <a:rPr lang="en-US" altLang="ko-KR" sz="1050" dirty="0"/>
              <a:t>( </a:t>
            </a:r>
            <a:r>
              <a:rPr lang="en-US" altLang="ko-KR" sz="1050" dirty="0" err="1"/>
              <a:t>IndoorLED</a:t>
            </a:r>
            <a:r>
              <a:rPr lang="en-US" altLang="ko-KR" sz="1050" dirty="0"/>
              <a:t> = 1 )</a:t>
            </a:r>
          </a:p>
          <a:p>
            <a:pPr algn="ctr"/>
            <a:r>
              <a:rPr lang="en-US" altLang="ko-KR" sz="1050" dirty="0"/>
              <a:t>( </a:t>
            </a:r>
            <a:r>
              <a:rPr lang="en-US" altLang="ko-KR" sz="1050" dirty="0" err="1"/>
              <a:t>WIN_Brake</a:t>
            </a:r>
            <a:r>
              <a:rPr lang="en-US" altLang="ko-KR" sz="1050" dirty="0"/>
              <a:t> = 1 )</a:t>
            </a:r>
          </a:p>
          <a:p>
            <a:pPr algn="ctr"/>
            <a:r>
              <a:rPr lang="en-US" altLang="ko-KR" sz="1050" dirty="0"/>
              <a:t>( WIN_OPEN = 1 )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FA20-D5EB-4BCB-B990-644269BDD09D}"/>
              </a:ext>
            </a:extLst>
          </p:cNvPr>
          <p:cNvSpPr txBox="1"/>
          <p:nvPr/>
        </p:nvSpPr>
        <p:spPr>
          <a:xfrm>
            <a:off x="5785657" y="2916096"/>
            <a:ext cx="211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           MCU_2</a:t>
            </a:r>
          </a:p>
          <a:p>
            <a:pPr algn="ctr"/>
            <a:r>
              <a:rPr lang="en-US" altLang="ko-KR" sz="1200" dirty="0"/>
              <a:t>    Button   Pressed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31F6A-7FCD-40EB-B620-22529FB7D848}"/>
              </a:ext>
            </a:extLst>
          </p:cNvPr>
          <p:cNvSpPr txBox="1"/>
          <p:nvPr/>
        </p:nvSpPr>
        <p:spPr>
          <a:xfrm>
            <a:off x="8063554" y="3008854"/>
            <a:ext cx="21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7-Segment Display = 0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C45BE-130E-45BC-B3DC-B5656AF1CFE0}"/>
              </a:ext>
            </a:extLst>
          </p:cNvPr>
          <p:cNvSpPr txBox="1"/>
          <p:nvPr/>
        </p:nvSpPr>
        <p:spPr>
          <a:xfrm>
            <a:off x="5939280" y="4742896"/>
            <a:ext cx="18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MCU_2</a:t>
            </a:r>
          </a:p>
          <a:p>
            <a:pPr algn="ctr"/>
            <a:r>
              <a:rPr lang="en-US" altLang="ko-KR" sz="1200" dirty="0"/>
              <a:t>Button Pressed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F1207DB-D8E9-448D-9D45-616C3E5E0D28}"/>
              </a:ext>
            </a:extLst>
          </p:cNvPr>
          <p:cNvCxnSpPr>
            <a:cxnSpLocks/>
          </p:cNvCxnSpPr>
          <p:nvPr/>
        </p:nvCxnSpPr>
        <p:spPr>
          <a:xfrm flipV="1">
            <a:off x="5374340" y="2877662"/>
            <a:ext cx="0" cy="81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123FAD-DAD3-4438-9086-BAB339700B48}"/>
              </a:ext>
            </a:extLst>
          </p:cNvPr>
          <p:cNvSpPr txBox="1"/>
          <p:nvPr/>
        </p:nvSpPr>
        <p:spPr>
          <a:xfrm>
            <a:off x="3760300" y="3051829"/>
            <a:ext cx="18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MCU_1</a:t>
            </a:r>
            <a:r>
              <a:rPr lang="en-US" altLang="ko-KR" sz="1200" dirty="0"/>
              <a:t> Button</a:t>
            </a:r>
          </a:p>
          <a:p>
            <a:pPr algn="ctr"/>
            <a:r>
              <a:rPr lang="en-US" altLang="ko-KR" sz="1200" dirty="0"/>
              <a:t>Pressed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73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세현</dc:creator>
  <cp:lastModifiedBy>홍 세현</cp:lastModifiedBy>
  <cp:revision>7</cp:revision>
  <dcterms:created xsi:type="dcterms:W3CDTF">2021-12-23T07:32:11Z</dcterms:created>
  <dcterms:modified xsi:type="dcterms:W3CDTF">2021-12-23T11:28:26Z</dcterms:modified>
</cp:coreProperties>
</file>