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22" r:id="rId4"/>
    <p:sldId id="323" r:id="rId5"/>
    <p:sldId id="324" r:id="rId6"/>
    <p:sldId id="325" r:id="rId7"/>
    <p:sldId id="326" r:id="rId8"/>
    <p:sldId id="321" r:id="rId9"/>
    <p:sldId id="284" r:id="rId10"/>
    <p:sldId id="31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4E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9" autoAdjust="0"/>
    <p:restoredTop sz="78715" autoAdjust="0"/>
  </p:normalViewPr>
  <p:slideViewPr>
    <p:cSldViewPr snapToGrid="0">
      <p:cViewPr varScale="1">
        <p:scale>
          <a:sx n="67" d="100"/>
          <a:sy n="67" d="100"/>
        </p:scale>
        <p:origin x="1421" y="6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C714C-B4A7-457B-92AA-320F1353C73F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33153-BBCF-44B3-971E-0C3ED68EC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684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40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499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Quantizaiton</a:t>
            </a:r>
            <a:r>
              <a:rPr lang="ko-KR" altLang="en-US" dirty="0"/>
              <a:t>이 왜 필요한가</a:t>
            </a:r>
            <a:r>
              <a:rPr lang="en-US" altLang="ko-KR" dirty="0"/>
              <a:t>? </a:t>
            </a:r>
            <a:r>
              <a:rPr lang="ko-KR" altLang="en-US" dirty="0"/>
              <a:t>어떤 필요에 의해 이 방안이 고안되었나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56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92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736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80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20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05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2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30AEE-3657-01F4-F801-56BD04E9A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B7B6EB-28E3-9B22-047E-5757C4C90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B41A2-2284-53D0-A7F7-715F96BE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ADD88-BDB8-221A-3826-2C7CA8EE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E6F9A-48C0-86A4-5E29-8DF0AE1E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27D82-99CA-26E1-DA79-E61F9C60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B50F6-C7F3-DA80-D97C-14EA4B04B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DB374-1B7C-E59A-776D-B7EF3F9D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204F-9DA8-81C0-E26E-C2E789BB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0742B-3EE5-0ACF-31BD-B8EE773F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2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55C2B7-0163-260E-A136-BF85F945B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CA8E61-E6C2-76A8-1944-F0AAA0E73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9F17A-CE7A-827E-9F5C-CCDBB185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52FF1-91B5-71CE-7E62-683F19E7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64279-FBD7-0E19-E26D-0C78FC79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4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745CC-475C-6882-F994-1B57C04B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CC39C-B473-5AAB-ECFF-5C65E32EA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B0672-4117-FB22-C808-74D3FC4B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4A310-C409-C356-D978-E576031E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90314-20C8-E59A-A037-06A84DBA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3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0DCB4-DD28-5606-6B8A-D309A51B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98A8BD-3A12-D0E6-A1D6-6A73319B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1F695-ACCD-95E5-C4FE-2895FFF7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FE025-9CEB-4533-C7DB-19244CDB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99826-16A8-EF4A-DC32-53061037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25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A2C13-F0A6-5618-7DF1-050C97FF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4CE8A-2A06-1518-67CD-87E92EB29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F47EF4-CD1A-24CF-30D7-27AA0B05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58969-9181-32E4-E361-B1E9115B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E05162-6EE6-4A8B-D90B-37F912ED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1A09F5-0432-82E3-779F-31E09826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33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5521F-AC1A-1113-7798-3980AC91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ED149-CBC6-5C77-8FAB-1BE9F4CA5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00AA5C-11A2-0B83-C8A2-FFFBE53A2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E640FE-7599-5F83-752E-70AC75194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F867C0-B7A8-E3EB-881E-C9F64012A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A79DCD-9FB5-2E7F-D443-743D10BC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814E00-2816-E067-3809-FB8233A0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ADA1F9-3DD1-9A22-38FE-AAA54966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8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D5C4D-970B-FDA5-6A0F-65168EE0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02604A-6923-3C9B-36DA-FB1D5927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65EEE1-B40D-CAF2-2359-EC1B27C5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45E141-EEFE-38FB-EE9D-73D1D4AC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2AE055-58AE-FC69-4BC6-210AC89A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4C36B7-96A5-ED55-AD54-FFFAEF80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7CFA36-195E-E66A-27D7-88C26097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1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DD108-AC6F-AEC2-8C59-B76EAF6D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40F7D-9AF2-FA79-55D0-124745541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B1FD47-DE71-A1F3-A41B-A7141266B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C029A3-66F9-A136-A185-7CEDBABB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6F4FA3-16B4-D2DB-CF5B-AB902ECA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DF2EEB-9876-7BB5-C50C-2051D681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21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78AD2-712C-877A-7FBD-ECA0F9D1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8AD85B-321C-B3F1-1627-6B5BCBFAB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D0303B-E921-20B2-942E-016130306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0F15F-261A-5596-0305-6A9F0C9D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69C9D-5F18-C61D-3A4F-6A62C402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36097-ABD8-DFF9-EBE9-C6E1E37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27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B84ACF-BB97-FD4B-4DC5-3C917FFC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CB73C1-0594-46CC-ED11-59A065F50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02267-29A8-FB2D-4631-78F333557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CA5E1-3778-4D98-8640-7878AE112758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ECA9F-EEBC-38EC-EF39-307072639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7F795-416D-A521-88A3-A50EDB7E2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4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BC73AE0-04C8-BB3D-DCD2-1388CD965D01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C4C3A43-97C2-C4BD-BB97-EC809B59A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50" y="2035303"/>
            <a:ext cx="11131899" cy="1272323"/>
          </a:xfrm>
        </p:spPr>
        <p:txBody>
          <a:bodyPr>
            <a:normAutofit/>
          </a:bodyPr>
          <a:lstStyle/>
          <a:p>
            <a:pPr algn="ctr"/>
            <a:r>
              <a:rPr lang="en-US" altLang="ko-KR" sz="2300" b="1" dirty="0"/>
              <a:t>Introduction of Quantization</a:t>
            </a:r>
            <a:br>
              <a:rPr lang="en-US" altLang="ko-KR" sz="2300" b="1" dirty="0"/>
            </a:br>
            <a:endParaRPr lang="ko-KR" altLang="en-US" sz="2300" b="1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B89C5F17-F76E-DCD7-F77F-92B66CCA3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62505"/>
            <a:ext cx="9144000" cy="582594"/>
          </a:xfrm>
        </p:spPr>
        <p:txBody>
          <a:bodyPr>
            <a:normAutofit lnSpcReduction="10000"/>
          </a:bodyPr>
          <a:lstStyle/>
          <a:p>
            <a:endParaRPr lang="en-US" altLang="ko-KR" sz="1400" b="1" dirty="0"/>
          </a:p>
          <a:p>
            <a:r>
              <a:rPr lang="ko-KR" altLang="en-US" sz="1400" b="1" dirty="0"/>
              <a:t>홍 세 현 </a:t>
            </a:r>
            <a:r>
              <a:rPr lang="en-US" altLang="ko-KR" sz="1400" b="1" dirty="0"/>
              <a:t>Hong Sehyun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D28D36-AC61-E290-FFCC-DB7AA869C750}"/>
              </a:ext>
            </a:extLst>
          </p:cNvPr>
          <p:cNvSpPr/>
          <p:nvPr/>
        </p:nvSpPr>
        <p:spPr>
          <a:xfrm>
            <a:off x="1435100" y="3867786"/>
            <a:ext cx="92329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97251F2-3B35-6406-541C-91B4580AE0A0}"/>
              </a:ext>
            </a:extLst>
          </p:cNvPr>
          <p:cNvCxnSpPr/>
          <p:nvPr/>
        </p:nvCxnSpPr>
        <p:spPr>
          <a:xfrm>
            <a:off x="927100" y="3149600"/>
            <a:ext cx="10337800" cy="0"/>
          </a:xfrm>
          <a:prstGeom prst="line">
            <a:avLst/>
          </a:prstGeom>
          <a:ln w="38100">
            <a:solidFill>
              <a:srgbClr val="144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부제목 2">
                <a:extLst>
                  <a:ext uri="{FF2B5EF4-FFF2-40B4-BE49-F238E27FC236}">
                    <a16:creationId xmlns:a16="http://schemas.microsoft.com/office/drawing/2014/main" id="{517A594A-1729-BA95-7D2A-BE9EB86672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4000" y="3307626"/>
                <a:ext cx="9144000" cy="80154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8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𝒏𝒅</m:t>
                        </m:r>
                      </m:sup>
                    </m:sSup>
                  </m:oMath>
                </a14:m>
                <a:r>
                  <a:rPr lang="en-US" altLang="ko-KR" sz="1400" b="1" dirty="0"/>
                  <a:t> Paper Study     |     2022.07.20 Wed.</a:t>
                </a:r>
                <a:endParaRPr lang="ko-KR" altLang="en-US" sz="700" b="1" dirty="0"/>
              </a:p>
            </p:txBody>
          </p:sp>
        </mc:Choice>
        <mc:Fallback>
          <p:sp>
            <p:nvSpPr>
              <p:cNvPr id="14" name="부제목 2">
                <a:extLst>
                  <a:ext uri="{FF2B5EF4-FFF2-40B4-BE49-F238E27FC236}">
                    <a16:creationId xmlns:a16="http://schemas.microsoft.com/office/drawing/2014/main" id="{517A594A-1729-BA95-7D2A-BE9EB8667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307626"/>
                <a:ext cx="9144000" cy="801547"/>
              </a:xfrm>
              <a:prstGeom prst="rect">
                <a:avLst/>
              </a:prstGeom>
              <a:blipFill>
                <a:blip r:embed="rId3"/>
                <a:stretch>
                  <a:fillRect t="-3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240" y="5830890"/>
            <a:ext cx="1741520" cy="45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10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931F68-6110-47CF-9A48-02BB17DEFA51}"/>
              </a:ext>
            </a:extLst>
          </p:cNvPr>
          <p:cNvSpPr/>
          <p:nvPr/>
        </p:nvSpPr>
        <p:spPr>
          <a:xfrm>
            <a:off x="3313" y="0"/>
            <a:ext cx="12188687" cy="6858000"/>
          </a:xfrm>
          <a:prstGeom prst="rect">
            <a:avLst/>
          </a:prstGeom>
          <a:solidFill>
            <a:srgbClr val="144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7894" y="3115132"/>
            <a:ext cx="3886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spc="-30" dirty="0">
                <a:solidFill>
                  <a:srgbClr val="F1F1F1"/>
                </a:solidFill>
              </a:rPr>
              <a:t>Thank you 🙂</a:t>
            </a:r>
          </a:p>
        </p:txBody>
      </p:sp>
    </p:spTree>
    <p:extLst>
      <p:ext uri="{BB962C8B-B14F-4D97-AF65-F5344CB8AC3E}">
        <p14:creationId xmlns:p14="http://schemas.microsoft.com/office/powerpoint/2010/main" val="144874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D6E1E6-5879-D887-183A-E37AF63358B5}"/>
              </a:ext>
            </a:extLst>
          </p:cNvPr>
          <p:cNvSpPr txBox="1"/>
          <p:nvPr/>
        </p:nvSpPr>
        <p:spPr>
          <a:xfrm>
            <a:off x="1365510" y="1382286"/>
            <a:ext cx="7391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/>
              <a:t>Introduction</a:t>
            </a:r>
          </a:p>
          <a:p>
            <a:pPr marL="342900" indent="-342900">
              <a:buAutoNum type="arabicPeriod"/>
            </a:pPr>
            <a:endParaRPr lang="en-US" altLang="ko-KR" sz="2800" b="1" dirty="0"/>
          </a:p>
          <a:p>
            <a:pPr marL="342900" indent="-342900">
              <a:buAutoNum type="arabicPeriod"/>
            </a:pPr>
            <a:r>
              <a:rPr lang="en-US" altLang="ko-KR" sz="2000" b="1" spc="-30" dirty="0"/>
              <a:t>Static Quantization</a:t>
            </a:r>
          </a:p>
          <a:p>
            <a:pPr lvl="1"/>
            <a:endParaRPr lang="en-US" altLang="ko-KR" sz="2800" b="1" spc="-30" dirty="0"/>
          </a:p>
          <a:p>
            <a:pPr marL="342900" indent="-342900">
              <a:buAutoNum type="arabicPeriod"/>
            </a:pPr>
            <a:r>
              <a:rPr lang="en-US" altLang="ko-KR" sz="2000" b="1" spc="-30" dirty="0"/>
              <a:t>Dynamic Quantization</a:t>
            </a:r>
          </a:p>
          <a:p>
            <a:pPr marL="342900" indent="-342900">
              <a:buAutoNum type="arabicPeriod"/>
            </a:pPr>
            <a:endParaRPr lang="en-US" altLang="ko-KR" sz="2800" b="1" spc="-30" dirty="0"/>
          </a:p>
          <a:p>
            <a:pPr marL="342900" indent="-342900">
              <a:buAutoNum type="arabicPeriod"/>
            </a:pPr>
            <a:r>
              <a:rPr lang="en-US" altLang="ko-KR" sz="2000" b="1" spc="-30" dirty="0"/>
              <a:t>Quantization Aware Training</a:t>
            </a:r>
          </a:p>
          <a:p>
            <a:pPr marL="342900" indent="-342900">
              <a:buAutoNum type="arabicPeriod"/>
            </a:pPr>
            <a:endParaRPr lang="en-US" altLang="ko-KR" sz="2800" b="1" spc="-30" dirty="0"/>
          </a:p>
          <a:p>
            <a:pPr marL="342900" indent="-342900">
              <a:buAutoNum type="arabicPeriod"/>
            </a:pPr>
            <a:r>
              <a:rPr lang="en-US" altLang="ko-KR" sz="2000" b="1" spc="-30" dirty="0"/>
              <a:t>Experiments and Results</a:t>
            </a:r>
          </a:p>
          <a:p>
            <a:pPr marL="342900" indent="-342900">
              <a:buAutoNum type="arabicPeriod"/>
            </a:pPr>
            <a:endParaRPr lang="en-US" altLang="ko-KR" sz="2800" b="1" dirty="0"/>
          </a:p>
          <a:p>
            <a:pPr marL="342900" indent="-342900">
              <a:buAutoNum type="arabicPeriod"/>
            </a:pPr>
            <a:r>
              <a:rPr lang="en-US" altLang="ko-KR" sz="2000" b="1" dirty="0"/>
              <a:t>Reference and Q &amp; A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8511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01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Static Quantization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6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Dynamic Quantization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08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Quantization Aware Training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88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Experiments and Results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98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References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C29400-9D9A-4CEE-1082-3D029B4CE2D9}"/>
              </a:ext>
            </a:extLst>
          </p:cNvPr>
          <p:cNvSpPr txBox="1"/>
          <p:nvPr/>
        </p:nvSpPr>
        <p:spPr>
          <a:xfrm>
            <a:off x="143435" y="1160630"/>
            <a:ext cx="1235528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ko-KR" sz="1100" b="1" dirty="0">
                <a:solidFill>
                  <a:srgbClr val="222222"/>
                </a:solidFill>
                <a:latin typeface="Arial" panose="020B0604020202020204" pitchFamily="34" charset="0"/>
              </a:rPr>
              <a:t>[Paper]</a:t>
            </a:r>
          </a:p>
          <a:p>
            <a:pPr fontAlgn="ctr"/>
            <a:endParaRPr lang="en-US" altLang="ko-KR" sz="1100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fontAlgn="ctr"/>
            <a:endParaRPr lang="en-US" altLang="ko-KR" sz="110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377D7-7B49-04EC-A65A-4D104E703CC7}"/>
              </a:ext>
            </a:extLst>
          </p:cNvPr>
          <p:cNvSpPr txBox="1"/>
          <p:nvPr/>
        </p:nvSpPr>
        <p:spPr>
          <a:xfrm>
            <a:off x="143435" y="2613426"/>
            <a:ext cx="1235528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ko-KR" sz="1100" b="1" dirty="0">
                <a:solidFill>
                  <a:srgbClr val="222222"/>
                </a:solidFill>
                <a:latin typeface="Arial" panose="020B0604020202020204" pitchFamily="34" charset="0"/>
              </a:rPr>
              <a:t>[Lecture]</a:t>
            </a:r>
          </a:p>
          <a:p>
            <a:pPr fontAlgn="ctr"/>
            <a:endParaRPr lang="en-US" altLang="ko-KR" sz="11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fontAlgn="ctr"/>
            <a:endParaRPr lang="en-US" altLang="ko-KR" sz="1100" b="1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AF4A9D-9572-00A1-2D94-257C5E1B285A}"/>
              </a:ext>
            </a:extLst>
          </p:cNvPr>
          <p:cNvSpPr txBox="1"/>
          <p:nvPr/>
        </p:nvSpPr>
        <p:spPr>
          <a:xfrm>
            <a:off x="143435" y="4650999"/>
            <a:ext cx="12355286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ko-KR" sz="1100" b="1" dirty="0">
                <a:latin typeface="Arial" panose="020B0604020202020204" pitchFamily="34" charset="0"/>
              </a:rPr>
              <a:t>[Blog]</a:t>
            </a:r>
          </a:p>
          <a:p>
            <a:pPr fontAlgn="ctr"/>
            <a:endParaRPr lang="en-US" altLang="ko-KR" sz="1000" dirty="0"/>
          </a:p>
          <a:p>
            <a:pPr font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6137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931F68-6110-47CF-9A48-02BB17DEFA51}"/>
              </a:ext>
            </a:extLst>
          </p:cNvPr>
          <p:cNvSpPr/>
          <p:nvPr/>
        </p:nvSpPr>
        <p:spPr>
          <a:xfrm>
            <a:off x="0" y="0"/>
            <a:ext cx="12188687" cy="6858000"/>
          </a:xfrm>
          <a:prstGeom prst="rect">
            <a:avLst/>
          </a:prstGeom>
          <a:solidFill>
            <a:srgbClr val="144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6731" y="3115132"/>
            <a:ext cx="187522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spc="-30" dirty="0">
                <a:solidFill>
                  <a:srgbClr val="F1F1F1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8480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88</Words>
  <Application>Microsoft Office PowerPoint</Application>
  <PresentationFormat>와이드스크린</PresentationFormat>
  <Paragraphs>44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Introduction of Quantization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  <vt:lpstr>Thank you 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Faster R-CNN Real-Time Object Detection with Region Proposal Networks </dc:title>
  <dc:creator>Sehyun Hong</dc:creator>
  <cp:lastModifiedBy>Sehyun Hong</cp:lastModifiedBy>
  <cp:revision>222</cp:revision>
  <dcterms:created xsi:type="dcterms:W3CDTF">2022-06-28T07:41:43Z</dcterms:created>
  <dcterms:modified xsi:type="dcterms:W3CDTF">2022-07-13T00:38:28Z</dcterms:modified>
</cp:coreProperties>
</file>