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9254"/>
    <p:restoredTop sz="96275"/>
  </p:normalViewPr>
  <p:slideViewPr>
    <p:cSldViewPr snapToObjects="1">
      <p:cViewPr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2019-05-15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2019-05-15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2019-05-15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2019-05-15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2019-05-15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2019-05-15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390840" y="2636901"/>
            <a:ext cx="6362320" cy="90449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5400">
                <a:solidFill>
                  <a:srgbClr val="464646"/>
                </a:solidFill>
                <a:cs typeface="함초롬돋움"/>
              </a:rPr>
              <a:t>Interaction </a:t>
            </a:r>
            <a:r>
              <a:rPr lang="ko-KR" altLang="en-US" sz="5400">
                <a:solidFill>
                  <a:srgbClr val="464646"/>
                </a:solidFill>
              </a:rPr>
              <a:t>웹</a:t>
            </a:r>
            <a:r>
              <a:rPr lang="ko-KR" altLang="en-US" sz="5400">
                <a:solidFill>
                  <a:srgbClr val="464646"/>
                </a:solidFill>
                <a:cs typeface="함초롬돋움"/>
              </a:rPr>
              <a:t> </a:t>
            </a:r>
            <a:r>
              <a:rPr lang="ko-KR" altLang="en-US" sz="5400">
                <a:solidFill>
                  <a:srgbClr val="464646"/>
                </a:solidFill>
              </a:rPr>
              <a:t>기획</a:t>
            </a:r>
            <a:endParaRPr lang="ko-KR" altLang="en-US" sz="5400">
              <a:solidFill>
                <a:srgbClr val="464646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722239" y="3708082"/>
            <a:ext cx="180213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rgbClr val="5f5f5f"/>
                </a:solidFill>
                <a:latin typeface="나눔고딕"/>
                <a:ea typeface="나눔고딕"/>
              </a:rPr>
              <a:t>21961152_홍서준</a:t>
            </a:r>
            <a:endParaRPr lang="ko-KR" altLang="en-US" sz="1600">
              <a:solidFill>
                <a:srgbClr val="5f5f5f"/>
              </a:solidFill>
              <a:latin typeface="나눔고딕"/>
              <a:ea typeface="나눔고딕"/>
            </a:endParaRPr>
          </a:p>
        </p:txBody>
      </p:sp>
      <p:cxnSp>
        <p:nvCxnSpPr>
          <p:cNvPr id="6" name=""/>
          <p:cNvCxnSpPr/>
          <p:nvPr/>
        </p:nvCxnSpPr>
        <p:spPr>
          <a:xfrm>
            <a:off x="1209637" y="3645027"/>
            <a:ext cx="6724726" cy="0"/>
          </a:xfrm>
          <a:prstGeom prst="line">
            <a:avLst/>
          </a:prstGeom>
          <a:ln w="25400" algn="ctr">
            <a:solidFill>
              <a:srgbClr val="7a7a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2674614" y="1589110"/>
            <a:ext cx="3794771" cy="3679778"/>
          </a:xfrm>
          <a:prstGeom prst="rect">
            <a:avLst/>
          </a:prstGeom>
          <a:noFill/>
          <a:ln w="38100" algn="ctr">
            <a:solidFill>
              <a:srgbClr val="7a7a7a">
                <a:alpha val="87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121726" y="126490"/>
            <a:ext cx="922213" cy="5669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3100">
                <a:solidFill>
                  <a:srgbClr val="5f5f5f"/>
                </a:solidFill>
                <a:latin typeface="나눔고딕"/>
                <a:ea typeface="나눔고딕"/>
              </a:rPr>
              <a:t>목차</a:t>
            </a:r>
            <a:endParaRPr lang="ko-KR" altLang="en-US" sz="3100">
              <a:solidFill>
                <a:srgbClr val="5f5f5f"/>
              </a:solidFill>
              <a:latin typeface="나눔고딕"/>
              <a:ea typeface="나눔고딕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587458" y="2318813"/>
            <a:ext cx="1971331" cy="2222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rgbClr val="5f5f5f"/>
                </a:solidFill>
                <a:latin typeface="맑은 고딕"/>
                <a:ea typeface="맑은 고딕"/>
                <a:cs typeface="맑은 고딕"/>
              </a:rPr>
              <a:t> 인터렉션 주제</a:t>
            </a:r>
            <a:endParaRPr lang="ko-KR" altLang="en-US" sz="2000">
              <a:solidFill>
                <a:srgbClr val="5f5f5f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rgbClr val="5f5f5f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rgbClr val="5f5f5f"/>
                </a:solidFill>
                <a:latin typeface="맑은 고딕"/>
                <a:ea typeface="맑은 고딕"/>
                <a:cs typeface="맑은 고딕"/>
              </a:rPr>
              <a:t> 설정할 구조</a:t>
            </a:r>
            <a:endParaRPr lang="ko-KR" altLang="en-US" sz="2000">
              <a:solidFill>
                <a:srgbClr val="5f5f5f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rgbClr val="5f5f5f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rgbClr val="5f5f5f"/>
                </a:solidFill>
                <a:latin typeface="맑은 고딕"/>
                <a:ea typeface="맑은 고딕"/>
                <a:cs typeface="맑은 고딕"/>
              </a:rPr>
              <a:t> 넣을 기능</a:t>
            </a:r>
            <a:endParaRPr lang="ko-KR" altLang="en-US" sz="2000">
              <a:solidFill>
                <a:srgbClr val="5f5f5f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rgbClr val="5f5f5f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rgbClr val="5f5f5f"/>
                </a:solidFill>
                <a:latin typeface="맑은 고딕"/>
                <a:ea typeface="맑은 고딕"/>
                <a:cs typeface="맑은 고딕"/>
              </a:rPr>
              <a:t> 컬러 설정</a:t>
            </a:r>
            <a:endParaRPr lang="ko-KR" altLang="en-US" sz="2000">
              <a:solidFill>
                <a:srgbClr val="5f5f5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l="40150"/>
          <a:stretch>
            <a:fillRect/>
          </a:stretch>
        </p:blipFill>
        <p:spPr>
          <a:xfrm>
            <a:off x="-1" y="0"/>
            <a:ext cx="9144001" cy="7339201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21726" y="197736"/>
            <a:ext cx="2512889" cy="5669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100">
                <a:solidFill>
                  <a:srgbClr val="5b5b5b"/>
                </a:solidFill>
                <a:latin typeface="나눔고딕"/>
                <a:ea typeface="나눔고딕"/>
              </a:rPr>
              <a:t>인터렉션 주제</a:t>
            </a:r>
            <a:endParaRPr lang="ko-KR" altLang="en-US" sz="3100">
              <a:solidFill>
                <a:srgbClr val="5b5b5b"/>
              </a:solidFill>
              <a:latin typeface="나눔고딕"/>
              <a:ea typeface="나눔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14060" y="1930145"/>
            <a:ext cx="4241109" cy="302095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endParaRPr lang="ko-KR" altLang="en-US" sz="2500">
              <a:solidFill>
                <a:srgbClr val="5b5b5b"/>
              </a:solidFill>
            </a:endParaRPr>
          </a:p>
          <a:p>
            <a:pPr>
              <a:defRPr lang="ko-KR" altLang="en-US"/>
            </a:pPr>
            <a:r>
              <a:rPr lang="ko-KR" altLang="en-US" sz="2600" spc="56">
                <a:solidFill>
                  <a:srgbClr val="666565"/>
                </a:solidFill>
                <a:latin typeface="나눔고딕 Bold"/>
                <a:ea typeface="나눔고딕 Bold"/>
              </a:rPr>
              <a:t>잠시 지나가는 휴식처</a:t>
            </a:r>
            <a:endParaRPr lang="ko-KR" altLang="en-US" sz="2600" spc="56">
              <a:solidFill>
                <a:srgbClr val="5b5b5b"/>
              </a:solidFill>
              <a:latin typeface="나눔고딕 Bold"/>
              <a:ea typeface="나눔고딕 Bold"/>
            </a:endParaRPr>
          </a:p>
          <a:p>
            <a:pPr>
              <a:defRPr lang="ko-KR" altLang="en-US"/>
            </a:pPr>
            <a:endParaRPr lang="ko-KR" altLang="en-US" sz="2500" spc="55">
              <a:solidFill>
                <a:srgbClr val="5b5b5b"/>
              </a:solidFill>
            </a:endParaRPr>
          </a:p>
          <a:p>
            <a:pPr>
              <a:defRPr lang="ko-KR" altLang="en-US"/>
            </a:pPr>
            <a:r>
              <a:rPr lang="ko-KR" altLang="en-US" sz="2200" spc="49">
                <a:solidFill>
                  <a:srgbClr val="707070"/>
                </a:solidFill>
              </a:rPr>
              <a:t>전체적으로 무겁지 않고 웹을 이용하는 동안 시각적으로 부담을 덜어 편안함을 주려고 설정.</a:t>
            </a:r>
            <a:endParaRPr lang="ko-KR" altLang="en-US" sz="2500" spc="129">
              <a:solidFill>
                <a:srgbClr val="5b5b5b"/>
              </a:solidFill>
            </a:endParaRPr>
          </a:p>
          <a:p>
            <a:pPr>
              <a:defRPr lang="ko-KR" altLang="en-US"/>
            </a:pPr>
            <a:endParaRPr xmlns:mc="http://schemas.openxmlformats.org/markup-compatibility/2006" xmlns:hp="http://schemas.haansoft.com/office/presentation/8.0" lang="ko-KR" altLang="en-US" sz="2500" b="0" i="0" kern="1200" spc="129" mc:Ignorable="hp" hp:hslEmbossed="0">
              <a:solidFill>
                <a:srgbClr val="5b5b5b"/>
              </a:solidFill>
              <a:latin typeface="+mn-lt"/>
              <a:ea typeface="+mn-ea"/>
            </a:endParaRPr>
          </a:p>
          <a:p>
            <a:pPr>
              <a:defRPr lang="ko-KR" altLang="en-US"/>
            </a:pPr>
            <a:endParaRPr lang="ko-KR" altLang="en-US" sz="2500">
              <a:solidFill>
                <a:srgbClr val="5b5b5b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121726" y="126490"/>
            <a:ext cx="2141414" cy="56693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3100">
                <a:solidFill>
                  <a:srgbClr val="5f5f5f"/>
                </a:solidFill>
                <a:latin typeface="나눔고딕"/>
                <a:ea typeface="나눔고딕"/>
              </a:rPr>
              <a:t>설정할 구조</a:t>
            </a:r>
            <a:endParaRPr lang="ko-KR" altLang="en-US" sz="3100">
              <a:solidFill>
                <a:srgbClr val="5f5f5f"/>
              </a:solidFill>
              <a:latin typeface="나눔고딕"/>
              <a:ea typeface="나눔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30851" y="3193795"/>
            <a:ext cx="864108" cy="395225"/>
          </a:xfrm>
          <a:prstGeom prst="rect">
            <a:avLst/>
          </a:prstGeom>
          <a:ln w="15875" cap="flat" cmpd="sng" algn="ctr">
            <a:solidFill>
              <a:srgbClr val="5b5b5b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 algn="ctr">
              <a:defRPr lang="ko-KR" altLang="en-US"/>
            </a:pPr>
            <a:r>
              <a:rPr lang="ko-KR" altLang="en-US" sz="2000">
                <a:solidFill>
                  <a:srgbClr val="666565"/>
                </a:solidFill>
              </a:rPr>
              <a:t>Main</a:t>
            </a:r>
            <a:endParaRPr lang="ko-KR" altLang="en-US" sz="2000">
              <a:solidFill>
                <a:srgbClr val="666565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3932300" y="1129409"/>
            <a:ext cx="1512189" cy="394845"/>
          </a:xfrm>
          <a:prstGeom prst="rect">
            <a:avLst/>
          </a:prstGeom>
          <a:ln w="15875" cap="flat" cmpd="sng" algn="ctr">
            <a:solidFill>
              <a:srgbClr val="5b5b5b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666565"/>
                </a:solidFill>
              </a:rPr>
              <a:t>Comment</a:t>
            </a:r>
            <a:endParaRPr lang="ko-KR" altLang="en-US" sz="2000">
              <a:solidFill>
                <a:srgbClr val="666565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233612" y="3193795"/>
            <a:ext cx="1012697" cy="395225"/>
          </a:xfrm>
          <a:prstGeom prst="rect">
            <a:avLst/>
          </a:prstGeom>
          <a:ln w="15875" cap="flat" cmpd="sng" algn="ctr">
            <a:solidFill>
              <a:srgbClr val="5b5b5b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666565"/>
                </a:solidFill>
              </a:rPr>
              <a:t>Home</a:t>
            </a:r>
            <a:endParaRPr lang="ko-KR" altLang="en-US" sz="2000">
              <a:solidFill>
                <a:srgbClr val="666565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427602" y="5642611"/>
            <a:ext cx="652652" cy="395479"/>
          </a:xfrm>
          <a:prstGeom prst="rect">
            <a:avLst/>
          </a:prstGeom>
          <a:ln w="15875" cap="flat" cmpd="sng" algn="ctr">
            <a:solidFill>
              <a:srgbClr val="5b5b5b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666565"/>
                </a:solidFill>
              </a:rPr>
              <a:t>Img</a:t>
            </a:r>
            <a:endParaRPr lang="ko-KR" altLang="en-US" sz="2000">
              <a:solidFill>
                <a:srgbClr val="666565"/>
              </a:solidFill>
            </a:endParaRPr>
          </a:p>
        </p:txBody>
      </p:sp>
      <p:cxnSp>
        <p:nvCxnSpPr>
          <p:cNvPr id="25" name=""/>
          <p:cNvCxnSpPr>
            <a:stCxn id="12" idx="2"/>
            <a:endCxn id="13" idx="0"/>
          </p:cNvCxnSpPr>
          <p:nvPr/>
        </p:nvCxnSpPr>
        <p:spPr>
          <a:xfrm rot="16200000" flipH="1" flipV="1">
            <a:off x="2394774" y="3928744"/>
            <a:ext cx="690371" cy="0"/>
          </a:xfrm>
          <a:prstGeom prst="line">
            <a:avLst/>
          </a:prstGeom>
          <a:ln w="19050" algn="ctr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10" idx="3"/>
            <a:endCxn id="11" idx="1"/>
          </p:cNvCxnSpPr>
          <p:nvPr/>
        </p:nvCxnSpPr>
        <p:spPr>
          <a:xfrm>
            <a:off x="3275837" y="1325751"/>
            <a:ext cx="656463" cy="0"/>
          </a:xfrm>
          <a:prstGeom prst="line">
            <a:avLst/>
          </a:prstGeom>
          <a:ln w="19050" algn="ctr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5944362" y="5642229"/>
            <a:ext cx="1512189" cy="394716"/>
          </a:xfrm>
          <a:prstGeom prst="rect">
            <a:avLst/>
          </a:prstGeom>
          <a:ln w="15875" cap="flat" cmpd="sng" algn="ctr">
            <a:solidFill>
              <a:srgbClr val="5b5b5b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666565"/>
                </a:solidFill>
              </a:rPr>
              <a:t>Comment</a:t>
            </a:r>
            <a:endParaRPr lang="ko-KR" altLang="en-US" sz="2000">
              <a:solidFill>
                <a:srgbClr val="666565"/>
              </a:solidFill>
            </a:endParaRPr>
          </a:p>
        </p:txBody>
      </p:sp>
      <p:cxnSp>
        <p:nvCxnSpPr>
          <p:cNvPr id="39" name=""/>
          <p:cNvCxnSpPr>
            <a:endCxn id="32" idx="1"/>
          </p:cNvCxnSpPr>
          <p:nvPr/>
        </p:nvCxnSpPr>
        <p:spPr>
          <a:xfrm flipV="1">
            <a:off x="5080254" y="2911471"/>
            <a:ext cx="864108" cy="3558"/>
          </a:xfrm>
          <a:prstGeom prst="line">
            <a:avLst/>
          </a:prstGeom>
          <a:ln w="19050" algn="ctr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/>
          <p:nvPr/>
        </p:nvCxnSpPr>
        <p:spPr>
          <a:xfrm flipV="1">
            <a:off x="5080254" y="3890137"/>
            <a:ext cx="864108" cy="3558"/>
          </a:xfrm>
          <a:prstGeom prst="line">
            <a:avLst/>
          </a:prstGeom>
          <a:ln w="19050" algn="ctr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/>
          <p:nvPr/>
        </p:nvCxnSpPr>
        <p:spPr>
          <a:xfrm flipV="1">
            <a:off x="5080254" y="4865244"/>
            <a:ext cx="864108" cy="3558"/>
          </a:xfrm>
          <a:prstGeom prst="line">
            <a:avLst/>
          </a:prstGeom>
          <a:ln w="19050" algn="ctr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/>
          <p:nvPr/>
        </p:nvCxnSpPr>
        <p:spPr>
          <a:xfrm flipV="1">
            <a:off x="5080254" y="5840350"/>
            <a:ext cx="864108" cy="3558"/>
          </a:xfrm>
          <a:prstGeom prst="line">
            <a:avLst/>
          </a:prstGeom>
          <a:ln w="19050" algn="ctr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/>
          <p:nvPr/>
        </p:nvCxnSpPr>
        <p:spPr>
          <a:xfrm rot="16200000" flipH="1" flipV="1">
            <a:off x="1905189" y="2359025"/>
            <a:ext cx="1669541" cy="0"/>
          </a:xfrm>
          <a:prstGeom prst="line">
            <a:avLst/>
          </a:prstGeom>
          <a:ln w="19050" algn="ctr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endCxn id="12" idx="1"/>
          </p:cNvCxnSpPr>
          <p:nvPr/>
        </p:nvCxnSpPr>
        <p:spPr>
          <a:xfrm flipV="1">
            <a:off x="1594959" y="3388677"/>
            <a:ext cx="638653" cy="952"/>
          </a:xfrm>
          <a:prstGeom prst="line">
            <a:avLst/>
          </a:prstGeom>
          <a:ln w="19050" algn="ctr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5944362" y="2716908"/>
            <a:ext cx="1512189" cy="395862"/>
          </a:xfrm>
          <a:prstGeom prst="rect">
            <a:avLst/>
          </a:prstGeom>
          <a:ln w="15875" cap="flat" cmpd="sng" algn="ctr">
            <a:solidFill>
              <a:srgbClr val="5b5b5b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666565"/>
                </a:solidFill>
              </a:rPr>
              <a:t>Comment</a:t>
            </a:r>
            <a:endParaRPr lang="ko-KR" altLang="en-US" sz="2000">
              <a:solidFill>
                <a:srgbClr val="666565"/>
              </a:solidFill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5944362" y="3689222"/>
            <a:ext cx="1512189" cy="395098"/>
          </a:xfrm>
          <a:prstGeom prst="rect">
            <a:avLst/>
          </a:prstGeom>
          <a:ln w="15875" cap="flat" cmpd="sng" algn="ctr">
            <a:solidFill>
              <a:srgbClr val="5b5b5b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666565"/>
                </a:solidFill>
              </a:rPr>
              <a:t>Comment</a:t>
            </a:r>
            <a:endParaRPr lang="ko-KR" altLang="en-US" sz="2000">
              <a:solidFill>
                <a:srgbClr val="666565"/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5944362" y="4667504"/>
            <a:ext cx="1512189" cy="391157"/>
          </a:xfrm>
          <a:prstGeom prst="rect">
            <a:avLst/>
          </a:prstGeom>
          <a:ln w="15875" cap="flat" cmpd="sng" algn="ctr">
            <a:solidFill>
              <a:srgbClr val="5b5b5b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666565"/>
                </a:solidFill>
              </a:rPr>
              <a:t>Comment</a:t>
            </a:r>
            <a:endParaRPr lang="ko-KR" altLang="en-US" sz="2000">
              <a:solidFill>
                <a:srgbClr val="666565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427602" y="2717290"/>
            <a:ext cx="652652" cy="395480"/>
          </a:xfrm>
          <a:prstGeom prst="rect">
            <a:avLst/>
          </a:prstGeom>
          <a:ln w="15875" cap="flat" cmpd="sng" algn="ctr">
            <a:solidFill>
              <a:srgbClr val="5b5b5b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666565"/>
                </a:solidFill>
              </a:rPr>
              <a:t>Img</a:t>
            </a:r>
            <a:endParaRPr lang="ko-KR" altLang="en-US" sz="2000">
              <a:solidFill>
                <a:srgbClr val="666565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27602" y="3692397"/>
            <a:ext cx="652652" cy="395479"/>
          </a:xfrm>
          <a:prstGeom prst="rect">
            <a:avLst/>
          </a:prstGeom>
          <a:ln w="15875" cap="flat" cmpd="sng" algn="ctr">
            <a:solidFill>
              <a:srgbClr val="5b5b5b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666565"/>
                </a:solidFill>
              </a:rPr>
              <a:t>Img</a:t>
            </a:r>
            <a:endParaRPr lang="ko-KR" altLang="en-US" sz="2000">
              <a:solidFill>
                <a:srgbClr val="666565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4427602" y="4667504"/>
            <a:ext cx="652652" cy="395479"/>
          </a:xfrm>
          <a:prstGeom prst="rect">
            <a:avLst/>
          </a:prstGeom>
          <a:ln w="15875" cap="flat" cmpd="sng" algn="ctr">
            <a:solidFill>
              <a:srgbClr val="5b5b5b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666565"/>
                </a:solidFill>
              </a:rPr>
              <a:t>Img</a:t>
            </a:r>
            <a:endParaRPr lang="ko-KR" altLang="en-US" sz="2000">
              <a:solidFill>
                <a:srgbClr val="666565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204084" y="1129409"/>
            <a:ext cx="1071753" cy="394845"/>
          </a:xfrm>
          <a:prstGeom prst="rect">
            <a:avLst/>
          </a:prstGeom>
          <a:ln w="15875" cap="flat" cmpd="sng" algn="ctr">
            <a:solidFill>
              <a:srgbClr val="5b5b5b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666565"/>
                </a:solidFill>
              </a:rPr>
              <a:t>Notice</a:t>
            </a:r>
            <a:endParaRPr lang="ko-KR" altLang="en-US" sz="2000">
              <a:solidFill>
                <a:srgbClr val="666565"/>
              </a:solidFill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2307906" y="4273931"/>
            <a:ext cx="864108" cy="395479"/>
          </a:xfrm>
          <a:prstGeom prst="rect">
            <a:avLst/>
          </a:prstGeom>
          <a:ln w="15875" cap="flat" cmpd="sng" algn="ctr">
            <a:solidFill>
              <a:srgbClr val="5b5b5b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666565"/>
                </a:solidFill>
              </a:rPr>
              <a:t>Main</a:t>
            </a:r>
            <a:endParaRPr lang="ko-KR" altLang="en-US" sz="2000">
              <a:solidFill>
                <a:srgbClr val="666565"/>
              </a:solidFill>
            </a:endParaRPr>
          </a:p>
        </p:txBody>
      </p:sp>
      <p:cxnSp>
        <p:nvCxnSpPr>
          <p:cNvPr id="46" name=""/>
          <p:cNvCxnSpPr/>
          <p:nvPr/>
        </p:nvCxnSpPr>
        <p:spPr>
          <a:xfrm>
            <a:off x="3880481" y="2915030"/>
            <a:ext cx="547119" cy="0"/>
          </a:xfrm>
          <a:prstGeom prst="line">
            <a:avLst/>
          </a:prstGeom>
          <a:ln w="19050" algn="ctr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>
            <a:off x="3880481" y="4863083"/>
            <a:ext cx="547119" cy="0"/>
          </a:xfrm>
          <a:prstGeom prst="line">
            <a:avLst/>
          </a:prstGeom>
          <a:ln w="19050" algn="ctr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/>
          <p:nvPr/>
        </p:nvCxnSpPr>
        <p:spPr>
          <a:xfrm>
            <a:off x="3880481" y="5836220"/>
            <a:ext cx="547119" cy="0"/>
          </a:xfrm>
          <a:prstGeom prst="line">
            <a:avLst/>
          </a:prstGeom>
          <a:ln w="19050" algn="ctr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/>
          <p:nvPr/>
        </p:nvCxnSpPr>
        <p:spPr>
          <a:xfrm rot="16200000" flipH="1">
            <a:off x="2418190" y="4377322"/>
            <a:ext cx="2924586" cy="3"/>
          </a:xfrm>
          <a:prstGeom prst="line">
            <a:avLst/>
          </a:prstGeom>
          <a:ln w="19050" algn="ctr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/>
          <p:nvPr/>
        </p:nvCxnSpPr>
        <p:spPr>
          <a:xfrm>
            <a:off x="3880481" y="3893696"/>
            <a:ext cx="547119" cy="0"/>
          </a:xfrm>
          <a:prstGeom prst="line">
            <a:avLst/>
          </a:prstGeom>
          <a:ln w="19050" algn="ctr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/>
          <p:nvPr/>
        </p:nvCxnSpPr>
        <p:spPr>
          <a:xfrm>
            <a:off x="3172014" y="4471670"/>
            <a:ext cx="708470" cy="0"/>
          </a:xfrm>
          <a:prstGeom prst="line">
            <a:avLst/>
          </a:prstGeom>
          <a:ln w="19050" algn="ctr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21726" y="126490"/>
            <a:ext cx="1769939" cy="56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100">
                <a:solidFill>
                  <a:srgbClr val="5f5f5f"/>
                </a:solidFill>
                <a:latin typeface="나눔고딕"/>
                <a:ea typeface="나눔고딕"/>
              </a:rPr>
              <a:t>컬러 설정</a:t>
            </a:r>
            <a:endParaRPr lang="ko-KR" altLang="en-US" sz="3100">
              <a:solidFill>
                <a:srgbClr val="5f5f5f"/>
              </a:solidFill>
              <a:latin typeface="나눔고딕"/>
              <a:ea typeface="나눔고딕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24144" y="587883"/>
            <a:ext cx="2133600" cy="32004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l="26250" r="26250"/>
          <a:stretch>
            <a:fillRect/>
          </a:stretch>
        </p:blipFill>
        <p:spPr>
          <a:xfrm>
            <a:off x="1174241" y="1059633"/>
            <a:ext cx="2592323" cy="2728649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70178" y="4127944"/>
            <a:ext cx="3600451" cy="191852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2600" spc="56">
                <a:solidFill>
                  <a:srgbClr val="666565"/>
                </a:solidFill>
                <a:latin typeface="나눔고딕 Bold"/>
                <a:ea typeface="나눔고딕 Bold"/>
              </a:rPr>
              <a:t>메인 컬러</a:t>
            </a:r>
            <a:endParaRPr lang="ko-KR" altLang="en-US" sz="2600" spc="56">
              <a:solidFill>
                <a:srgbClr val="666565"/>
              </a:solidFill>
              <a:latin typeface="나눔고딕 Bold"/>
              <a:ea typeface="나눔고딕 Bold"/>
            </a:endParaRPr>
          </a:p>
          <a:p>
            <a:pPr>
              <a:defRPr lang="ko-KR" altLang="en-US"/>
            </a:pPr>
            <a:endParaRPr lang="ko-KR" altLang="en-US" sz="2500" spc="55">
              <a:solidFill>
                <a:srgbClr val="5b5b5b"/>
              </a:solidFill>
            </a:endParaRPr>
          </a:p>
          <a:p>
            <a:pPr>
              <a:defRPr lang="ko-KR" altLang="en-US"/>
            </a:pPr>
            <a:r>
              <a:rPr lang="ko-KR" altLang="en-US" sz="2200" spc="49">
                <a:solidFill>
                  <a:srgbClr val="707070"/>
                </a:solidFill>
              </a:rPr>
              <a:t>눈에 부담을 덜어주는 색깔을 주로 사용하여</a:t>
            </a:r>
            <a:endParaRPr lang="ko-KR" altLang="en-US" sz="2200" spc="49">
              <a:solidFill>
                <a:srgbClr val="707070"/>
              </a:solidFill>
            </a:endParaRPr>
          </a:p>
          <a:p>
            <a:pPr>
              <a:defRPr lang="ko-KR" altLang="en-US"/>
            </a:pPr>
            <a:endParaRPr lang="ko-KR" altLang="en-US" sz="2500">
              <a:solidFill>
                <a:srgbClr val="5b5b5b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990718" y="4127944"/>
            <a:ext cx="3600452" cy="2251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2600" spc="56">
                <a:solidFill>
                  <a:srgbClr val="666565"/>
                </a:solidFill>
                <a:latin typeface="나눔고딕 Bold"/>
                <a:ea typeface="나눔고딕 Bold"/>
              </a:rPr>
              <a:t>서브 컬러</a:t>
            </a:r>
            <a:endParaRPr lang="ko-KR" altLang="en-US" sz="2600" spc="56">
              <a:solidFill>
                <a:srgbClr val="666565"/>
              </a:solidFill>
              <a:latin typeface="나눔고딕 Bold"/>
              <a:ea typeface="나눔고딕 Bold"/>
            </a:endParaRPr>
          </a:p>
          <a:p>
            <a:pPr>
              <a:defRPr lang="ko-KR" altLang="en-US"/>
            </a:pPr>
            <a:endParaRPr lang="ko-KR" altLang="en-US" sz="2500" spc="55">
              <a:solidFill>
                <a:srgbClr val="5b5b5b"/>
              </a:solidFill>
            </a:endParaRPr>
          </a:p>
          <a:p>
            <a:pPr>
              <a:defRPr lang="ko-KR" altLang="en-US"/>
            </a:pPr>
            <a:r>
              <a:rPr lang="ko-KR" altLang="en-US" sz="2200" spc="49">
                <a:solidFill>
                  <a:srgbClr val="707070"/>
                </a:solidFill>
              </a:rPr>
              <a:t>웜그레이 계열 컬러로 한색 계열인 메인컬러와 적절한 조율을 추구</a:t>
            </a:r>
            <a:endParaRPr lang="ko-KR" altLang="en-US" sz="2200" spc="49">
              <a:solidFill>
                <a:srgbClr val="707070"/>
              </a:solidFill>
            </a:endParaRPr>
          </a:p>
          <a:p>
            <a:pPr>
              <a:defRPr lang="ko-KR" altLang="en-US"/>
            </a:pPr>
            <a:endParaRPr lang="ko-KR" altLang="en-US" sz="2500">
              <a:solidFill>
                <a:srgbClr val="5b5b5b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2019-05-15T12:27:49.948</dcterms:created>
  <dc:creator>SJ</dc:creator>
  <cp:lastModifiedBy>SJ</cp:lastModifiedBy>
  <dcterms:modified xsi:type="dcterms:W3CDTF">2019-05-15T17:01:04.391</dcterms:modified>
  <cp:revision>31</cp:revision>
</cp:coreProperties>
</file>