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0" r:id="rId2"/>
    <p:sldId id="685" r:id="rId3"/>
    <p:sldId id="688" r:id="rId4"/>
    <p:sldId id="689" r:id="rId5"/>
    <p:sldId id="687" r:id="rId6"/>
    <p:sldId id="257" r:id="rId7"/>
    <p:sldId id="258" r:id="rId8"/>
    <p:sldId id="686" r:id="rId9"/>
  </p:sldIdLst>
  <p:sldSz cx="12192000" cy="6858000"/>
  <p:notesSz cx="9926638" cy="1435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AA3FFB3-C241-4B25-9E96-1B96799729D9}">
          <p14:sldIdLst>
            <p14:sldId id="690"/>
            <p14:sldId id="685"/>
            <p14:sldId id="688"/>
            <p14:sldId id="689"/>
            <p14:sldId id="687"/>
          </p14:sldIdLst>
        </p14:section>
        <p14:section name="참고" id="{E68792CC-AECD-44B5-94BE-3AD9B2B758FF}">
          <p14:sldIdLst>
            <p14:sldId id="257"/>
            <p14:sldId id="258"/>
            <p14:sldId id="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0CDDF-8537-48B9-BDC5-C0094C2E5A55}" v="189" dt="2024-02-15T03:05:2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42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emi Choi" userId="67fe99f4e45ab00d" providerId="LiveId" clId="{2180CDDF-8537-48B9-BDC5-C0094C2E5A55}"/>
    <pc:docChg chg="undo custSel addSld delSld modSld sldOrd addSection modSection">
      <pc:chgData name="Haemi Choi" userId="67fe99f4e45ab00d" providerId="LiveId" clId="{2180CDDF-8537-48B9-BDC5-C0094C2E5A55}" dt="2024-02-15T03:06:13.733" v="1281" actId="6549"/>
      <pc:docMkLst>
        <pc:docMk/>
      </pc:docMkLst>
      <pc:sldChg chg="modSp add del mod ord">
        <pc:chgData name="Haemi Choi" userId="67fe99f4e45ab00d" providerId="LiveId" clId="{2180CDDF-8537-48B9-BDC5-C0094C2E5A55}" dt="2024-02-14T05:35:51.723" v="551" actId="47"/>
        <pc:sldMkLst>
          <pc:docMk/>
          <pc:sldMk cId="3743955853" sldId="256"/>
        </pc:sldMkLst>
        <pc:grpChg chg="mod">
          <ac:chgData name="Haemi Choi" userId="67fe99f4e45ab00d" providerId="LiveId" clId="{2180CDDF-8537-48B9-BDC5-C0094C2E5A55}" dt="2024-02-14T05:33:13.340" v="309" actId="1076"/>
          <ac:grpSpMkLst>
            <pc:docMk/>
            <pc:sldMk cId="3743955853" sldId="256"/>
            <ac:grpSpMk id="15" creationId="{690F01F1-2376-57A8-A2FD-0B3D715BD9DC}"/>
          </ac:grpSpMkLst>
        </pc:grpChg>
        <pc:picChg chg="mod">
          <ac:chgData name="Haemi Choi" userId="67fe99f4e45ab00d" providerId="LiveId" clId="{2180CDDF-8537-48B9-BDC5-C0094C2E5A55}" dt="2024-02-14T05:33:11.774" v="308" actId="1076"/>
          <ac:picMkLst>
            <pc:docMk/>
            <pc:sldMk cId="3743955853" sldId="256"/>
            <ac:picMk id="21" creationId="{6820BAA2-9FB3-33BB-8433-3400B9AC8DDE}"/>
          </ac:picMkLst>
        </pc:picChg>
      </pc:sldChg>
      <pc:sldChg chg="modSp mod ord">
        <pc:chgData name="Haemi Choi" userId="67fe99f4e45ab00d" providerId="LiveId" clId="{2180CDDF-8537-48B9-BDC5-C0094C2E5A55}" dt="2024-02-14T06:26:46.739" v="607" actId="1076"/>
        <pc:sldMkLst>
          <pc:docMk/>
          <pc:sldMk cId="2278281501" sldId="257"/>
        </pc:sldMkLst>
        <pc:picChg chg="mod">
          <ac:chgData name="Haemi Choi" userId="67fe99f4e45ab00d" providerId="LiveId" clId="{2180CDDF-8537-48B9-BDC5-C0094C2E5A55}" dt="2024-02-14T05:35:24.512" v="548" actId="1076"/>
          <ac:picMkLst>
            <pc:docMk/>
            <pc:sldMk cId="2278281501" sldId="257"/>
            <ac:picMk id="3" creationId="{1B9976D3-B52C-6CF2-0B07-65C6CE03C277}"/>
          </ac:picMkLst>
        </pc:picChg>
        <pc:picChg chg="mod">
          <ac:chgData name="Haemi Choi" userId="67fe99f4e45ab00d" providerId="LiveId" clId="{2180CDDF-8537-48B9-BDC5-C0094C2E5A55}" dt="2024-02-14T06:26:46.739" v="607" actId="1076"/>
          <ac:picMkLst>
            <pc:docMk/>
            <pc:sldMk cId="2278281501" sldId="257"/>
            <ac:picMk id="33" creationId="{21B263DB-10F7-3633-F96E-1B86DD0243F9}"/>
          </ac:picMkLst>
        </pc:picChg>
        <pc:picChg chg="mod">
          <ac:chgData name="Haemi Choi" userId="67fe99f4e45ab00d" providerId="LiveId" clId="{2180CDDF-8537-48B9-BDC5-C0094C2E5A55}" dt="2024-02-14T05:36:14.404" v="554" actId="1076"/>
          <ac:picMkLst>
            <pc:docMk/>
            <pc:sldMk cId="2278281501" sldId="257"/>
            <ac:picMk id="35" creationId="{9E18DD7A-119D-5FB9-20D0-591C57F3287A}"/>
          </ac:picMkLst>
        </pc:picChg>
      </pc:sldChg>
      <pc:sldChg chg="addSp modSp mod ord">
        <pc:chgData name="Haemi Choi" userId="67fe99f4e45ab00d" providerId="LiveId" clId="{2180CDDF-8537-48B9-BDC5-C0094C2E5A55}" dt="2024-02-14T05:36:45.657" v="558" actId="14100"/>
        <pc:sldMkLst>
          <pc:docMk/>
          <pc:sldMk cId="1860237213" sldId="258"/>
        </pc:sldMkLst>
        <pc:spChg chg="add mod">
          <ac:chgData name="Haemi Choi" userId="67fe99f4e45ab00d" providerId="LiveId" clId="{2180CDDF-8537-48B9-BDC5-C0094C2E5A55}" dt="2024-02-14T05:36:45.657" v="558" actId="14100"/>
          <ac:spMkLst>
            <pc:docMk/>
            <pc:sldMk cId="1860237213" sldId="258"/>
            <ac:spMk id="2" creationId="{E02AB77F-F417-A5BF-0248-A392E410AF31}"/>
          </ac:spMkLst>
        </pc:spChg>
      </pc:sldChg>
      <pc:sldChg chg="addSp modSp new del">
        <pc:chgData name="Haemi Choi" userId="67fe99f4e45ab00d" providerId="LiveId" clId="{2180CDDF-8537-48B9-BDC5-C0094C2E5A55}" dt="2024-02-14T05:32:24.917" v="299" actId="47"/>
        <pc:sldMkLst>
          <pc:docMk/>
          <pc:sldMk cId="3657840597" sldId="259"/>
        </pc:sldMkLst>
        <pc:spChg chg="add mod">
          <ac:chgData name="Haemi Choi" userId="67fe99f4e45ab00d" providerId="LiveId" clId="{2180CDDF-8537-48B9-BDC5-C0094C2E5A55}" dt="2024-02-14T05:18:18.902" v="4"/>
          <ac:spMkLst>
            <pc:docMk/>
            <pc:sldMk cId="3657840597" sldId="259"/>
            <ac:spMk id="2" creationId="{DED4EC43-4661-58AB-240F-BFC4901C3984}"/>
          </ac:spMkLst>
        </pc:spChg>
      </pc:sldChg>
      <pc:sldChg chg="addSp delSp modSp add mod ord">
        <pc:chgData name="Haemi Choi" userId="67fe99f4e45ab00d" providerId="LiveId" clId="{2180CDDF-8537-48B9-BDC5-C0094C2E5A55}" dt="2024-02-14T06:56:07.398" v="777" actId="478"/>
        <pc:sldMkLst>
          <pc:docMk/>
          <pc:sldMk cId="31307213" sldId="685"/>
        </pc:sldMkLst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2" creationId="{0B313F23-6C94-1117-0913-7987C93531CB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4" creationId="{3073C0BB-E4F4-BD08-F2F9-B66D2102CA6B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6" creationId="{9663EA09-D659-A48C-EB5C-9EA626425F77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7" creationId="{A52C5F38-1826-68F7-D758-F294A5C4A7D7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9" creationId="{B9C9F8B4-AD09-BF71-F39F-DD285E2D61C8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10" creationId="{05FBEA37-E9F3-0659-59D5-6E14BD6704BF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11" creationId="{766EF373-78D4-29D0-7997-F239A35854F2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12" creationId="{67148233-CEFD-DF3B-0CDC-784158E28123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13" creationId="{2DD712E0-041B-D18E-D051-8A7DC8275E35}"/>
          </ac:spMkLst>
        </pc:spChg>
        <pc:spChg chg="mod topLvl">
          <ac:chgData name="Haemi Choi" userId="67fe99f4e45ab00d" providerId="LiveId" clId="{2180CDDF-8537-48B9-BDC5-C0094C2E5A55}" dt="2024-02-14T05:20:59.735" v="54" actId="14100"/>
          <ac:spMkLst>
            <pc:docMk/>
            <pc:sldMk cId="31307213" sldId="685"/>
            <ac:spMk id="14" creationId="{F7E4FCA0-4E70-60F0-2EB4-63133E1D53AC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15" creationId="{3EDD616C-AAB3-E937-E86D-681A4A3BF6F4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16" creationId="{BFB96600-2062-B3C3-D952-ABCBDD2E1099}"/>
          </ac:spMkLst>
        </pc:spChg>
        <pc:spChg chg="add mod">
          <ac:chgData name="Haemi Choi" userId="67fe99f4e45ab00d" providerId="LiveId" clId="{2180CDDF-8537-48B9-BDC5-C0094C2E5A55}" dt="2024-02-14T05:21:04.537" v="57" actId="14100"/>
          <ac:spMkLst>
            <pc:docMk/>
            <pc:sldMk cId="31307213" sldId="685"/>
            <ac:spMk id="17" creationId="{50064882-786B-776E-744F-8EEE40A1A35E}"/>
          </ac:spMkLst>
        </pc:spChg>
        <pc:spChg chg="add mod">
          <ac:chgData name="Haemi Choi" userId="67fe99f4e45ab00d" providerId="LiveId" clId="{2180CDDF-8537-48B9-BDC5-C0094C2E5A55}" dt="2024-02-14T05:21:10.591" v="60" actId="14100"/>
          <ac:spMkLst>
            <pc:docMk/>
            <pc:sldMk cId="31307213" sldId="685"/>
            <ac:spMk id="18" creationId="{6C1DBC7A-03D1-366A-ABE8-55549885146A}"/>
          </ac:spMkLst>
        </pc:spChg>
        <pc:spChg chg="mod topLvl">
          <ac:chgData name="Haemi Choi" userId="67fe99f4e45ab00d" providerId="LiveId" clId="{2180CDDF-8537-48B9-BDC5-C0094C2E5A55}" dt="2024-02-14T05:20:53.436" v="53" actId="165"/>
          <ac:spMkLst>
            <pc:docMk/>
            <pc:sldMk cId="31307213" sldId="685"/>
            <ac:spMk id="19" creationId="{E4201C87-19A0-F3D7-907E-B3A4B4D520D9}"/>
          </ac:spMkLst>
        </pc:spChg>
        <pc:spChg chg="mod">
          <ac:chgData name="Haemi Choi" userId="67fe99f4e45ab00d" providerId="LiveId" clId="{2180CDDF-8537-48B9-BDC5-C0094C2E5A55}" dt="2024-02-14T05:33:17.548" v="310"/>
          <ac:spMkLst>
            <pc:docMk/>
            <pc:sldMk cId="31307213" sldId="685"/>
            <ac:spMk id="25" creationId="{3BB65ADF-433D-5367-0678-B49B514D9FEA}"/>
          </ac:spMkLst>
        </pc:spChg>
        <pc:spChg chg="add mod ord">
          <ac:chgData name="Haemi Choi" userId="67fe99f4e45ab00d" providerId="LiveId" clId="{2180CDDF-8537-48B9-BDC5-C0094C2E5A55}" dt="2024-02-14T05:35:04.494" v="543" actId="1076"/>
          <ac:spMkLst>
            <pc:docMk/>
            <pc:sldMk cId="31307213" sldId="685"/>
            <ac:spMk id="29" creationId="{1901FE8E-71F1-93D1-5FDA-D8830DE0C35E}"/>
          </ac:spMkLst>
        </pc:spChg>
        <pc:spChg chg="add del mod">
          <ac:chgData name="Haemi Choi" userId="67fe99f4e45ab00d" providerId="LiveId" clId="{2180CDDF-8537-48B9-BDC5-C0094C2E5A55}" dt="2024-02-14T06:56:06.063" v="776" actId="478"/>
          <ac:spMkLst>
            <pc:docMk/>
            <pc:sldMk cId="31307213" sldId="685"/>
            <ac:spMk id="30" creationId="{183E76FC-4853-ACA2-AB04-33EDFFC52CCF}"/>
          </ac:spMkLst>
        </pc:spChg>
        <pc:spChg chg="mod">
          <ac:chgData name="Haemi Choi" userId="67fe99f4e45ab00d" providerId="LiveId" clId="{2180CDDF-8537-48B9-BDC5-C0094C2E5A55}" dt="2024-02-14T05:35:05.836" v="544"/>
          <ac:spMkLst>
            <pc:docMk/>
            <pc:sldMk cId="31307213" sldId="685"/>
            <ac:spMk id="32" creationId="{505F70F3-2244-0B79-E8B7-68A6058AE5BB}"/>
          </ac:spMkLst>
        </pc:spChg>
        <pc:spChg chg="add del mod">
          <ac:chgData name="Haemi Choi" userId="67fe99f4e45ab00d" providerId="LiveId" clId="{2180CDDF-8537-48B9-BDC5-C0094C2E5A55}" dt="2024-02-14T06:31:10.097" v="613" actId="478"/>
          <ac:spMkLst>
            <pc:docMk/>
            <pc:sldMk cId="31307213" sldId="685"/>
            <ac:spMk id="34" creationId="{9107198A-85B0-3462-389E-28ACD76E06A5}"/>
          </ac:spMkLst>
        </pc:spChg>
        <pc:spChg chg="add del mod">
          <ac:chgData name="Haemi Choi" userId="67fe99f4e45ab00d" providerId="LiveId" clId="{2180CDDF-8537-48B9-BDC5-C0094C2E5A55}" dt="2024-02-14T06:39:55.202" v="619" actId="478"/>
          <ac:spMkLst>
            <pc:docMk/>
            <pc:sldMk cId="31307213" sldId="685"/>
            <ac:spMk id="37" creationId="{093AEA4A-442C-EE45-ED60-362E5580C4D2}"/>
          </ac:spMkLst>
        </pc:spChg>
        <pc:spChg chg="add del mod">
          <ac:chgData name="Haemi Choi" userId="67fe99f4e45ab00d" providerId="LiveId" clId="{2180CDDF-8537-48B9-BDC5-C0094C2E5A55}" dt="2024-02-14T06:42:09.260" v="627" actId="478"/>
          <ac:spMkLst>
            <pc:docMk/>
            <pc:sldMk cId="31307213" sldId="685"/>
            <ac:spMk id="38" creationId="{C50F4784-09E1-5AB0-7513-CF77C2EB1FC7}"/>
          </ac:spMkLst>
        </pc:spChg>
        <pc:spChg chg="add del mod">
          <ac:chgData name="Haemi Choi" userId="67fe99f4e45ab00d" providerId="LiveId" clId="{2180CDDF-8537-48B9-BDC5-C0094C2E5A55}" dt="2024-02-14T06:42:07.536" v="626" actId="478"/>
          <ac:spMkLst>
            <pc:docMk/>
            <pc:sldMk cId="31307213" sldId="685"/>
            <ac:spMk id="39" creationId="{C1AE8CAD-9039-B9B2-740D-F79C87B0F5F1}"/>
          </ac:spMkLst>
        </pc:spChg>
        <pc:spChg chg="add mod">
          <ac:chgData name="Haemi Choi" userId="67fe99f4e45ab00d" providerId="LiveId" clId="{2180CDDF-8537-48B9-BDC5-C0094C2E5A55}" dt="2024-02-14T06:42:12.513" v="629"/>
          <ac:spMkLst>
            <pc:docMk/>
            <pc:sldMk cId="31307213" sldId="685"/>
            <ac:spMk id="40" creationId="{6B3CD2A7-837C-67C4-AE49-B2DCC2C5770C}"/>
          </ac:spMkLst>
        </pc:spChg>
        <pc:grpChg chg="del">
          <ac:chgData name="Haemi Choi" userId="67fe99f4e45ab00d" providerId="LiveId" clId="{2180CDDF-8537-48B9-BDC5-C0094C2E5A55}" dt="2024-02-14T05:20:53.436" v="53" actId="165"/>
          <ac:grpSpMkLst>
            <pc:docMk/>
            <pc:sldMk cId="31307213" sldId="685"/>
            <ac:grpSpMk id="8" creationId="{7004BE43-20D5-B6E4-8DA5-BB6929D19775}"/>
          </ac:grpSpMkLst>
        </pc:grpChg>
        <pc:grpChg chg="add mod">
          <ac:chgData name="Haemi Choi" userId="67fe99f4e45ab00d" providerId="LiveId" clId="{2180CDDF-8537-48B9-BDC5-C0094C2E5A55}" dt="2024-02-14T05:34:54.543" v="539" actId="1076"/>
          <ac:grpSpMkLst>
            <pc:docMk/>
            <pc:sldMk cId="31307213" sldId="685"/>
            <ac:grpSpMk id="23" creationId="{09168DD1-C1AE-1FF6-B384-B27D36487FFE}"/>
          </ac:grpSpMkLst>
        </pc:grpChg>
        <pc:grpChg chg="add del mod">
          <ac:chgData name="Haemi Choi" userId="67fe99f4e45ab00d" providerId="LiveId" clId="{2180CDDF-8537-48B9-BDC5-C0094C2E5A55}" dt="2024-02-14T05:35:10.242" v="546" actId="478"/>
          <ac:grpSpMkLst>
            <pc:docMk/>
            <pc:sldMk cId="31307213" sldId="685"/>
            <ac:grpSpMk id="31" creationId="{31370825-8A0C-1D4F-3119-2F4F7005EC38}"/>
          </ac:grpSpMkLst>
        </pc:grpChg>
        <pc:picChg chg="mod topLvl">
          <ac:chgData name="Haemi Choi" userId="67fe99f4e45ab00d" providerId="LiveId" clId="{2180CDDF-8537-48B9-BDC5-C0094C2E5A55}" dt="2024-02-14T06:31:14.492" v="615" actId="1036"/>
          <ac:picMkLst>
            <pc:docMk/>
            <pc:sldMk cId="31307213" sldId="685"/>
            <ac:picMk id="3" creationId="{2101648A-CCA1-3356-FF83-CC25A0027B05}"/>
          </ac:picMkLst>
        </pc:picChg>
        <pc:picChg chg="mod topLvl">
          <ac:chgData name="Haemi Choi" userId="67fe99f4e45ab00d" providerId="LiveId" clId="{2180CDDF-8537-48B9-BDC5-C0094C2E5A55}" dt="2024-02-14T05:20:53.436" v="53" actId="165"/>
          <ac:picMkLst>
            <pc:docMk/>
            <pc:sldMk cId="31307213" sldId="685"/>
            <ac:picMk id="5" creationId="{1DB226CF-2F8D-A6EA-333B-BB63E35840CE}"/>
          </ac:picMkLst>
        </pc:picChg>
        <pc:picChg chg="del mod">
          <ac:chgData name="Haemi Choi" userId="67fe99f4e45ab00d" providerId="LiveId" clId="{2180CDDF-8537-48B9-BDC5-C0094C2E5A55}" dt="2024-02-14T05:27:40.370" v="66" actId="21"/>
          <ac:picMkLst>
            <pc:docMk/>
            <pc:sldMk cId="31307213" sldId="685"/>
            <ac:picMk id="24" creationId="{CED9D8AB-63AE-FDD8-A952-2F56E4426644}"/>
          </ac:picMkLst>
        </pc:picChg>
        <pc:picChg chg="del mod">
          <ac:chgData name="Haemi Choi" userId="67fe99f4e45ab00d" providerId="LiveId" clId="{2180CDDF-8537-48B9-BDC5-C0094C2E5A55}" dt="2024-02-14T05:33:26.182" v="313" actId="21"/>
          <ac:picMkLst>
            <pc:docMk/>
            <pc:sldMk cId="31307213" sldId="685"/>
            <ac:picMk id="28" creationId="{7528CB0A-9F6D-BFAC-C18A-BB181F19203A}"/>
          </ac:picMkLst>
        </pc:picChg>
        <pc:picChg chg="add del mod">
          <ac:chgData name="Haemi Choi" userId="67fe99f4e45ab00d" providerId="LiveId" clId="{2180CDDF-8537-48B9-BDC5-C0094C2E5A55}" dt="2024-02-14T06:56:07.398" v="777" actId="478"/>
          <ac:picMkLst>
            <pc:docMk/>
            <pc:sldMk cId="31307213" sldId="685"/>
            <ac:picMk id="36" creationId="{AC681EE1-8025-50F9-7F78-9E6EBCE0C2E1}"/>
          </ac:picMkLst>
        </pc:picChg>
        <pc:picChg chg="add del">
          <ac:chgData name="Haemi Choi" userId="67fe99f4e45ab00d" providerId="LiveId" clId="{2180CDDF-8537-48B9-BDC5-C0094C2E5A55}" dt="2024-02-14T06:42:29.291" v="631" actId="22"/>
          <ac:picMkLst>
            <pc:docMk/>
            <pc:sldMk cId="31307213" sldId="685"/>
            <ac:picMk id="42" creationId="{90750367-7608-9584-AF4B-68B706F6D05E}"/>
          </ac:picMkLst>
        </pc:picChg>
        <pc:cxnChg chg="add mod">
          <ac:chgData name="Haemi Choi" userId="67fe99f4e45ab00d" providerId="LiveId" clId="{2180CDDF-8537-48B9-BDC5-C0094C2E5A55}" dt="2024-02-14T05:32:59.131" v="306" actId="1038"/>
          <ac:cxnSpMkLst>
            <pc:docMk/>
            <pc:sldMk cId="31307213" sldId="685"/>
            <ac:cxnSpMk id="21" creationId="{EE979A83-8B5C-91A3-711D-6072BFB91286}"/>
          </ac:cxnSpMkLst>
        </pc:cxnChg>
        <pc:cxnChg chg="add mod">
          <ac:chgData name="Haemi Choi" userId="67fe99f4e45ab00d" providerId="LiveId" clId="{2180CDDF-8537-48B9-BDC5-C0094C2E5A55}" dt="2024-02-14T05:32:57.196" v="304" actId="1076"/>
          <ac:cxnSpMkLst>
            <pc:docMk/>
            <pc:sldMk cId="31307213" sldId="685"/>
            <ac:cxnSpMk id="22" creationId="{B50DC529-4AAC-7564-24AB-34CF83EBE181}"/>
          </ac:cxnSpMkLst>
        </pc:cxnChg>
        <pc:cxnChg chg="mod">
          <ac:chgData name="Haemi Choi" userId="67fe99f4e45ab00d" providerId="LiveId" clId="{2180CDDF-8537-48B9-BDC5-C0094C2E5A55}" dt="2024-02-14T05:33:17.548" v="310"/>
          <ac:cxnSpMkLst>
            <pc:docMk/>
            <pc:sldMk cId="31307213" sldId="685"/>
            <ac:cxnSpMk id="27" creationId="{373E38B5-D14D-AA71-DF1D-99A1C25D1567}"/>
          </ac:cxnSpMkLst>
        </pc:cxnChg>
        <pc:cxnChg chg="mod">
          <ac:chgData name="Haemi Choi" userId="67fe99f4e45ab00d" providerId="LiveId" clId="{2180CDDF-8537-48B9-BDC5-C0094C2E5A55}" dt="2024-02-14T05:35:05.836" v="544"/>
          <ac:cxnSpMkLst>
            <pc:docMk/>
            <pc:sldMk cId="31307213" sldId="685"/>
            <ac:cxnSpMk id="33" creationId="{4A4C1174-C645-AB74-5397-86915249D6C1}"/>
          </ac:cxnSpMkLst>
        </pc:cxnChg>
      </pc:sldChg>
      <pc:sldChg chg="addSp delSp modSp add mod ord">
        <pc:chgData name="Haemi Choi" userId="67fe99f4e45ab00d" providerId="LiveId" clId="{2180CDDF-8537-48B9-BDC5-C0094C2E5A55}" dt="2024-02-15T03:05:16.190" v="1196" actId="21"/>
        <pc:sldMkLst>
          <pc:docMk/>
          <pc:sldMk cId="3300515180" sldId="686"/>
        </pc:sldMkLst>
        <pc:spChg chg="del mod">
          <ac:chgData name="Haemi Choi" userId="67fe99f4e45ab00d" providerId="LiveId" clId="{2180CDDF-8537-48B9-BDC5-C0094C2E5A55}" dt="2024-02-15T03:05:16.190" v="1196" actId="21"/>
          <ac:spMkLst>
            <pc:docMk/>
            <pc:sldMk cId="3300515180" sldId="686"/>
            <ac:spMk id="2" creationId="{F51FA3C6-6826-C7F2-10F6-DAB32B89883C}"/>
          </ac:spMkLst>
        </pc:spChg>
        <pc:spChg chg="add mod">
          <ac:chgData name="Haemi Choi" userId="67fe99f4e45ab00d" providerId="LiveId" clId="{2180CDDF-8537-48B9-BDC5-C0094C2E5A55}" dt="2024-02-14T05:23:16.412" v="61"/>
          <ac:spMkLst>
            <pc:docMk/>
            <pc:sldMk cId="3300515180" sldId="686"/>
            <ac:spMk id="3" creationId="{F51FA3C6-6826-C7F2-10F6-DAB32B89883C}"/>
          </ac:spMkLst>
        </pc:spChg>
        <pc:spChg chg="add mod">
          <ac:chgData name="Haemi Choi" userId="67fe99f4e45ab00d" providerId="LiveId" clId="{2180CDDF-8537-48B9-BDC5-C0094C2E5A55}" dt="2024-02-14T05:32:12.927" v="297" actId="1076"/>
          <ac:spMkLst>
            <pc:docMk/>
            <pc:sldMk cId="3300515180" sldId="686"/>
            <ac:spMk id="4" creationId="{38E76DCE-89FD-D30F-A696-E55BEEE2011E}"/>
          </ac:spMkLst>
        </pc:spChg>
        <pc:spChg chg="add del mod">
          <ac:chgData name="Haemi Choi" userId="67fe99f4e45ab00d" providerId="LiveId" clId="{2180CDDF-8537-48B9-BDC5-C0094C2E5A55}" dt="2024-02-14T06:25:48.934" v="599" actId="478"/>
          <ac:spMkLst>
            <pc:docMk/>
            <pc:sldMk cId="3300515180" sldId="686"/>
            <ac:spMk id="5" creationId="{97C286D9-440D-A5B2-A0A3-BA57E3E2A6F0}"/>
          </ac:spMkLst>
        </pc:spChg>
        <pc:spChg chg="add del mod">
          <ac:chgData name="Haemi Choi" userId="67fe99f4e45ab00d" providerId="LiveId" clId="{2180CDDF-8537-48B9-BDC5-C0094C2E5A55}" dt="2024-02-14T06:25:54.379" v="600" actId="478"/>
          <ac:spMkLst>
            <pc:docMk/>
            <pc:sldMk cId="3300515180" sldId="686"/>
            <ac:spMk id="6" creationId="{394552A7-16EC-7431-F3F3-C6677944A0AF}"/>
          </ac:spMkLst>
        </pc:spChg>
        <pc:spChg chg="add del mod">
          <ac:chgData name="Haemi Choi" userId="67fe99f4e45ab00d" providerId="LiveId" clId="{2180CDDF-8537-48B9-BDC5-C0094C2E5A55}" dt="2024-02-14T06:25:46.952" v="598" actId="478"/>
          <ac:spMkLst>
            <pc:docMk/>
            <pc:sldMk cId="3300515180" sldId="686"/>
            <ac:spMk id="9" creationId="{370D28FF-C7E7-C99E-E67B-F29CCA738833}"/>
          </ac:spMkLst>
        </pc:spChg>
        <pc:spChg chg="add mod">
          <ac:chgData name="Haemi Choi" userId="67fe99f4e45ab00d" providerId="LiveId" clId="{2180CDDF-8537-48B9-BDC5-C0094C2E5A55}" dt="2024-02-14T06:26:09.147" v="604"/>
          <ac:spMkLst>
            <pc:docMk/>
            <pc:sldMk cId="3300515180" sldId="686"/>
            <ac:spMk id="12" creationId="{7CFF4A80-8B55-747E-56DB-89383E79A6EF}"/>
          </ac:spMkLst>
        </pc:spChg>
        <pc:picChg chg="add mod">
          <ac:chgData name="Haemi Choi" userId="67fe99f4e45ab00d" providerId="LiveId" clId="{2180CDDF-8537-48B9-BDC5-C0094C2E5A55}" dt="2024-02-14T06:22:59.558" v="581" actId="1076"/>
          <ac:picMkLst>
            <pc:docMk/>
            <pc:sldMk cId="3300515180" sldId="686"/>
            <ac:picMk id="8" creationId="{FD401304-91B1-3EE2-D2FB-D00B51DB18D0}"/>
          </ac:picMkLst>
        </pc:picChg>
        <pc:picChg chg="add del mod">
          <ac:chgData name="Haemi Choi" userId="67fe99f4e45ab00d" providerId="LiveId" clId="{2180CDDF-8537-48B9-BDC5-C0094C2E5A55}" dt="2024-02-14T06:54:52.139" v="750" actId="21"/>
          <ac:picMkLst>
            <pc:docMk/>
            <pc:sldMk cId="3300515180" sldId="686"/>
            <ac:picMk id="11" creationId="{C6B1A891-7B6B-337C-3A40-61AA5B61E341}"/>
          </ac:picMkLst>
        </pc:picChg>
        <pc:picChg chg="add mod">
          <ac:chgData name="Haemi Choi" userId="67fe99f4e45ab00d" providerId="LiveId" clId="{2180CDDF-8537-48B9-BDC5-C0094C2E5A55}" dt="2024-02-14T05:32:15.370" v="298" actId="1076"/>
          <ac:picMkLst>
            <pc:docMk/>
            <pc:sldMk cId="3300515180" sldId="686"/>
            <ac:picMk id="24" creationId="{CED9D8AB-63AE-FDD8-A952-2F56E4426644}"/>
          </ac:picMkLst>
        </pc:picChg>
      </pc:sldChg>
      <pc:sldChg chg="addSp modSp new mod ord">
        <pc:chgData name="Haemi Choi" userId="67fe99f4e45ab00d" providerId="LiveId" clId="{2180CDDF-8537-48B9-BDC5-C0094C2E5A55}" dt="2024-02-15T03:04:57.885" v="1193" actId="1076"/>
        <pc:sldMkLst>
          <pc:docMk/>
          <pc:sldMk cId="2475562722" sldId="687"/>
        </pc:sldMkLst>
        <pc:spChg chg="add mod">
          <ac:chgData name="Haemi Choi" userId="67fe99f4e45ab00d" providerId="LiveId" clId="{2180CDDF-8537-48B9-BDC5-C0094C2E5A55}" dt="2024-02-15T03:04:57.885" v="1193" actId="1076"/>
          <ac:spMkLst>
            <pc:docMk/>
            <pc:sldMk cId="2475562722" sldId="687"/>
            <ac:spMk id="2" creationId="{0773A15F-1E14-B62F-96D6-60CDF85A3E02}"/>
          </ac:spMkLst>
        </pc:spChg>
        <pc:picChg chg="add mod">
          <ac:chgData name="Haemi Choi" userId="67fe99f4e45ab00d" providerId="LiveId" clId="{2180CDDF-8537-48B9-BDC5-C0094C2E5A55}" dt="2024-02-15T03:04:55.884" v="1192" actId="1076"/>
          <ac:picMkLst>
            <pc:docMk/>
            <pc:sldMk cId="2475562722" sldId="687"/>
            <ac:picMk id="28" creationId="{7528CB0A-9F6D-BFAC-C18A-BB181F19203A}"/>
          </ac:picMkLst>
        </pc:picChg>
      </pc:sldChg>
      <pc:sldChg chg="addSp delSp modSp new mod">
        <pc:chgData name="Haemi Choi" userId="67fe99f4e45ab00d" providerId="LiveId" clId="{2180CDDF-8537-48B9-BDC5-C0094C2E5A55}" dt="2024-02-15T03:00:31.346" v="1048" actId="21"/>
        <pc:sldMkLst>
          <pc:docMk/>
          <pc:sldMk cId="2937035842" sldId="688"/>
        </pc:sldMkLst>
        <pc:spChg chg="add del mod">
          <ac:chgData name="Haemi Choi" userId="67fe99f4e45ab00d" providerId="LiveId" clId="{2180CDDF-8537-48B9-BDC5-C0094C2E5A55}" dt="2024-02-14T06:42:51.775" v="639" actId="478"/>
          <ac:spMkLst>
            <pc:docMk/>
            <pc:sldMk cId="2937035842" sldId="688"/>
            <ac:spMk id="4" creationId="{AB767F1B-D379-AA28-CDD0-05222E557D4E}"/>
          </ac:spMkLst>
        </pc:spChg>
        <pc:spChg chg="add del mod">
          <ac:chgData name="Haemi Choi" userId="67fe99f4e45ab00d" providerId="LiveId" clId="{2180CDDF-8537-48B9-BDC5-C0094C2E5A55}" dt="2024-02-14T06:44:36.310" v="652" actId="478"/>
          <ac:spMkLst>
            <pc:docMk/>
            <pc:sldMk cId="2937035842" sldId="688"/>
            <ac:spMk id="7" creationId="{DB6DF697-4958-96DA-E081-4239837A806D}"/>
          </ac:spMkLst>
        </pc:spChg>
        <pc:spChg chg="add del mod">
          <ac:chgData name="Haemi Choi" userId="67fe99f4e45ab00d" providerId="LiveId" clId="{2180CDDF-8537-48B9-BDC5-C0094C2E5A55}" dt="2024-02-14T06:44:35.016" v="651" actId="478"/>
          <ac:spMkLst>
            <pc:docMk/>
            <pc:sldMk cId="2937035842" sldId="688"/>
            <ac:spMk id="8" creationId="{9E0BE4AE-446B-E636-B37F-32DCCE1705B8}"/>
          </ac:spMkLst>
        </pc:spChg>
        <pc:spChg chg="add del mod">
          <ac:chgData name="Haemi Choi" userId="67fe99f4e45ab00d" providerId="LiveId" clId="{2180CDDF-8537-48B9-BDC5-C0094C2E5A55}" dt="2024-02-14T06:44:31.241" v="650" actId="478"/>
          <ac:spMkLst>
            <pc:docMk/>
            <pc:sldMk cId="2937035842" sldId="688"/>
            <ac:spMk id="11" creationId="{8876F36F-5A43-DCF6-5ACC-8788AD1E6F71}"/>
          </ac:spMkLst>
        </pc:spChg>
        <pc:spChg chg="add mod">
          <ac:chgData name="Haemi Choi" userId="67fe99f4e45ab00d" providerId="LiveId" clId="{2180CDDF-8537-48B9-BDC5-C0094C2E5A55}" dt="2024-02-14T06:44:48.721" v="657" actId="164"/>
          <ac:spMkLst>
            <pc:docMk/>
            <pc:sldMk cId="2937035842" sldId="688"/>
            <ac:spMk id="14" creationId="{E60BC457-238D-86BC-87AE-B1F99333151F}"/>
          </ac:spMkLst>
        </pc:spChg>
        <pc:spChg chg="add del mod">
          <ac:chgData name="Haemi Choi" userId="67fe99f4e45ab00d" providerId="LiveId" clId="{2180CDDF-8537-48B9-BDC5-C0094C2E5A55}" dt="2024-02-14T06:45:15.758" v="662" actId="478"/>
          <ac:spMkLst>
            <pc:docMk/>
            <pc:sldMk cId="2937035842" sldId="688"/>
            <ac:spMk id="16" creationId="{34C0F839-2645-B099-AA2A-E5EE0286EE69}"/>
          </ac:spMkLst>
        </pc:spChg>
        <pc:spChg chg="add del mod">
          <ac:chgData name="Haemi Choi" userId="67fe99f4e45ab00d" providerId="LiveId" clId="{2180CDDF-8537-48B9-BDC5-C0094C2E5A55}" dt="2024-02-14T06:45:29.893" v="665" actId="478"/>
          <ac:spMkLst>
            <pc:docMk/>
            <pc:sldMk cId="2937035842" sldId="688"/>
            <ac:spMk id="19" creationId="{4C928911-0127-7227-8F73-FDBAECE2720F}"/>
          </ac:spMkLst>
        </pc:spChg>
        <pc:spChg chg="add del mod">
          <ac:chgData name="Haemi Choi" userId="67fe99f4e45ab00d" providerId="LiveId" clId="{2180CDDF-8537-48B9-BDC5-C0094C2E5A55}" dt="2024-02-14T06:48:01.565" v="685" actId="478"/>
          <ac:spMkLst>
            <pc:docMk/>
            <pc:sldMk cId="2937035842" sldId="688"/>
            <ac:spMk id="20" creationId="{55C3CE76-CB19-361B-DE20-DEF69453EBA2}"/>
          </ac:spMkLst>
        </pc:spChg>
        <pc:spChg chg="add del mod">
          <ac:chgData name="Haemi Choi" userId="67fe99f4e45ab00d" providerId="LiveId" clId="{2180CDDF-8537-48B9-BDC5-C0094C2E5A55}" dt="2024-02-14T06:47:59.550" v="684" actId="478"/>
          <ac:spMkLst>
            <pc:docMk/>
            <pc:sldMk cId="2937035842" sldId="688"/>
            <ac:spMk id="23" creationId="{536EFAD9-4B1F-69BE-F5D0-3C24EE247674}"/>
          </ac:spMkLst>
        </pc:spChg>
        <pc:spChg chg="add del mod">
          <ac:chgData name="Haemi Choi" userId="67fe99f4e45ab00d" providerId="LiveId" clId="{2180CDDF-8537-48B9-BDC5-C0094C2E5A55}" dt="2024-02-15T02:55:51.893" v="940" actId="21"/>
          <ac:spMkLst>
            <pc:docMk/>
            <pc:sldMk cId="2937035842" sldId="688"/>
            <ac:spMk id="25" creationId="{F6BFBF2F-D316-A624-E2C5-6D102B654D2F}"/>
          </ac:spMkLst>
        </pc:spChg>
        <pc:spChg chg="add del mod">
          <ac:chgData name="Haemi Choi" userId="67fe99f4e45ab00d" providerId="LiveId" clId="{2180CDDF-8537-48B9-BDC5-C0094C2E5A55}" dt="2024-02-14T06:53:48.537" v="735" actId="478"/>
          <ac:spMkLst>
            <pc:docMk/>
            <pc:sldMk cId="2937035842" sldId="688"/>
            <ac:spMk id="26" creationId="{A9FA502A-DBF0-E730-5823-155E9420461B}"/>
          </ac:spMkLst>
        </pc:spChg>
        <pc:grpChg chg="add mod">
          <ac:chgData name="Haemi Choi" userId="67fe99f4e45ab00d" providerId="LiveId" clId="{2180CDDF-8537-48B9-BDC5-C0094C2E5A55}" dt="2024-02-15T02:56:32.564" v="950" actId="1076"/>
          <ac:grpSpMkLst>
            <pc:docMk/>
            <pc:sldMk cId="2937035842" sldId="688"/>
            <ac:grpSpMk id="15" creationId="{18EF95E1-4F5F-C3C9-E531-3B5D8A3E72A1}"/>
          </ac:grpSpMkLst>
        </pc:grpChg>
        <pc:picChg chg="add mod modCrop">
          <ac:chgData name="Haemi Choi" userId="67fe99f4e45ab00d" providerId="LiveId" clId="{2180CDDF-8537-48B9-BDC5-C0094C2E5A55}" dt="2024-02-15T02:56:32.564" v="950" actId="1076"/>
          <ac:picMkLst>
            <pc:docMk/>
            <pc:sldMk cId="2937035842" sldId="688"/>
            <ac:picMk id="3" creationId="{F800274D-025D-FAC3-BBDB-B0FB3FCAD736}"/>
          </ac:picMkLst>
        </pc:picChg>
        <pc:picChg chg="add mod">
          <ac:chgData name="Haemi Choi" userId="67fe99f4e45ab00d" providerId="LiveId" clId="{2180CDDF-8537-48B9-BDC5-C0094C2E5A55}" dt="2024-02-15T02:56:35.864" v="951" actId="1076"/>
          <ac:picMkLst>
            <pc:docMk/>
            <pc:sldMk cId="2937035842" sldId="688"/>
            <ac:picMk id="6" creationId="{C5B653EB-A544-C6A4-B969-BF304E76280C}"/>
          </ac:picMkLst>
        </pc:picChg>
        <pc:picChg chg="add del mod modCrop">
          <ac:chgData name="Haemi Choi" userId="67fe99f4e45ab00d" providerId="LiveId" clId="{2180CDDF-8537-48B9-BDC5-C0094C2E5A55}" dt="2024-02-15T02:44:25.269" v="790" actId="21"/>
          <ac:picMkLst>
            <pc:docMk/>
            <pc:sldMk cId="2937035842" sldId="688"/>
            <ac:picMk id="7" creationId="{55A2360B-AFD4-333F-41AF-330D779607E1}"/>
          </ac:picMkLst>
        </pc:picChg>
        <pc:picChg chg="add del mod modCrop">
          <ac:chgData name="Haemi Choi" userId="67fe99f4e45ab00d" providerId="LiveId" clId="{2180CDDF-8537-48B9-BDC5-C0094C2E5A55}" dt="2024-02-15T02:59:07.496" v="1025" actId="21"/>
          <ac:picMkLst>
            <pc:docMk/>
            <pc:sldMk cId="2937035842" sldId="688"/>
            <ac:picMk id="8" creationId="{8984DF6E-EF2D-4962-2135-6B972CC7B257}"/>
          </ac:picMkLst>
        </pc:picChg>
        <pc:picChg chg="add mod modCrop">
          <ac:chgData name="Haemi Choi" userId="67fe99f4e45ab00d" providerId="LiveId" clId="{2180CDDF-8537-48B9-BDC5-C0094C2E5A55}" dt="2024-02-15T02:56:37.567" v="952" actId="1076"/>
          <ac:picMkLst>
            <pc:docMk/>
            <pc:sldMk cId="2937035842" sldId="688"/>
            <ac:picMk id="10" creationId="{1AF8D576-F63C-C425-D0B2-27E946F2AAB9}"/>
          </ac:picMkLst>
        </pc:picChg>
        <pc:picChg chg="add del mod">
          <ac:chgData name="Haemi Choi" userId="67fe99f4e45ab00d" providerId="LiveId" clId="{2180CDDF-8537-48B9-BDC5-C0094C2E5A55}" dt="2024-02-15T02:59:07.496" v="1025" actId="21"/>
          <ac:picMkLst>
            <pc:docMk/>
            <pc:sldMk cId="2937035842" sldId="688"/>
            <ac:picMk id="11" creationId="{53A5F3FA-0DDF-26CB-D524-80B052B4074A}"/>
          </ac:picMkLst>
        </pc:picChg>
        <pc:picChg chg="add mod">
          <ac:chgData name="Haemi Choi" userId="67fe99f4e45ab00d" providerId="LiveId" clId="{2180CDDF-8537-48B9-BDC5-C0094C2E5A55}" dt="2024-02-14T06:44:48.721" v="657" actId="164"/>
          <ac:picMkLst>
            <pc:docMk/>
            <pc:sldMk cId="2937035842" sldId="688"/>
            <ac:picMk id="13" creationId="{41010FE0-C3C3-0F80-A0EE-521CBBF6F227}"/>
          </ac:picMkLst>
        </pc:picChg>
        <pc:picChg chg="add del mod">
          <ac:chgData name="Haemi Choi" userId="67fe99f4e45ab00d" providerId="LiveId" clId="{2180CDDF-8537-48B9-BDC5-C0094C2E5A55}" dt="2024-02-15T03:00:31.346" v="1048" actId="21"/>
          <ac:picMkLst>
            <pc:docMk/>
            <pc:sldMk cId="2937035842" sldId="688"/>
            <ac:picMk id="16" creationId="{BF6ABAFA-888C-1F36-F280-79E1FEE227E8}"/>
          </ac:picMkLst>
        </pc:picChg>
        <pc:picChg chg="add mod">
          <ac:chgData name="Haemi Choi" userId="67fe99f4e45ab00d" providerId="LiveId" clId="{2180CDDF-8537-48B9-BDC5-C0094C2E5A55}" dt="2024-02-15T02:59:05.186" v="1024" actId="1076"/>
          <ac:picMkLst>
            <pc:docMk/>
            <pc:sldMk cId="2937035842" sldId="688"/>
            <ac:picMk id="18" creationId="{86DCCE49-4C6A-87D6-AA5D-34A79CAE4F3F}"/>
          </ac:picMkLst>
        </pc:picChg>
        <pc:picChg chg="add mod modCrop">
          <ac:chgData name="Haemi Choi" userId="67fe99f4e45ab00d" providerId="LiveId" clId="{2180CDDF-8537-48B9-BDC5-C0094C2E5A55}" dt="2024-02-15T02:56:35.864" v="951" actId="1076"/>
          <ac:picMkLst>
            <pc:docMk/>
            <pc:sldMk cId="2937035842" sldId="688"/>
            <ac:picMk id="22" creationId="{D6658DE6-DC32-9BFC-3DBB-745627A7D63D}"/>
          </ac:picMkLst>
        </pc:picChg>
        <pc:picChg chg="add del mod modCrop">
          <ac:chgData name="Haemi Choi" userId="67fe99f4e45ab00d" providerId="LiveId" clId="{2180CDDF-8537-48B9-BDC5-C0094C2E5A55}" dt="2024-02-15T02:56:39.508" v="954" actId="478"/>
          <ac:picMkLst>
            <pc:docMk/>
            <pc:sldMk cId="2937035842" sldId="688"/>
            <ac:picMk id="24" creationId="{B9BF936B-95B9-38B5-282A-B64FEE224ADC}"/>
          </ac:picMkLst>
        </pc:picChg>
        <pc:picChg chg="add mod">
          <ac:chgData name="Haemi Choi" userId="67fe99f4e45ab00d" providerId="LiveId" clId="{2180CDDF-8537-48B9-BDC5-C0094C2E5A55}" dt="2024-02-14T06:54:54.362" v="751"/>
          <ac:picMkLst>
            <pc:docMk/>
            <pc:sldMk cId="2937035842" sldId="688"/>
            <ac:picMk id="27" creationId="{C6B1A891-7B6B-337C-3A40-61AA5B61E341}"/>
          </ac:picMkLst>
        </pc:picChg>
        <pc:cxnChg chg="add del">
          <ac:chgData name="Haemi Choi" userId="67fe99f4e45ab00d" providerId="LiveId" clId="{2180CDDF-8537-48B9-BDC5-C0094C2E5A55}" dt="2024-02-15T02:43:25.913" v="784" actId="11529"/>
          <ac:cxnSpMkLst>
            <pc:docMk/>
            <pc:sldMk cId="2937035842" sldId="688"/>
            <ac:cxnSpMk id="4" creationId="{EC9DCF41-5ADC-5A29-62D4-4D5C8A737966}"/>
          </ac:cxnSpMkLst>
        </pc:cxnChg>
      </pc:sldChg>
      <pc:sldChg chg="addSp delSp modSp new mod">
        <pc:chgData name="Haemi Choi" userId="67fe99f4e45ab00d" providerId="LiveId" clId="{2180CDDF-8537-48B9-BDC5-C0094C2E5A55}" dt="2024-02-15T03:04:28.662" v="1150" actId="1076"/>
        <pc:sldMkLst>
          <pc:docMk/>
          <pc:sldMk cId="20163137" sldId="689"/>
        </pc:sldMkLst>
        <pc:spChg chg="add del mod">
          <ac:chgData name="Haemi Choi" userId="67fe99f4e45ab00d" providerId="LiveId" clId="{2180CDDF-8537-48B9-BDC5-C0094C2E5A55}" dt="2024-02-15T02:53:54.461" v="926" actId="478"/>
          <ac:spMkLst>
            <pc:docMk/>
            <pc:sldMk cId="20163137" sldId="689"/>
            <ac:spMk id="2" creationId="{2EC0176B-637E-1E80-A7AF-FC21BC9DD049}"/>
          </ac:spMkLst>
        </pc:spChg>
        <pc:spChg chg="add del mod">
          <ac:chgData name="Haemi Choi" userId="67fe99f4e45ab00d" providerId="LiveId" clId="{2180CDDF-8537-48B9-BDC5-C0094C2E5A55}" dt="2024-02-14T06:49:23.389" v="699" actId="478"/>
          <ac:spMkLst>
            <pc:docMk/>
            <pc:sldMk cId="20163137" sldId="689"/>
            <ac:spMk id="4" creationId="{056C45A5-1C0A-055B-9258-6F21F96D74C2}"/>
          </ac:spMkLst>
        </pc:spChg>
        <pc:spChg chg="add del">
          <ac:chgData name="Haemi Choi" userId="67fe99f4e45ab00d" providerId="LiveId" clId="{2180CDDF-8537-48B9-BDC5-C0094C2E5A55}" dt="2024-02-15T02:47:00.694" v="806" actId="478"/>
          <ac:spMkLst>
            <pc:docMk/>
            <pc:sldMk cId="20163137" sldId="689"/>
            <ac:spMk id="5" creationId="{6E1926A1-5DB2-E91F-990B-82B568ED97C6}"/>
          </ac:spMkLst>
        </pc:spChg>
        <pc:spChg chg="add del mod">
          <ac:chgData name="Haemi Choi" userId="67fe99f4e45ab00d" providerId="LiveId" clId="{2180CDDF-8537-48B9-BDC5-C0094C2E5A55}" dt="2024-02-14T06:49:25.854" v="700" actId="478"/>
          <ac:spMkLst>
            <pc:docMk/>
            <pc:sldMk cId="20163137" sldId="689"/>
            <ac:spMk id="7" creationId="{C0960728-0C65-6E8C-E973-20FF6C5FEEAE}"/>
          </ac:spMkLst>
        </pc:spChg>
        <pc:spChg chg="add mod topLvl">
          <ac:chgData name="Haemi Choi" userId="67fe99f4e45ab00d" providerId="LiveId" clId="{2180CDDF-8537-48B9-BDC5-C0094C2E5A55}" dt="2024-02-15T03:03:37.344" v="1116" actId="1076"/>
          <ac:spMkLst>
            <pc:docMk/>
            <pc:sldMk cId="20163137" sldId="689"/>
            <ac:spMk id="10" creationId="{ED8A015B-20FF-9D30-EB86-C2E79CAB45B0}"/>
          </ac:spMkLst>
        </pc:spChg>
        <pc:spChg chg="add del mod topLvl">
          <ac:chgData name="Haemi Choi" userId="67fe99f4e45ab00d" providerId="LiveId" clId="{2180CDDF-8537-48B9-BDC5-C0094C2E5A55}" dt="2024-02-15T03:03:08.381" v="1110" actId="478"/>
          <ac:spMkLst>
            <pc:docMk/>
            <pc:sldMk cId="20163137" sldId="689"/>
            <ac:spMk id="11" creationId="{C3577262-E938-4CC9-2B8A-52FCDC3EBA46}"/>
          </ac:spMkLst>
        </pc:spChg>
        <pc:spChg chg="add mod">
          <ac:chgData name="Haemi Choi" userId="67fe99f4e45ab00d" providerId="LiveId" clId="{2180CDDF-8537-48B9-BDC5-C0094C2E5A55}" dt="2024-02-14T06:51:32.091" v="723"/>
          <ac:spMkLst>
            <pc:docMk/>
            <pc:sldMk cId="20163137" sldId="689"/>
            <ac:spMk id="14" creationId="{6C4BBA34-B82D-C8CE-52EB-8F08BBCF2426}"/>
          </ac:spMkLst>
        </pc:spChg>
        <pc:spChg chg="add del mod">
          <ac:chgData name="Haemi Choi" userId="67fe99f4e45ab00d" providerId="LiveId" clId="{2180CDDF-8537-48B9-BDC5-C0094C2E5A55}" dt="2024-02-14T06:54:36.424" v="747" actId="478"/>
          <ac:spMkLst>
            <pc:docMk/>
            <pc:sldMk cId="20163137" sldId="689"/>
            <ac:spMk id="17" creationId="{C38B63C7-6F86-7F59-EEC5-FBBC603E20D7}"/>
          </ac:spMkLst>
        </pc:spChg>
        <pc:spChg chg="add del mod topLvl">
          <ac:chgData name="Haemi Choi" userId="67fe99f4e45ab00d" providerId="LiveId" clId="{2180CDDF-8537-48B9-BDC5-C0094C2E5A55}" dt="2024-02-15T02:57:19.918" v="971" actId="164"/>
          <ac:spMkLst>
            <pc:docMk/>
            <pc:sldMk cId="20163137" sldId="689"/>
            <ac:spMk id="19" creationId="{0EDF37A2-330D-6A72-49F0-E1C1D2274996}"/>
          </ac:spMkLst>
        </pc:spChg>
        <pc:spChg chg="add del mod topLvl">
          <ac:chgData name="Haemi Choi" userId="67fe99f4e45ab00d" providerId="LiveId" clId="{2180CDDF-8537-48B9-BDC5-C0094C2E5A55}" dt="2024-02-15T02:57:19.918" v="971" actId="164"/>
          <ac:spMkLst>
            <pc:docMk/>
            <pc:sldMk cId="20163137" sldId="689"/>
            <ac:spMk id="20" creationId="{E6D4C301-61B0-8DF8-4423-5500CFC1D329}"/>
          </ac:spMkLst>
        </pc:spChg>
        <pc:spChg chg="add del mod ord topLvl">
          <ac:chgData name="Haemi Choi" userId="67fe99f4e45ab00d" providerId="LiveId" clId="{2180CDDF-8537-48B9-BDC5-C0094C2E5A55}" dt="2024-02-15T02:57:19.918" v="971" actId="164"/>
          <ac:spMkLst>
            <pc:docMk/>
            <pc:sldMk cId="20163137" sldId="689"/>
            <ac:spMk id="22" creationId="{5A046D28-CCC7-33CB-4D14-1F4812BD1B1F}"/>
          </ac:spMkLst>
        </pc:spChg>
        <pc:spChg chg="add mod ord topLvl">
          <ac:chgData name="Haemi Choi" userId="67fe99f4e45ab00d" providerId="LiveId" clId="{2180CDDF-8537-48B9-BDC5-C0094C2E5A55}" dt="2024-02-15T03:03:37.344" v="1116" actId="1076"/>
          <ac:spMkLst>
            <pc:docMk/>
            <pc:sldMk cId="20163137" sldId="689"/>
            <ac:spMk id="57" creationId="{F6BFBF2F-D316-A624-E2C5-6D102B654D2F}"/>
          </ac:spMkLst>
        </pc:spChg>
        <pc:spChg chg="mod">
          <ac:chgData name="Haemi Choi" userId="67fe99f4e45ab00d" providerId="LiveId" clId="{2180CDDF-8537-48B9-BDC5-C0094C2E5A55}" dt="2024-02-15T02:57:28.292" v="975"/>
          <ac:spMkLst>
            <pc:docMk/>
            <pc:sldMk cId="20163137" sldId="689"/>
            <ac:spMk id="60" creationId="{EA089520-7EC5-6EB4-0E04-A6E1DD31157B}"/>
          </ac:spMkLst>
        </pc:spChg>
        <pc:spChg chg="mod">
          <ac:chgData name="Haemi Choi" userId="67fe99f4e45ab00d" providerId="LiveId" clId="{2180CDDF-8537-48B9-BDC5-C0094C2E5A55}" dt="2024-02-15T02:57:28.292" v="975"/>
          <ac:spMkLst>
            <pc:docMk/>
            <pc:sldMk cId="20163137" sldId="689"/>
            <ac:spMk id="62" creationId="{74EC8018-784A-FA98-B052-DA36BC5FAF89}"/>
          </ac:spMkLst>
        </pc:spChg>
        <pc:spChg chg="mod">
          <ac:chgData name="Haemi Choi" userId="67fe99f4e45ab00d" providerId="LiveId" clId="{2180CDDF-8537-48B9-BDC5-C0094C2E5A55}" dt="2024-02-15T02:57:28.292" v="975"/>
          <ac:spMkLst>
            <pc:docMk/>
            <pc:sldMk cId="20163137" sldId="689"/>
            <ac:spMk id="63" creationId="{6C06E1B1-690A-F35E-6246-DF877760B143}"/>
          </ac:spMkLst>
        </pc:spChg>
        <pc:spChg chg="mod">
          <ac:chgData name="Haemi Choi" userId="67fe99f4e45ab00d" providerId="LiveId" clId="{2180CDDF-8537-48B9-BDC5-C0094C2E5A55}" dt="2024-02-15T02:57:30.723" v="977"/>
          <ac:spMkLst>
            <pc:docMk/>
            <pc:sldMk cId="20163137" sldId="689"/>
            <ac:spMk id="65" creationId="{0AF28543-175E-D988-6468-3618AC4F5C9D}"/>
          </ac:spMkLst>
        </pc:spChg>
        <pc:spChg chg="mod">
          <ac:chgData name="Haemi Choi" userId="67fe99f4e45ab00d" providerId="LiveId" clId="{2180CDDF-8537-48B9-BDC5-C0094C2E5A55}" dt="2024-02-15T02:57:30.723" v="977"/>
          <ac:spMkLst>
            <pc:docMk/>
            <pc:sldMk cId="20163137" sldId="689"/>
            <ac:spMk id="67" creationId="{3277536C-3A1D-8D97-98AA-D8827E07899B}"/>
          </ac:spMkLst>
        </pc:spChg>
        <pc:spChg chg="mod">
          <ac:chgData name="Haemi Choi" userId="67fe99f4e45ab00d" providerId="LiveId" clId="{2180CDDF-8537-48B9-BDC5-C0094C2E5A55}" dt="2024-02-15T02:57:30.723" v="977"/>
          <ac:spMkLst>
            <pc:docMk/>
            <pc:sldMk cId="20163137" sldId="689"/>
            <ac:spMk id="68" creationId="{288F6D88-B8F3-71D9-55D3-C6F0560F77E2}"/>
          </ac:spMkLst>
        </pc:spChg>
        <pc:spChg chg="add mod">
          <ac:chgData name="Haemi Choi" userId="67fe99f4e45ab00d" providerId="LiveId" clId="{2180CDDF-8537-48B9-BDC5-C0094C2E5A55}" dt="2024-02-15T02:58:26.998" v="1008" actId="164"/>
          <ac:spMkLst>
            <pc:docMk/>
            <pc:sldMk cId="20163137" sldId="689"/>
            <ac:spMk id="69" creationId="{1D417E46-E899-B951-8E10-E8497695BDC5}"/>
          </ac:spMkLst>
        </pc:spChg>
        <pc:spChg chg="add mod">
          <ac:chgData name="Haemi Choi" userId="67fe99f4e45ab00d" providerId="LiveId" clId="{2180CDDF-8537-48B9-BDC5-C0094C2E5A55}" dt="2024-02-15T02:58:58.613" v="1022" actId="255"/>
          <ac:spMkLst>
            <pc:docMk/>
            <pc:sldMk cId="20163137" sldId="689"/>
            <ac:spMk id="70" creationId="{9B0E6283-73CB-D255-35C1-340087F315C2}"/>
          </ac:spMkLst>
        </pc:spChg>
        <pc:spChg chg="mod">
          <ac:chgData name="Haemi Choi" userId="67fe99f4e45ab00d" providerId="LiveId" clId="{2180CDDF-8537-48B9-BDC5-C0094C2E5A55}" dt="2024-02-15T02:58:09.630" v="995"/>
          <ac:spMkLst>
            <pc:docMk/>
            <pc:sldMk cId="20163137" sldId="689"/>
            <ac:spMk id="72" creationId="{198869DE-C5A4-8294-75F7-A225D5DF3DCE}"/>
          </ac:spMkLst>
        </pc:spChg>
        <pc:spChg chg="mod">
          <ac:chgData name="Haemi Choi" userId="67fe99f4e45ab00d" providerId="LiveId" clId="{2180CDDF-8537-48B9-BDC5-C0094C2E5A55}" dt="2024-02-15T02:58:09.630" v="995"/>
          <ac:spMkLst>
            <pc:docMk/>
            <pc:sldMk cId="20163137" sldId="689"/>
            <ac:spMk id="74" creationId="{F08CF3CA-6600-CC14-3125-DC2AAE165E54}"/>
          </ac:spMkLst>
        </pc:spChg>
        <pc:spChg chg="mod">
          <ac:chgData name="Haemi Choi" userId="67fe99f4e45ab00d" providerId="LiveId" clId="{2180CDDF-8537-48B9-BDC5-C0094C2E5A55}" dt="2024-02-15T02:58:09.630" v="995"/>
          <ac:spMkLst>
            <pc:docMk/>
            <pc:sldMk cId="20163137" sldId="689"/>
            <ac:spMk id="75" creationId="{52880E5F-A849-9F5A-968B-C63B422BF2A7}"/>
          </ac:spMkLst>
        </pc:spChg>
        <pc:spChg chg="add mod">
          <ac:chgData name="Haemi Choi" userId="67fe99f4e45ab00d" providerId="LiveId" clId="{2180CDDF-8537-48B9-BDC5-C0094C2E5A55}" dt="2024-02-15T02:58:58.613" v="1022" actId="255"/>
          <ac:spMkLst>
            <pc:docMk/>
            <pc:sldMk cId="20163137" sldId="689"/>
            <ac:spMk id="76" creationId="{6FD98251-4DD9-398B-D6AC-3635EBE7C6A8}"/>
          </ac:spMkLst>
        </pc:spChg>
        <pc:spChg chg="add mod topLvl">
          <ac:chgData name="Haemi Choi" userId="67fe99f4e45ab00d" providerId="LiveId" clId="{2180CDDF-8537-48B9-BDC5-C0094C2E5A55}" dt="2024-02-15T03:04:18.972" v="1146" actId="165"/>
          <ac:spMkLst>
            <pc:docMk/>
            <pc:sldMk cId="20163137" sldId="689"/>
            <ac:spMk id="88" creationId="{6AC19966-2781-3BF7-E4D0-3BA4C0E87819}"/>
          </ac:spMkLst>
        </pc:spChg>
        <pc:spChg chg="add mod topLvl">
          <ac:chgData name="Haemi Choi" userId="67fe99f4e45ab00d" providerId="LiveId" clId="{2180CDDF-8537-48B9-BDC5-C0094C2E5A55}" dt="2024-02-15T03:04:18.972" v="1146" actId="165"/>
          <ac:spMkLst>
            <pc:docMk/>
            <pc:sldMk cId="20163137" sldId="689"/>
            <ac:spMk id="90" creationId="{BAC4E48F-AD05-DC2F-6F93-42FD4CC76DAD}"/>
          </ac:spMkLst>
        </pc:spChg>
        <pc:spChg chg="add mod topLvl">
          <ac:chgData name="Haemi Choi" userId="67fe99f4e45ab00d" providerId="LiveId" clId="{2180CDDF-8537-48B9-BDC5-C0094C2E5A55}" dt="2024-02-15T03:04:21.317" v="1147" actId="164"/>
          <ac:spMkLst>
            <pc:docMk/>
            <pc:sldMk cId="20163137" sldId="689"/>
            <ac:spMk id="91" creationId="{AD1C3A7B-0D67-F6F0-560F-C4EE65F1FC9D}"/>
          </ac:spMkLst>
        </pc:spChg>
        <pc:spChg chg="add mod topLvl">
          <ac:chgData name="Haemi Choi" userId="67fe99f4e45ab00d" providerId="LiveId" clId="{2180CDDF-8537-48B9-BDC5-C0094C2E5A55}" dt="2024-02-15T03:04:23.108" v="1148" actId="164"/>
          <ac:spMkLst>
            <pc:docMk/>
            <pc:sldMk cId="20163137" sldId="689"/>
            <ac:spMk id="92" creationId="{A4925BF7-E559-35E8-FC12-A21B65036BDF}"/>
          </ac:spMkLst>
        </pc:spChg>
        <pc:spChg chg="add mod">
          <ac:chgData name="Haemi Choi" userId="67fe99f4e45ab00d" providerId="LiveId" clId="{2180CDDF-8537-48B9-BDC5-C0094C2E5A55}" dt="2024-02-15T03:04:23.108" v="1148" actId="164"/>
          <ac:spMkLst>
            <pc:docMk/>
            <pc:sldMk cId="20163137" sldId="689"/>
            <ac:spMk id="93" creationId="{11B4C325-02F7-CCD8-0394-894426FDCF19}"/>
          </ac:spMkLst>
        </pc:spChg>
        <pc:spChg chg="add del mod">
          <ac:chgData name="Haemi Choi" userId="67fe99f4e45ab00d" providerId="LiveId" clId="{2180CDDF-8537-48B9-BDC5-C0094C2E5A55}" dt="2024-02-15T03:02:37.642" v="1100" actId="478"/>
          <ac:spMkLst>
            <pc:docMk/>
            <pc:sldMk cId="20163137" sldId="689"/>
            <ac:spMk id="94" creationId="{3F0E23AD-54E2-A20B-5381-BBB4487D67BD}"/>
          </ac:spMkLst>
        </pc:spChg>
        <pc:spChg chg="add mod">
          <ac:chgData name="Haemi Choi" userId="67fe99f4e45ab00d" providerId="LiveId" clId="{2180CDDF-8537-48B9-BDC5-C0094C2E5A55}" dt="2024-02-15T03:04:21.317" v="1147" actId="164"/>
          <ac:spMkLst>
            <pc:docMk/>
            <pc:sldMk cId="20163137" sldId="689"/>
            <ac:spMk id="95" creationId="{9CB722C7-5BC0-E617-DDB2-CA4921E18EA7}"/>
          </ac:spMkLst>
        </pc:spChg>
        <pc:spChg chg="add mod">
          <ac:chgData name="Haemi Choi" userId="67fe99f4e45ab00d" providerId="LiveId" clId="{2180CDDF-8537-48B9-BDC5-C0094C2E5A55}" dt="2024-02-15T03:03:07.126" v="1109" actId="571"/>
          <ac:spMkLst>
            <pc:docMk/>
            <pc:sldMk cId="20163137" sldId="689"/>
            <ac:spMk id="96" creationId="{A3684350-E559-F06E-702A-54CDD8B13CD4}"/>
          </ac:spMkLst>
        </pc:spChg>
        <pc:spChg chg="add mod">
          <ac:chgData name="Haemi Choi" userId="67fe99f4e45ab00d" providerId="LiveId" clId="{2180CDDF-8537-48B9-BDC5-C0094C2E5A55}" dt="2024-02-15T03:03:52.869" v="1144" actId="20577"/>
          <ac:spMkLst>
            <pc:docMk/>
            <pc:sldMk cId="20163137" sldId="689"/>
            <ac:spMk id="97" creationId="{A3D15275-43EE-7109-E42F-C86017E836F4}"/>
          </ac:spMkLst>
        </pc:spChg>
        <pc:grpChg chg="add del mod topLvl">
          <ac:chgData name="Haemi Choi" userId="67fe99f4e45ab00d" providerId="LiveId" clId="{2180CDDF-8537-48B9-BDC5-C0094C2E5A55}" dt="2024-02-15T03:01:19.050" v="1062" actId="165"/>
          <ac:grpSpMkLst>
            <pc:docMk/>
            <pc:sldMk cId="20163137" sldId="689"/>
            <ac:grpSpMk id="15" creationId="{736E8437-0CF6-7FAD-52EE-674F6EB02515}"/>
          </ac:grpSpMkLst>
        </pc:grpChg>
        <pc:grpChg chg="add del mod topLvl">
          <ac:chgData name="Haemi Choi" userId="67fe99f4e45ab00d" providerId="LiveId" clId="{2180CDDF-8537-48B9-BDC5-C0094C2E5A55}" dt="2024-02-15T03:01:17.133" v="1061" actId="165"/>
          <ac:grpSpMkLst>
            <pc:docMk/>
            <pc:sldMk cId="20163137" sldId="689"/>
            <ac:grpSpMk id="16" creationId="{CC42745C-BEEB-950E-35AD-C76DCF3E277D}"/>
          </ac:grpSpMkLst>
        </pc:grpChg>
        <pc:grpChg chg="add mod">
          <ac:chgData name="Haemi Choi" userId="67fe99f4e45ab00d" providerId="LiveId" clId="{2180CDDF-8537-48B9-BDC5-C0094C2E5A55}" dt="2024-02-15T03:03:56.792" v="1145" actId="1076"/>
          <ac:grpSpMkLst>
            <pc:docMk/>
            <pc:sldMk cId="20163137" sldId="689"/>
            <ac:grpSpMk id="17" creationId="{D207C64B-94F3-FB41-B764-439D278DAB1F}"/>
          </ac:grpSpMkLst>
        </pc:grpChg>
        <pc:grpChg chg="add del mod">
          <ac:chgData name="Haemi Choi" userId="67fe99f4e45ab00d" providerId="LiveId" clId="{2180CDDF-8537-48B9-BDC5-C0094C2E5A55}" dt="2024-02-14T06:55:39.584" v="769" actId="165"/>
          <ac:grpSpMkLst>
            <pc:docMk/>
            <pc:sldMk cId="20163137" sldId="689"/>
            <ac:grpSpMk id="21" creationId="{116F6871-ED42-131E-D2AE-FD23C613DBB3}"/>
          </ac:grpSpMkLst>
        </pc:grpChg>
        <pc:grpChg chg="add del mod">
          <ac:chgData name="Haemi Choi" userId="67fe99f4e45ab00d" providerId="LiveId" clId="{2180CDDF-8537-48B9-BDC5-C0094C2E5A55}" dt="2024-02-15T02:57:18.034" v="970" actId="165"/>
          <ac:grpSpMkLst>
            <pc:docMk/>
            <pc:sldMk cId="20163137" sldId="689"/>
            <ac:grpSpMk id="23" creationId="{0635ADF8-B6C7-FF97-014F-5FADDBE1EDA4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25" creationId="{DE0BE1D4-9DA2-1A0C-7EFD-29A0C82B82D4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26" creationId="{AC199672-7C8E-0354-0FDE-1316DABB9394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32" creationId="{C7B92DE5-8022-8402-74AF-0751ADA75DC0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33" creationId="{1335297B-37A8-F08E-A802-3FEB61722E4C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34" creationId="{3B8A79F6-C3EB-8AEE-7933-6FD8544EF39D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35" creationId="{5B5F440B-FDC4-86C4-CB7B-F2EF7D4F5E14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39" creationId="{7E49B4C4-C49C-2A3A-5B47-016EFF2C8F55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42" creationId="{DA1534EB-F09C-C25F-E16C-CD91637BA25E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48" creationId="{87FFFE82-A0D3-EAA4-3B8D-86ABCF547520}"/>
          </ac:grpSpMkLst>
        </pc:grpChg>
        <pc:grpChg chg="mod">
          <ac:chgData name="Haemi Choi" userId="67fe99f4e45ab00d" providerId="LiveId" clId="{2180CDDF-8537-48B9-BDC5-C0094C2E5A55}" dt="2024-02-15T02:54:32.294" v="928"/>
          <ac:grpSpMkLst>
            <pc:docMk/>
            <pc:sldMk cId="20163137" sldId="689"/>
            <ac:grpSpMk id="51" creationId="{885A9748-4A4B-9CE2-9ED4-4EF55005420E}"/>
          </ac:grpSpMkLst>
        </pc:grpChg>
        <pc:grpChg chg="add mod">
          <ac:chgData name="Haemi Choi" userId="67fe99f4e45ab00d" providerId="LiveId" clId="{2180CDDF-8537-48B9-BDC5-C0094C2E5A55}" dt="2024-02-15T03:03:56.792" v="1145" actId="1076"/>
          <ac:grpSpMkLst>
            <pc:docMk/>
            <pc:sldMk cId="20163137" sldId="689"/>
            <ac:grpSpMk id="54" creationId="{B1568A73-8691-AC3B-4C5A-25C8FC554C7D}"/>
          </ac:grpSpMkLst>
        </pc:grpChg>
        <pc:grpChg chg="add mod">
          <ac:chgData name="Haemi Choi" userId="67fe99f4e45ab00d" providerId="LiveId" clId="{2180CDDF-8537-48B9-BDC5-C0094C2E5A55}" dt="2024-02-15T02:58:26.998" v="1008" actId="164"/>
          <ac:grpSpMkLst>
            <pc:docMk/>
            <pc:sldMk cId="20163137" sldId="689"/>
            <ac:grpSpMk id="58" creationId="{D7316F46-27F5-5097-6FA2-CD5CC2F60F82}"/>
          </ac:grpSpMkLst>
        </pc:grpChg>
        <pc:grpChg chg="add mod">
          <ac:chgData name="Haemi Choi" userId="67fe99f4e45ab00d" providerId="LiveId" clId="{2180CDDF-8537-48B9-BDC5-C0094C2E5A55}" dt="2024-02-15T02:58:26.998" v="1008" actId="164"/>
          <ac:grpSpMkLst>
            <pc:docMk/>
            <pc:sldMk cId="20163137" sldId="689"/>
            <ac:grpSpMk id="59" creationId="{5170264A-6088-6691-CB37-2E6042A2911D}"/>
          </ac:grpSpMkLst>
        </pc:grpChg>
        <pc:grpChg chg="add mod">
          <ac:chgData name="Haemi Choi" userId="67fe99f4e45ab00d" providerId="LiveId" clId="{2180CDDF-8537-48B9-BDC5-C0094C2E5A55}" dt="2024-02-15T02:58:26.998" v="1008" actId="164"/>
          <ac:grpSpMkLst>
            <pc:docMk/>
            <pc:sldMk cId="20163137" sldId="689"/>
            <ac:grpSpMk id="64" creationId="{24167AC3-1002-89DE-DF8B-97DB6F8D2932}"/>
          </ac:grpSpMkLst>
        </pc:grpChg>
        <pc:grpChg chg="add mod">
          <ac:chgData name="Haemi Choi" userId="67fe99f4e45ab00d" providerId="LiveId" clId="{2180CDDF-8537-48B9-BDC5-C0094C2E5A55}" dt="2024-02-15T02:58:26.998" v="1008" actId="164"/>
          <ac:grpSpMkLst>
            <pc:docMk/>
            <pc:sldMk cId="20163137" sldId="689"/>
            <ac:grpSpMk id="71" creationId="{4490E4EA-C6C0-321A-A4BD-EA3F419B0DCB}"/>
          </ac:grpSpMkLst>
        </pc:grpChg>
        <pc:grpChg chg="add mod">
          <ac:chgData name="Haemi Choi" userId="67fe99f4e45ab00d" providerId="LiveId" clId="{2180CDDF-8537-48B9-BDC5-C0094C2E5A55}" dt="2024-02-15T03:03:56.792" v="1145" actId="1076"/>
          <ac:grpSpMkLst>
            <pc:docMk/>
            <pc:sldMk cId="20163137" sldId="689"/>
            <ac:grpSpMk id="77" creationId="{905C6667-900F-8736-E760-E5BDDEB285B8}"/>
          </ac:grpSpMkLst>
        </pc:grpChg>
        <pc:grpChg chg="add del mod">
          <ac:chgData name="Haemi Choi" userId="67fe99f4e45ab00d" providerId="LiveId" clId="{2180CDDF-8537-48B9-BDC5-C0094C2E5A55}" dt="2024-02-15T03:01:15.449" v="1060" actId="165"/>
          <ac:grpSpMkLst>
            <pc:docMk/>
            <pc:sldMk cId="20163137" sldId="689"/>
            <ac:grpSpMk id="82" creationId="{FE0256F6-42CF-AF0A-D053-000B07525DDF}"/>
          </ac:grpSpMkLst>
        </pc:grpChg>
        <pc:grpChg chg="add del mod">
          <ac:chgData name="Haemi Choi" userId="67fe99f4e45ab00d" providerId="LiveId" clId="{2180CDDF-8537-48B9-BDC5-C0094C2E5A55}" dt="2024-02-15T03:04:18.972" v="1146" actId="165"/>
          <ac:grpSpMkLst>
            <pc:docMk/>
            <pc:sldMk cId="20163137" sldId="689"/>
            <ac:grpSpMk id="89" creationId="{49E4E024-E082-15C7-FC9E-CEE6A0C4C542}"/>
          </ac:grpSpMkLst>
        </pc:grpChg>
        <pc:grpChg chg="add mod">
          <ac:chgData name="Haemi Choi" userId="67fe99f4e45ab00d" providerId="LiveId" clId="{2180CDDF-8537-48B9-BDC5-C0094C2E5A55}" dt="2024-02-15T03:04:28.662" v="1150" actId="1076"/>
          <ac:grpSpMkLst>
            <pc:docMk/>
            <pc:sldMk cId="20163137" sldId="689"/>
            <ac:grpSpMk id="98" creationId="{D0E6FF1E-E580-9F85-4309-AB36469E7E5E}"/>
          </ac:grpSpMkLst>
        </pc:grpChg>
        <pc:grpChg chg="add mod">
          <ac:chgData name="Haemi Choi" userId="67fe99f4e45ab00d" providerId="LiveId" clId="{2180CDDF-8537-48B9-BDC5-C0094C2E5A55}" dt="2024-02-15T03:04:28.662" v="1150" actId="1076"/>
          <ac:grpSpMkLst>
            <pc:docMk/>
            <pc:sldMk cId="20163137" sldId="689"/>
            <ac:grpSpMk id="99" creationId="{EA74462D-C72F-DCF2-481D-14380D7147E7}"/>
          </ac:grpSpMkLst>
        </pc:grpChg>
        <pc:picChg chg="add del mod ord topLvl modCrop">
          <ac:chgData name="Haemi Choi" userId="67fe99f4e45ab00d" providerId="LiveId" clId="{2180CDDF-8537-48B9-BDC5-C0094C2E5A55}" dt="2024-02-15T03:03:37.344" v="1116" actId="1076"/>
          <ac:picMkLst>
            <pc:docMk/>
            <pc:sldMk cId="20163137" sldId="689"/>
            <ac:picMk id="3" creationId="{A4F46488-AE91-2C5E-7FA7-C173B46D1DC6}"/>
          </ac:picMkLst>
        </pc:picChg>
        <pc:picChg chg="add del mod modCrop">
          <ac:chgData name="Haemi Choi" userId="67fe99f4e45ab00d" providerId="LiveId" clId="{2180CDDF-8537-48B9-BDC5-C0094C2E5A55}" dt="2024-02-15T02:53:54.461" v="926" actId="478"/>
          <ac:picMkLst>
            <pc:docMk/>
            <pc:sldMk cId="20163137" sldId="689"/>
            <ac:picMk id="4" creationId="{7389129A-A551-77B8-DB54-7992F2953FA8}"/>
          </ac:picMkLst>
        </pc:picChg>
        <pc:picChg chg="add mod topLvl modCrop">
          <ac:chgData name="Haemi Choi" userId="67fe99f4e45ab00d" providerId="LiveId" clId="{2180CDDF-8537-48B9-BDC5-C0094C2E5A55}" dt="2024-02-15T03:03:37.344" v="1116" actId="1076"/>
          <ac:picMkLst>
            <pc:docMk/>
            <pc:sldMk cId="20163137" sldId="689"/>
            <ac:picMk id="6" creationId="{4082EC9C-D433-D74C-7259-0ED373566B0F}"/>
          </ac:picMkLst>
        </pc:picChg>
        <pc:picChg chg="add del mod">
          <ac:chgData name="Haemi Choi" userId="67fe99f4e45ab00d" providerId="LiveId" clId="{2180CDDF-8537-48B9-BDC5-C0094C2E5A55}" dt="2024-02-15T02:53:54.461" v="926" actId="478"/>
          <ac:picMkLst>
            <pc:docMk/>
            <pc:sldMk cId="20163137" sldId="689"/>
            <ac:picMk id="7" creationId="{55A2360B-AFD4-333F-41AF-330D779607E1}"/>
          </ac:picMkLst>
        </pc:picChg>
        <pc:picChg chg="add del mod">
          <ac:chgData name="Haemi Choi" userId="67fe99f4e45ab00d" providerId="LiveId" clId="{2180CDDF-8537-48B9-BDC5-C0094C2E5A55}" dt="2024-02-15T02:53:54.461" v="926" actId="478"/>
          <ac:picMkLst>
            <pc:docMk/>
            <pc:sldMk cId="20163137" sldId="689"/>
            <ac:picMk id="8" creationId="{DE27DF6A-0CA5-C599-8E39-3DDCB9B8D0CB}"/>
          </ac:picMkLst>
        </pc:picChg>
        <pc:picChg chg="add del mod topLvl modCrop">
          <ac:chgData name="Haemi Choi" userId="67fe99f4e45ab00d" providerId="LiveId" clId="{2180CDDF-8537-48B9-BDC5-C0094C2E5A55}" dt="2024-02-15T03:03:37.344" v="1116" actId="1076"/>
          <ac:picMkLst>
            <pc:docMk/>
            <pc:sldMk cId="20163137" sldId="689"/>
            <ac:picMk id="9" creationId="{38D706DB-A8E4-F8CE-9F92-7AFA2F563369}"/>
          </ac:picMkLst>
        </pc:picChg>
        <pc:picChg chg="add mod">
          <ac:chgData name="Haemi Choi" userId="67fe99f4e45ab00d" providerId="LiveId" clId="{2180CDDF-8537-48B9-BDC5-C0094C2E5A55}" dt="2024-02-14T06:50:32.977" v="714"/>
          <ac:picMkLst>
            <pc:docMk/>
            <pc:sldMk cId="20163137" sldId="689"/>
            <ac:picMk id="12" creationId="{278F6F4E-FB77-DFAB-2950-7275A9D75366}"/>
          </ac:picMkLst>
        </pc:picChg>
        <pc:picChg chg="add del mod">
          <ac:chgData name="Haemi Choi" userId="67fe99f4e45ab00d" providerId="LiveId" clId="{2180CDDF-8537-48B9-BDC5-C0094C2E5A55}" dt="2024-02-15T02:53:54.461" v="926" actId="478"/>
          <ac:picMkLst>
            <pc:docMk/>
            <pc:sldMk cId="20163137" sldId="689"/>
            <ac:picMk id="12" creationId="{754272C1-A903-2BB8-E135-CBA15A5DB23B}"/>
          </ac:picMkLst>
        </pc:picChg>
        <pc:picChg chg="add mod topLvl modCrop">
          <ac:chgData name="Haemi Choi" userId="67fe99f4e45ab00d" providerId="LiveId" clId="{2180CDDF-8537-48B9-BDC5-C0094C2E5A55}" dt="2024-02-15T03:03:41.472" v="1118" actId="1076"/>
          <ac:picMkLst>
            <pc:docMk/>
            <pc:sldMk cId="20163137" sldId="689"/>
            <ac:picMk id="13" creationId="{39CB719D-751C-BC7C-FFF2-372ED7CD70A9}"/>
          </ac:picMkLst>
        </pc:picChg>
        <pc:picChg chg="add mod">
          <ac:chgData name="Haemi Choi" userId="67fe99f4e45ab00d" providerId="LiveId" clId="{2180CDDF-8537-48B9-BDC5-C0094C2E5A55}" dt="2024-02-15T03:03:56.792" v="1145" actId="1076"/>
          <ac:picMkLst>
            <pc:docMk/>
            <pc:sldMk cId="20163137" sldId="689"/>
            <ac:picMk id="14" creationId="{95643943-026D-2B18-F361-6EB2FEFF93BD}"/>
          </ac:picMkLst>
        </pc:picChg>
        <pc:picChg chg="add del mod topLvl modCrop">
          <ac:chgData name="Haemi Choi" userId="67fe99f4e45ab00d" providerId="LiveId" clId="{2180CDDF-8537-48B9-BDC5-C0094C2E5A55}" dt="2024-02-15T02:57:19.918" v="971" actId="164"/>
          <ac:picMkLst>
            <pc:docMk/>
            <pc:sldMk cId="20163137" sldId="689"/>
            <ac:picMk id="18" creationId="{C3273471-FF6A-B6A0-421A-34448EAB152C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21" creationId="{9F5F8A11-D4C3-D703-8D89-A4CF09320096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24" creationId="{700EBA08-4D06-73F8-7849-4A62D9FA40A5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31" creationId="{0DC1A891-B68B-7210-4071-EF1109FDFC48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36" creationId="{CA3571E4-E618-9677-D0A8-2C697ADA06A5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37" creationId="{9E3E862D-0AE4-B6D1-40A2-3A5DA8FAF7CE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38" creationId="{749A184B-EB78-F69D-8996-61CF0003C5CE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40" creationId="{E34DEA56-1C7D-DA83-2776-53526792B91B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41" creationId="{049FAF27-36D6-9256-0EAF-755BC6A8F271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43" creationId="{87B97346-1355-63DD-8C39-D86DE62B0F34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44" creationId="{88830EA2-B11D-745C-B49F-3D138E2F7C6D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45" creationId="{57736BE7-AC24-A8F1-72CD-A2D28BD7CB7D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46" creationId="{7F265E9C-B15D-DB68-0EEA-E04D06CC306C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47" creationId="{AB5218EA-1D5A-B796-688F-ADF6755333E7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49" creationId="{0CA1030A-B007-BE23-7E2D-2AE4E650E117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50" creationId="{D5CAAD25-CA9C-B9AE-E62B-D3C79140D309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52" creationId="{51B4E449-F6BC-CC02-CC16-597C21C5B685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53" creationId="{B35DD5D5-E0EC-223D-913B-8A852513322B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55" creationId="{9F387892-542E-541C-9FC9-7C6D00B21215}"/>
          </ac:picMkLst>
        </pc:picChg>
        <pc:picChg chg="mod">
          <ac:chgData name="Haemi Choi" userId="67fe99f4e45ab00d" providerId="LiveId" clId="{2180CDDF-8537-48B9-BDC5-C0094C2E5A55}" dt="2024-02-15T02:54:32.294" v="928"/>
          <ac:picMkLst>
            <pc:docMk/>
            <pc:sldMk cId="20163137" sldId="689"/>
            <ac:picMk id="56" creationId="{49F2251B-0B9A-C12F-CB02-1CE908935B66}"/>
          </ac:picMkLst>
        </pc:picChg>
        <pc:picChg chg="mod">
          <ac:chgData name="Haemi Choi" userId="67fe99f4e45ab00d" providerId="LiveId" clId="{2180CDDF-8537-48B9-BDC5-C0094C2E5A55}" dt="2024-02-15T02:57:28.292" v="975"/>
          <ac:picMkLst>
            <pc:docMk/>
            <pc:sldMk cId="20163137" sldId="689"/>
            <ac:picMk id="61" creationId="{F78C903C-C6FA-ED15-B286-28A8F7207600}"/>
          </ac:picMkLst>
        </pc:picChg>
        <pc:picChg chg="mod">
          <ac:chgData name="Haemi Choi" userId="67fe99f4e45ab00d" providerId="LiveId" clId="{2180CDDF-8537-48B9-BDC5-C0094C2E5A55}" dt="2024-02-15T02:57:30.723" v="977"/>
          <ac:picMkLst>
            <pc:docMk/>
            <pc:sldMk cId="20163137" sldId="689"/>
            <ac:picMk id="66" creationId="{6CD53391-3A7B-DD17-DAD7-8D7F1E9A8658}"/>
          </ac:picMkLst>
        </pc:picChg>
        <pc:picChg chg="mod">
          <ac:chgData name="Haemi Choi" userId="67fe99f4e45ab00d" providerId="LiveId" clId="{2180CDDF-8537-48B9-BDC5-C0094C2E5A55}" dt="2024-02-15T02:58:09.630" v="995"/>
          <ac:picMkLst>
            <pc:docMk/>
            <pc:sldMk cId="20163137" sldId="689"/>
            <ac:picMk id="73" creationId="{2D3E6FCA-8D27-65BC-8B9F-3804D48E8FD0}"/>
          </ac:picMkLst>
        </pc:picChg>
        <pc:picChg chg="add mod">
          <ac:chgData name="Haemi Choi" userId="67fe99f4e45ab00d" providerId="LiveId" clId="{2180CDDF-8537-48B9-BDC5-C0094C2E5A55}" dt="2024-02-15T03:03:56.792" v="1145" actId="1076"/>
          <ac:picMkLst>
            <pc:docMk/>
            <pc:sldMk cId="20163137" sldId="689"/>
            <ac:picMk id="79" creationId="{54D7BC48-82D1-A841-9D1D-0A3B7E2CE256}"/>
          </ac:picMkLst>
        </pc:picChg>
        <pc:picChg chg="add mod">
          <ac:chgData name="Haemi Choi" userId="67fe99f4e45ab00d" providerId="LiveId" clId="{2180CDDF-8537-48B9-BDC5-C0094C2E5A55}" dt="2024-02-15T03:03:37.344" v="1116" actId="1076"/>
          <ac:picMkLst>
            <pc:docMk/>
            <pc:sldMk cId="20163137" sldId="689"/>
            <ac:picMk id="80" creationId="{8984DF6E-EF2D-4962-2135-6B972CC7B257}"/>
          </ac:picMkLst>
        </pc:picChg>
        <pc:picChg chg="add mod modCrop">
          <ac:chgData name="Haemi Choi" userId="67fe99f4e45ab00d" providerId="LiveId" clId="{2180CDDF-8537-48B9-BDC5-C0094C2E5A55}" dt="2024-02-15T03:03:37.344" v="1116" actId="1076"/>
          <ac:picMkLst>
            <pc:docMk/>
            <pc:sldMk cId="20163137" sldId="689"/>
            <ac:picMk id="81" creationId="{53A5F3FA-0DDF-26CB-D524-80B052B4074A}"/>
          </ac:picMkLst>
        </pc:picChg>
        <pc:picChg chg="add del mod">
          <ac:chgData name="Haemi Choi" userId="67fe99f4e45ab00d" providerId="LiveId" clId="{2180CDDF-8537-48B9-BDC5-C0094C2E5A55}" dt="2024-02-15T03:02:19.381" v="1090" actId="478"/>
          <ac:picMkLst>
            <pc:docMk/>
            <pc:sldMk cId="20163137" sldId="689"/>
            <ac:picMk id="83" creationId="{BF6ABAFA-888C-1F36-F280-79E1FEE227E8}"/>
          </ac:picMkLst>
        </pc:picChg>
        <pc:picChg chg="add mod">
          <ac:chgData name="Haemi Choi" userId="67fe99f4e45ab00d" providerId="LiveId" clId="{2180CDDF-8537-48B9-BDC5-C0094C2E5A55}" dt="2024-02-15T03:03:37.344" v="1116" actId="1076"/>
          <ac:picMkLst>
            <pc:docMk/>
            <pc:sldMk cId="20163137" sldId="689"/>
            <ac:picMk id="85" creationId="{FAA712EA-0A98-3550-B0B9-23978AF42131}"/>
          </ac:picMkLst>
        </pc:picChg>
        <pc:picChg chg="add mod topLvl modCrop">
          <ac:chgData name="Haemi Choi" userId="67fe99f4e45ab00d" providerId="LiveId" clId="{2180CDDF-8537-48B9-BDC5-C0094C2E5A55}" dt="2024-02-15T03:03:39.591" v="1117" actId="1076"/>
          <ac:picMkLst>
            <pc:docMk/>
            <pc:sldMk cId="20163137" sldId="689"/>
            <ac:picMk id="86" creationId="{CAC35598-D678-6D50-3C45-4C1CD8857FE3}"/>
          </ac:picMkLst>
        </pc:picChg>
        <pc:picChg chg="add mod topLvl modCrop">
          <ac:chgData name="Haemi Choi" userId="67fe99f4e45ab00d" providerId="LiveId" clId="{2180CDDF-8537-48B9-BDC5-C0094C2E5A55}" dt="2024-02-15T03:04:18.972" v="1146" actId="165"/>
          <ac:picMkLst>
            <pc:docMk/>
            <pc:sldMk cId="20163137" sldId="689"/>
            <ac:picMk id="87" creationId="{344CB34D-899F-CA4C-1B64-8158601BCC7A}"/>
          </ac:picMkLst>
        </pc:picChg>
        <pc:cxnChg chg="mod">
          <ac:chgData name="Haemi Choi" userId="67fe99f4e45ab00d" providerId="LiveId" clId="{2180CDDF-8537-48B9-BDC5-C0094C2E5A55}" dt="2024-02-15T02:54:32.294" v="928"/>
          <ac:cxnSpMkLst>
            <pc:docMk/>
            <pc:sldMk cId="20163137" sldId="689"/>
            <ac:cxnSpMk id="27" creationId="{47461C18-48F0-084A-C418-148568B9E191}"/>
          </ac:cxnSpMkLst>
        </pc:cxnChg>
        <pc:cxnChg chg="mod">
          <ac:chgData name="Haemi Choi" userId="67fe99f4e45ab00d" providerId="LiveId" clId="{2180CDDF-8537-48B9-BDC5-C0094C2E5A55}" dt="2024-02-15T02:54:32.294" v="928"/>
          <ac:cxnSpMkLst>
            <pc:docMk/>
            <pc:sldMk cId="20163137" sldId="689"/>
            <ac:cxnSpMk id="28" creationId="{470BD369-07BF-3FC5-4C39-8AFA2DD35034}"/>
          </ac:cxnSpMkLst>
        </pc:cxnChg>
        <pc:cxnChg chg="mod">
          <ac:chgData name="Haemi Choi" userId="67fe99f4e45ab00d" providerId="LiveId" clId="{2180CDDF-8537-48B9-BDC5-C0094C2E5A55}" dt="2024-02-15T02:54:32.294" v="928"/>
          <ac:cxnSpMkLst>
            <pc:docMk/>
            <pc:sldMk cId="20163137" sldId="689"/>
            <ac:cxnSpMk id="29" creationId="{FF02FD01-F7CF-FCA0-E102-A8CD1942DDF2}"/>
          </ac:cxnSpMkLst>
        </pc:cxnChg>
        <pc:cxnChg chg="mod">
          <ac:chgData name="Haemi Choi" userId="67fe99f4e45ab00d" providerId="LiveId" clId="{2180CDDF-8537-48B9-BDC5-C0094C2E5A55}" dt="2024-02-15T02:54:32.294" v="928"/>
          <ac:cxnSpMkLst>
            <pc:docMk/>
            <pc:sldMk cId="20163137" sldId="689"/>
            <ac:cxnSpMk id="30" creationId="{A197E342-4581-3AF9-4AA8-FADB5A13D37E}"/>
          </ac:cxnSpMkLst>
        </pc:cxnChg>
      </pc:sldChg>
      <pc:sldChg chg="addSp delSp modSp new del mod">
        <pc:chgData name="Haemi Choi" userId="67fe99f4e45ab00d" providerId="LiveId" clId="{2180CDDF-8537-48B9-BDC5-C0094C2E5A55}" dt="2024-02-15T02:54:41.422" v="931" actId="47"/>
        <pc:sldMkLst>
          <pc:docMk/>
          <pc:sldMk cId="2460471915" sldId="690"/>
        </pc:sldMkLst>
        <pc:spChg chg="add del">
          <ac:chgData name="Haemi Choi" userId="67fe99f4e45ab00d" providerId="LiveId" clId="{2180CDDF-8537-48B9-BDC5-C0094C2E5A55}" dt="2024-02-15T02:53:43.709" v="921" actId="478"/>
          <ac:spMkLst>
            <pc:docMk/>
            <pc:sldMk cId="2460471915" sldId="690"/>
            <ac:spMk id="2" creationId="{D3D7BC02-6D63-3AA0-E702-368F75F02A05}"/>
          </ac:spMkLst>
        </pc:spChg>
        <pc:spChg chg="add del mod">
          <ac:chgData name="Haemi Choi" userId="67fe99f4e45ab00d" providerId="LiveId" clId="{2180CDDF-8537-48B9-BDC5-C0094C2E5A55}" dt="2024-02-15T02:53:43.709" v="921" actId="478"/>
          <ac:spMkLst>
            <pc:docMk/>
            <pc:sldMk cId="2460471915" sldId="690"/>
            <ac:spMk id="3" creationId="{7688EFD8-D723-75F7-9F4F-99484601AB9A}"/>
          </ac:spMkLst>
        </pc:spChg>
        <pc:spChg chg="add del mod">
          <ac:chgData name="Haemi Choi" userId="67fe99f4e45ab00d" providerId="LiveId" clId="{2180CDDF-8537-48B9-BDC5-C0094C2E5A55}" dt="2024-02-15T02:53:43.709" v="921" actId="478"/>
          <ac:spMkLst>
            <pc:docMk/>
            <pc:sldMk cId="2460471915" sldId="690"/>
            <ac:spMk id="4" creationId="{DFBAEAB7-471E-4700-A0FB-63AB4B48927A}"/>
          </ac:spMkLst>
        </pc:spChg>
        <pc:spChg chg="add del mod">
          <ac:chgData name="Haemi Choi" userId="67fe99f4e45ab00d" providerId="LiveId" clId="{2180CDDF-8537-48B9-BDC5-C0094C2E5A55}" dt="2024-02-15T02:53:42.671" v="920" actId="478"/>
          <ac:spMkLst>
            <pc:docMk/>
            <pc:sldMk cId="2460471915" sldId="690"/>
            <ac:spMk id="5" creationId="{B9543D21-C9FB-6E3F-DA32-5B785431D929}"/>
          </ac:spMkLst>
        </pc:spChg>
        <pc:grpChg chg="add mod">
          <ac:chgData name="Haemi Choi" userId="67fe99f4e45ab00d" providerId="LiveId" clId="{2180CDDF-8537-48B9-BDC5-C0094C2E5A55}" dt="2024-02-15T02:51:34.030" v="864" actId="164"/>
          <ac:grpSpMkLst>
            <pc:docMk/>
            <pc:sldMk cId="2460471915" sldId="690"/>
            <ac:grpSpMk id="18" creationId="{DE0BE1D4-9DA2-1A0C-7EFD-29A0C82B82D4}"/>
          </ac:grpSpMkLst>
        </pc:grpChg>
        <pc:grpChg chg="add mod">
          <ac:chgData name="Haemi Choi" userId="67fe99f4e45ab00d" providerId="LiveId" clId="{2180CDDF-8537-48B9-BDC5-C0094C2E5A55}" dt="2024-02-15T02:51:34.030" v="864" actId="164"/>
          <ac:grpSpMkLst>
            <pc:docMk/>
            <pc:sldMk cId="2460471915" sldId="690"/>
            <ac:grpSpMk id="19" creationId="{AC199672-7C8E-0354-0FDE-1316DABB9394}"/>
          </ac:grpSpMkLst>
        </pc:grpChg>
        <pc:grpChg chg="add del mod">
          <ac:chgData name="Haemi Choi" userId="67fe99f4e45ab00d" providerId="LiveId" clId="{2180CDDF-8537-48B9-BDC5-C0094C2E5A55}" dt="2024-02-15T02:54:28.914" v="927" actId="21"/>
          <ac:grpSpMkLst>
            <pc:docMk/>
            <pc:sldMk cId="2460471915" sldId="690"/>
            <ac:grpSpMk id="22" creationId="{D207C64B-94F3-FB41-B764-439D278DAB1F}"/>
          </ac:grpSpMkLst>
        </pc:grpChg>
        <pc:grpChg chg="add mod">
          <ac:chgData name="Haemi Choi" userId="67fe99f4e45ab00d" providerId="LiveId" clId="{2180CDDF-8537-48B9-BDC5-C0094C2E5A55}" dt="2024-02-15T02:53:33.681" v="915" actId="164"/>
          <ac:grpSpMkLst>
            <pc:docMk/>
            <pc:sldMk cId="2460471915" sldId="690"/>
            <ac:grpSpMk id="26" creationId="{C7B92DE5-8022-8402-74AF-0751ADA75DC0}"/>
          </ac:grpSpMkLst>
        </pc:grpChg>
        <pc:grpChg chg="add mod">
          <ac:chgData name="Haemi Choi" userId="67fe99f4e45ab00d" providerId="LiveId" clId="{2180CDDF-8537-48B9-BDC5-C0094C2E5A55}" dt="2024-02-15T02:53:33.681" v="915" actId="164"/>
          <ac:grpSpMkLst>
            <pc:docMk/>
            <pc:sldMk cId="2460471915" sldId="690"/>
            <ac:grpSpMk id="27" creationId="{1335297B-37A8-F08E-A802-3FEB61722E4C}"/>
          </ac:grpSpMkLst>
        </pc:grpChg>
        <pc:grpChg chg="add mod">
          <ac:chgData name="Haemi Choi" userId="67fe99f4e45ab00d" providerId="LiveId" clId="{2180CDDF-8537-48B9-BDC5-C0094C2E5A55}" dt="2024-02-15T02:53:33.681" v="915" actId="164"/>
          <ac:grpSpMkLst>
            <pc:docMk/>
            <pc:sldMk cId="2460471915" sldId="690"/>
            <ac:grpSpMk id="30" creationId="{3B8A79F6-C3EB-8AEE-7933-6FD8544EF39D}"/>
          </ac:grpSpMkLst>
        </pc:grpChg>
        <pc:grpChg chg="add mod">
          <ac:chgData name="Haemi Choi" userId="67fe99f4e45ab00d" providerId="LiveId" clId="{2180CDDF-8537-48B9-BDC5-C0094C2E5A55}" dt="2024-02-15T02:53:33.681" v="915" actId="164"/>
          <ac:grpSpMkLst>
            <pc:docMk/>
            <pc:sldMk cId="2460471915" sldId="690"/>
            <ac:grpSpMk id="33" creationId="{5B5F440B-FDC4-86C4-CB7B-F2EF7D4F5E14}"/>
          </ac:grpSpMkLst>
        </pc:grpChg>
        <pc:grpChg chg="add mod">
          <ac:chgData name="Haemi Choi" userId="67fe99f4e45ab00d" providerId="LiveId" clId="{2180CDDF-8537-48B9-BDC5-C0094C2E5A55}" dt="2024-02-15T02:52:46.179" v="893"/>
          <ac:grpSpMkLst>
            <pc:docMk/>
            <pc:sldMk cId="2460471915" sldId="690"/>
            <ac:grpSpMk id="36" creationId="{37CC9BE5-99EE-C857-E0A2-A3227BDF3DBF}"/>
          </ac:grpSpMkLst>
        </pc:grpChg>
        <pc:grpChg chg="add mod">
          <ac:chgData name="Haemi Choi" userId="67fe99f4e45ab00d" providerId="LiveId" clId="{2180CDDF-8537-48B9-BDC5-C0094C2E5A55}" dt="2024-02-15T02:53:33.681" v="915" actId="164"/>
          <ac:grpSpMkLst>
            <pc:docMk/>
            <pc:sldMk cId="2460471915" sldId="690"/>
            <ac:grpSpMk id="39" creationId="{7E49B4C4-C49C-2A3A-5B47-016EFF2C8F55}"/>
          </ac:grpSpMkLst>
        </pc:grpChg>
        <pc:grpChg chg="add mod">
          <ac:chgData name="Haemi Choi" userId="67fe99f4e45ab00d" providerId="LiveId" clId="{2180CDDF-8537-48B9-BDC5-C0094C2E5A55}" dt="2024-02-15T02:53:33.681" v="915" actId="164"/>
          <ac:grpSpMkLst>
            <pc:docMk/>
            <pc:sldMk cId="2460471915" sldId="690"/>
            <ac:grpSpMk id="42" creationId="{DA1534EB-F09C-C25F-E16C-CD91637BA25E}"/>
          </ac:grpSpMkLst>
        </pc:grpChg>
        <pc:grpChg chg="add mod">
          <ac:chgData name="Haemi Choi" userId="67fe99f4e45ab00d" providerId="LiveId" clId="{2180CDDF-8537-48B9-BDC5-C0094C2E5A55}" dt="2024-02-15T02:53:11.272" v="905"/>
          <ac:grpSpMkLst>
            <pc:docMk/>
            <pc:sldMk cId="2460471915" sldId="690"/>
            <ac:grpSpMk id="45" creationId="{43A57218-08FD-0FD5-F8AA-B6DA3E8A4169}"/>
          </ac:grpSpMkLst>
        </pc:grpChg>
        <pc:grpChg chg="add mod">
          <ac:chgData name="Haemi Choi" userId="67fe99f4e45ab00d" providerId="LiveId" clId="{2180CDDF-8537-48B9-BDC5-C0094C2E5A55}" dt="2024-02-15T02:53:33.681" v="915" actId="164"/>
          <ac:grpSpMkLst>
            <pc:docMk/>
            <pc:sldMk cId="2460471915" sldId="690"/>
            <ac:grpSpMk id="48" creationId="{87FFFE82-A0D3-EAA4-3B8D-86ABCF547520}"/>
          </ac:grpSpMkLst>
        </pc:grpChg>
        <pc:grpChg chg="add mod">
          <ac:chgData name="Haemi Choi" userId="67fe99f4e45ab00d" providerId="LiveId" clId="{2180CDDF-8537-48B9-BDC5-C0094C2E5A55}" dt="2024-02-15T02:53:33.681" v="915" actId="164"/>
          <ac:grpSpMkLst>
            <pc:docMk/>
            <pc:sldMk cId="2460471915" sldId="690"/>
            <ac:grpSpMk id="51" creationId="{885A9748-4A4B-9CE2-9ED4-4EF55005420E}"/>
          </ac:grpSpMkLst>
        </pc:grpChg>
        <pc:grpChg chg="add del mod">
          <ac:chgData name="Haemi Choi" userId="67fe99f4e45ab00d" providerId="LiveId" clId="{2180CDDF-8537-48B9-BDC5-C0094C2E5A55}" dt="2024-02-15T02:54:28.914" v="927" actId="21"/>
          <ac:grpSpMkLst>
            <pc:docMk/>
            <pc:sldMk cId="2460471915" sldId="690"/>
            <ac:grpSpMk id="54" creationId="{B1568A73-8691-AC3B-4C5A-25C8FC554C7D}"/>
          </ac:grpSpMkLst>
        </pc:grpChg>
        <pc:picChg chg="add del mod">
          <ac:chgData name="Haemi Choi" userId="67fe99f4e45ab00d" providerId="LiveId" clId="{2180CDDF-8537-48B9-BDC5-C0094C2E5A55}" dt="2024-02-15T02:54:28.914" v="927" actId="21"/>
          <ac:picMkLst>
            <pc:docMk/>
            <pc:sldMk cId="2460471915" sldId="690"/>
            <ac:picMk id="7" creationId="{95643943-026D-2B18-F361-6EB2FEFF93BD}"/>
          </ac:picMkLst>
        </pc:picChg>
        <pc:picChg chg="add del mod">
          <ac:chgData name="Haemi Choi" userId="67fe99f4e45ab00d" providerId="LiveId" clId="{2180CDDF-8537-48B9-BDC5-C0094C2E5A55}" dt="2024-02-15T02:53:40.158" v="918" actId="478"/>
          <ac:picMkLst>
            <pc:docMk/>
            <pc:sldMk cId="2460471915" sldId="690"/>
            <ac:picMk id="9" creationId="{36782A07-32B9-6967-E7BE-A09AE95099A4}"/>
          </ac:picMkLst>
        </pc:picChg>
        <pc:picChg chg="add mod modCrop">
          <ac:chgData name="Haemi Choi" userId="67fe99f4e45ab00d" providerId="LiveId" clId="{2180CDDF-8537-48B9-BDC5-C0094C2E5A55}" dt="2024-02-15T02:53:33.681" v="915" actId="164"/>
          <ac:picMkLst>
            <pc:docMk/>
            <pc:sldMk cId="2460471915" sldId="690"/>
            <ac:picMk id="10" creationId="{0DC1A891-B68B-7210-4071-EF1109FDFC48}"/>
          </ac:picMkLst>
        </pc:picChg>
        <pc:picChg chg="add mod modCrop">
          <ac:chgData name="Haemi Choi" userId="67fe99f4e45ab00d" providerId="LiveId" clId="{2180CDDF-8537-48B9-BDC5-C0094C2E5A55}" dt="2024-02-15T02:51:34.030" v="864" actId="164"/>
          <ac:picMkLst>
            <pc:docMk/>
            <pc:sldMk cId="2460471915" sldId="690"/>
            <ac:picMk id="13" creationId="{9F5F8A11-D4C3-D703-8D89-A4CF09320096}"/>
          </ac:picMkLst>
        </pc:picChg>
        <pc:picChg chg="add mod modCrop">
          <ac:chgData name="Haemi Choi" userId="67fe99f4e45ab00d" providerId="LiveId" clId="{2180CDDF-8537-48B9-BDC5-C0094C2E5A55}" dt="2024-02-15T02:51:34.030" v="864" actId="164"/>
          <ac:picMkLst>
            <pc:docMk/>
            <pc:sldMk cId="2460471915" sldId="690"/>
            <ac:picMk id="14" creationId="{700EBA08-4D06-73F8-7849-4A62D9FA40A5}"/>
          </ac:picMkLst>
        </pc:picChg>
        <pc:picChg chg="add mod">
          <ac:chgData name="Haemi Choi" userId="67fe99f4e45ab00d" providerId="LiveId" clId="{2180CDDF-8537-48B9-BDC5-C0094C2E5A55}" dt="2024-02-15T02:52:21.171" v="876" actId="164"/>
          <ac:picMkLst>
            <pc:docMk/>
            <pc:sldMk cId="2460471915" sldId="690"/>
            <ac:picMk id="24" creationId="{9F387892-542E-541C-9FC9-7C6D00B21215}"/>
          </ac:picMkLst>
        </pc:picChg>
        <pc:picChg chg="add mod">
          <ac:chgData name="Haemi Choi" userId="67fe99f4e45ab00d" providerId="LiveId" clId="{2180CDDF-8537-48B9-BDC5-C0094C2E5A55}" dt="2024-02-15T02:52:21.171" v="876" actId="164"/>
          <ac:picMkLst>
            <pc:docMk/>
            <pc:sldMk cId="2460471915" sldId="690"/>
            <ac:picMk id="25" creationId="{49F2251B-0B9A-C12F-CB02-1CE908935B66}"/>
          </ac:picMkLst>
        </pc:picChg>
        <pc:picChg chg="mod">
          <ac:chgData name="Haemi Choi" userId="67fe99f4e45ab00d" providerId="LiveId" clId="{2180CDDF-8537-48B9-BDC5-C0094C2E5A55}" dt="2024-02-15T02:52:21.818" v="877"/>
          <ac:picMkLst>
            <pc:docMk/>
            <pc:sldMk cId="2460471915" sldId="690"/>
            <ac:picMk id="28" creationId="{7F265E9C-B15D-DB68-0EEA-E04D06CC306C}"/>
          </ac:picMkLst>
        </pc:picChg>
        <pc:picChg chg="mod">
          <ac:chgData name="Haemi Choi" userId="67fe99f4e45ab00d" providerId="LiveId" clId="{2180CDDF-8537-48B9-BDC5-C0094C2E5A55}" dt="2024-02-15T02:52:21.818" v="877"/>
          <ac:picMkLst>
            <pc:docMk/>
            <pc:sldMk cId="2460471915" sldId="690"/>
            <ac:picMk id="29" creationId="{AB5218EA-1D5A-B796-688F-ADF6755333E7}"/>
          </ac:picMkLst>
        </pc:picChg>
        <pc:picChg chg="mod">
          <ac:chgData name="Haemi Choi" userId="67fe99f4e45ab00d" providerId="LiveId" clId="{2180CDDF-8537-48B9-BDC5-C0094C2E5A55}" dt="2024-02-15T02:52:28.188" v="881"/>
          <ac:picMkLst>
            <pc:docMk/>
            <pc:sldMk cId="2460471915" sldId="690"/>
            <ac:picMk id="31" creationId="{749A184B-EB78-F69D-8996-61CF0003C5CE}"/>
          </ac:picMkLst>
        </pc:picChg>
        <pc:picChg chg="mod">
          <ac:chgData name="Haemi Choi" userId="67fe99f4e45ab00d" providerId="LiveId" clId="{2180CDDF-8537-48B9-BDC5-C0094C2E5A55}" dt="2024-02-15T02:52:28.188" v="881"/>
          <ac:picMkLst>
            <pc:docMk/>
            <pc:sldMk cId="2460471915" sldId="690"/>
            <ac:picMk id="32" creationId="{57736BE7-AC24-A8F1-72CD-A2D28BD7CB7D}"/>
          </ac:picMkLst>
        </pc:picChg>
        <pc:picChg chg="mod">
          <ac:chgData name="Haemi Choi" userId="67fe99f4e45ab00d" providerId="LiveId" clId="{2180CDDF-8537-48B9-BDC5-C0094C2E5A55}" dt="2024-02-15T02:52:37.529" v="886"/>
          <ac:picMkLst>
            <pc:docMk/>
            <pc:sldMk cId="2460471915" sldId="690"/>
            <ac:picMk id="34" creationId="{CA3571E4-E618-9677-D0A8-2C697ADA06A5}"/>
          </ac:picMkLst>
        </pc:picChg>
        <pc:picChg chg="mod">
          <ac:chgData name="Haemi Choi" userId="67fe99f4e45ab00d" providerId="LiveId" clId="{2180CDDF-8537-48B9-BDC5-C0094C2E5A55}" dt="2024-02-15T02:52:37.529" v="886"/>
          <ac:picMkLst>
            <pc:docMk/>
            <pc:sldMk cId="2460471915" sldId="690"/>
            <ac:picMk id="35" creationId="{9E3E862D-0AE4-B6D1-40A2-3A5DA8FAF7CE}"/>
          </ac:picMkLst>
        </pc:picChg>
        <pc:picChg chg="mod">
          <ac:chgData name="Haemi Choi" userId="67fe99f4e45ab00d" providerId="LiveId" clId="{2180CDDF-8537-48B9-BDC5-C0094C2E5A55}" dt="2024-02-15T02:52:46.179" v="893"/>
          <ac:picMkLst>
            <pc:docMk/>
            <pc:sldMk cId="2460471915" sldId="690"/>
            <ac:picMk id="37" creationId="{02587FD2-2E28-9DFC-A5D7-0EF0D38EF775}"/>
          </ac:picMkLst>
        </pc:picChg>
        <pc:picChg chg="mod">
          <ac:chgData name="Haemi Choi" userId="67fe99f4e45ab00d" providerId="LiveId" clId="{2180CDDF-8537-48B9-BDC5-C0094C2E5A55}" dt="2024-02-15T02:52:46.179" v="893"/>
          <ac:picMkLst>
            <pc:docMk/>
            <pc:sldMk cId="2460471915" sldId="690"/>
            <ac:picMk id="38" creationId="{CED8EB37-2A8F-B354-41F4-D72A157EC476}"/>
          </ac:picMkLst>
        </pc:picChg>
        <pc:picChg chg="mod">
          <ac:chgData name="Haemi Choi" userId="67fe99f4e45ab00d" providerId="LiveId" clId="{2180CDDF-8537-48B9-BDC5-C0094C2E5A55}" dt="2024-02-15T02:52:47.464" v="894"/>
          <ac:picMkLst>
            <pc:docMk/>
            <pc:sldMk cId="2460471915" sldId="690"/>
            <ac:picMk id="40" creationId="{E34DEA56-1C7D-DA83-2776-53526792B91B}"/>
          </ac:picMkLst>
        </pc:picChg>
        <pc:picChg chg="mod">
          <ac:chgData name="Haemi Choi" userId="67fe99f4e45ab00d" providerId="LiveId" clId="{2180CDDF-8537-48B9-BDC5-C0094C2E5A55}" dt="2024-02-15T02:52:47.464" v="894"/>
          <ac:picMkLst>
            <pc:docMk/>
            <pc:sldMk cId="2460471915" sldId="690"/>
            <ac:picMk id="41" creationId="{049FAF27-36D6-9256-0EAF-755BC6A8F271}"/>
          </ac:picMkLst>
        </pc:picChg>
        <pc:picChg chg="mod">
          <ac:chgData name="Haemi Choi" userId="67fe99f4e45ab00d" providerId="LiveId" clId="{2180CDDF-8537-48B9-BDC5-C0094C2E5A55}" dt="2024-02-15T02:53:02.053" v="900"/>
          <ac:picMkLst>
            <pc:docMk/>
            <pc:sldMk cId="2460471915" sldId="690"/>
            <ac:picMk id="43" creationId="{87B97346-1355-63DD-8C39-D86DE62B0F34}"/>
          </ac:picMkLst>
        </pc:picChg>
        <pc:picChg chg="mod">
          <ac:chgData name="Haemi Choi" userId="67fe99f4e45ab00d" providerId="LiveId" clId="{2180CDDF-8537-48B9-BDC5-C0094C2E5A55}" dt="2024-02-15T02:53:02.053" v="900"/>
          <ac:picMkLst>
            <pc:docMk/>
            <pc:sldMk cId="2460471915" sldId="690"/>
            <ac:picMk id="44" creationId="{88830EA2-B11D-745C-B49F-3D138E2F7C6D}"/>
          </ac:picMkLst>
        </pc:picChg>
        <pc:picChg chg="mod">
          <ac:chgData name="Haemi Choi" userId="67fe99f4e45ab00d" providerId="LiveId" clId="{2180CDDF-8537-48B9-BDC5-C0094C2E5A55}" dt="2024-02-15T02:53:11.272" v="905"/>
          <ac:picMkLst>
            <pc:docMk/>
            <pc:sldMk cId="2460471915" sldId="690"/>
            <ac:picMk id="46" creationId="{68358252-F2D8-465F-2EFD-2CBDCC66E2D4}"/>
          </ac:picMkLst>
        </pc:picChg>
        <pc:picChg chg="mod">
          <ac:chgData name="Haemi Choi" userId="67fe99f4e45ab00d" providerId="LiveId" clId="{2180CDDF-8537-48B9-BDC5-C0094C2E5A55}" dt="2024-02-15T02:53:11.272" v="905"/>
          <ac:picMkLst>
            <pc:docMk/>
            <pc:sldMk cId="2460471915" sldId="690"/>
            <ac:picMk id="47" creationId="{161EED7F-15B2-ED52-01FA-3C3EAEF6BD5E}"/>
          </ac:picMkLst>
        </pc:picChg>
        <pc:picChg chg="mod">
          <ac:chgData name="Haemi Choi" userId="67fe99f4e45ab00d" providerId="LiveId" clId="{2180CDDF-8537-48B9-BDC5-C0094C2E5A55}" dt="2024-02-15T02:53:13.566" v="906"/>
          <ac:picMkLst>
            <pc:docMk/>
            <pc:sldMk cId="2460471915" sldId="690"/>
            <ac:picMk id="49" creationId="{0CA1030A-B007-BE23-7E2D-2AE4E650E117}"/>
          </ac:picMkLst>
        </pc:picChg>
        <pc:picChg chg="mod">
          <ac:chgData name="Haemi Choi" userId="67fe99f4e45ab00d" providerId="LiveId" clId="{2180CDDF-8537-48B9-BDC5-C0094C2E5A55}" dt="2024-02-15T02:53:13.566" v="906"/>
          <ac:picMkLst>
            <pc:docMk/>
            <pc:sldMk cId="2460471915" sldId="690"/>
            <ac:picMk id="50" creationId="{D5CAAD25-CA9C-B9AE-E62B-D3C79140D309}"/>
          </ac:picMkLst>
        </pc:picChg>
        <pc:picChg chg="mod">
          <ac:chgData name="Haemi Choi" userId="67fe99f4e45ab00d" providerId="LiveId" clId="{2180CDDF-8537-48B9-BDC5-C0094C2E5A55}" dt="2024-02-15T02:53:21.519" v="910"/>
          <ac:picMkLst>
            <pc:docMk/>
            <pc:sldMk cId="2460471915" sldId="690"/>
            <ac:picMk id="52" creationId="{51B4E449-F6BC-CC02-CC16-597C21C5B685}"/>
          </ac:picMkLst>
        </pc:picChg>
        <pc:picChg chg="mod">
          <ac:chgData name="Haemi Choi" userId="67fe99f4e45ab00d" providerId="LiveId" clId="{2180CDDF-8537-48B9-BDC5-C0094C2E5A55}" dt="2024-02-15T02:53:29.390" v="913" actId="1076"/>
          <ac:picMkLst>
            <pc:docMk/>
            <pc:sldMk cId="2460471915" sldId="690"/>
            <ac:picMk id="53" creationId="{B35DD5D5-E0EC-223D-913B-8A852513322B}"/>
          </ac:picMkLst>
        </pc:picChg>
        <pc:inkChg chg="add del">
          <ac:chgData name="Haemi Choi" userId="67fe99f4e45ab00d" providerId="LiveId" clId="{2180CDDF-8537-48B9-BDC5-C0094C2E5A55}" dt="2024-02-15T02:50:14.743" v="842" actId="9405"/>
          <ac:inkMkLst>
            <pc:docMk/>
            <pc:sldMk cId="2460471915" sldId="690"/>
            <ac:inkMk id="11" creationId="{8169C2BB-B6DE-2C73-C6DD-5884126761F4}"/>
          </ac:inkMkLst>
        </pc:inkChg>
        <pc:inkChg chg="add del">
          <ac:chgData name="Haemi Choi" userId="67fe99f4e45ab00d" providerId="LiveId" clId="{2180CDDF-8537-48B9-BDC5-C0094C2E5A55}" dt="2024-02-15T02:50:14.156" v="841" actId="9405"/>
          <ac:inkMkLst>
            <pc:docMk/>
            <pc:sldMk cId="2460471915" sldId="690"/>
            <ac:inkMk id="12" creationId="{5D79A5EB-234C-8B1A-E1F5-F044AF1F4E51}"/>
          </ac:inkMkLst>
        </pc:inkChg>
        <pc:cxnChg chg="add mod">
          <ac:chgData name="Haemi Choi" userId="67fe99f4e45ab00d" providerId="LiveId" clId="{2180CDDF-8537-48B9-BDC5-C0094C2E5A55}" dt="2024-02-15T02:51:26.376" v="862" actId="208"/>
          <ac:cxnSpMkLst>
            <pc:docMk/>
            <pc:sldMk cId="2460471915" sldId="690"/>
            <ac:cxnSpMk id="16" creationId="{FF02FD01-F7CF-FCA0-E102-A8CD1942DDF2}"/>
          </ac:cxnSpMkLst>
        </pc:cxnChg>
        <pc:cxnChg chg="add mod">
          <ac:chgData name="Haemi Choi" userId="67fe99f4e45ab00d" providerId="LiveId" clId="{2180CDDF-8537-48B9-BDC5-C0094C2E5A55}" dt="2024-02-15T02:51:26.376" v="862" actId="208"/>
          <ac:cxnSpMkLst>
            <pc:docMk/>
            <pc:sldMk cId="2460471915" sldId="690"/>
            <ac:cxnSpMk id="17" creationId="{A197E342-4581-3AF9-4AA8-FADB5A13D37E}"/>
          </ac:cxnSpMkLst>
        </pc:cxnChg>
        <pc:cxnChg chg="mod">
          <ac:chgData name="Haemi Choi" userId="67fe99f4e45ab00d" providerId="LiveId" clId="{2180CDDF-8537-48B9-BDC5-C0094C2E5A55}" dt="2024-02-15T02:51:26.376" v="862" actId="208"/>
          <ac:cxnSpMkLst>
            <pc:docMk/>
            <pc:sldMk cId="2460471915" sldId="690"/>
            <ac:cxnSpMk id="20" creationId="{47461C18-48F0-084A-C418-148568B9E191}"/>
          </ac:cxnSpMkLst>
        </pc:cxnChg>
        <pc:cxnChg chg="mod">
          <ac:chgData name="Haemi Choi" userId="67fe99f4e45ab00d" providerId="LiveId" clId="{2180CDDF-8537-48B9-BDC5-C0094C2E5A55}" dt="2024-02-15T02:51:26.376" v="862" actId="208"/>
          <ac:cxnSpMkLst>
            <pc:docMk/>
            <pc:sldMk cId="2460471915" sldId="690"/>
            <ac:cxnSpMk id="21" creationId="{470BD369-07BF-3FC5-4C39-8AFA2DD35034}"/>
          </ac:cxnSpMkLst>
        </pc:cxnChg>
      </pc:sldChg>
      <pc:sldChg chg="addSp modSp new mod">
        <pc:chgData name="Haemi Choi" userId="67fe99f4e45ab00d" providerId="LiveId" clId="{2180CDDF-8537-48B9-BDC5-C0094C2E5A55}" dt="2024-02-15T03:06:13.733" v="1281" actId="6549"/>
        <pc:sldMkLst>
          <pc:docMk/>
          <pc:sldMk cId="3554184198" sldId="690"/>
        </pc:sldMkLst>
        <pc:spChg chg="add mod">
          <ac:chgData name="Haemi Choi" userId="67fe99f4e45ab00d" providerId="LiveId" clId="{2180CDDF-8537-48B9-BDC5-C0094C2E5A55}" dt="2024-02-15T03:06:13.733" v="1281" actId="6549"/>
          <ac:spMkLst>
            <pc:docMk/>
            <pc:sldMk cId="3554184198" sldId="690"/>
            <ac:spMk id="2" creationId="{F51FA3C6-6826-C7F2-10F6-DAB32B8988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28CAD-F0AF-00E0-AA5E-618DA0A5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F15E1-97DE-381B-CF8F-6B57B2967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D8422-7845-59DF-561A-EB9049C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5BEBE-4485-9E46-D3CF-F09D1F0A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D1922-D697-34BF-9D08-16D3AB15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3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1D059-7151-8F65-1525-80E5790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BB2C0-056F-CAC7-D75F-905666FF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E52D0-DC7C-B543-1B55-239F474D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362B9-0A3B-4B1E-6B71-3488CDA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32F71-A3EF-F250-9D46-F4A883A3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55D3B8-7414-D95F-6BA9-6C2253F5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239629-C1DA-6B15-8B71-EE74B524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62B97-C0E1-13F0-9893-ECC976A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9735E-165E-FC7F-3CEB-BA59D195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C33A8-77EF-F60D-695E-39DD7DB8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20D74-7AE1-4479-AA17-AA21B85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13FC6-F0A3-3018-7DF9-C60FFCCF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F4A3-A97A-DFF8-4A97-EE31DAEB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6AA93-610F-2084-F13D-2D68A4F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448F2-597B-D7D6-AA47-E6AF4822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40301-0817-6A7A-4736-5209681A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EBDB9-EF34-78E8-8053-106DE1A8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F2CF2-6698-19AF-3797-061B3774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EBA34-19AF-E59D-CBAA-2F664482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DD0FF-C79E-189C-4976-C79B0BDE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28F5A-7702-0C3B-9E03-A3BC9CF3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FABEC-0496-3395-07CE-19ED4ECFD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260A4-FDB1-30A0-619F-37F3F5D3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8DA4D-51FB-FE58-38D7-F066D7A6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D9F46-EE6E-D5C4-6D38-0048DE58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42A6C-5BF8-723D-3567-63F7ECEE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6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FD61-EF8E-73C7-4615-8CD4C551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9446-0E8B-887C-8FC7-70A2B7928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2054BD-C46F-6CB9-9873-B739823E7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247FC9-5B72-CF45-2736-DBE343E26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1E0B05-4D99-C3A4-1009-0C45BFDBA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B005DF-1765-CDD1-DB3D-21C91BBA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B7C8B-D3DD-C062-30B1-05010489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8782C2-33A2-2A0A-46CA-8924FF88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2CCB-3880-8824-D980-19C5FBB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0EA3C5-231C-9EC8-8A23-E25C977E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BE4063-5C05-D14A-E81B-E21B9DB5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2FEB3-396F-05F8-E618-B518DC4C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042523-52D8-0B0F-A960-D5DD27C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CCA895-45DB-A03C-7F0C-FD03C23C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4F846-3323-441B-CA2C-DAB37E3D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5D0F-C270-3ED3-9B09-1FBCEF1F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A6289-C24C-780D-5783-90E846BC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B5DD4-FE8C-C183-FBB1-02B544AA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4302D-31D0-0C8D-0137-8D8441E9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42AE5-AE70-A1A1-82F7-6582E7BF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7F459-B492-13D2-DE16-DEF6B89D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11188-3EB8-9005-3BE4-F3BC3C60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6B744E-C7C3-85B1-785B-FD6115ECF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A9E7C1-5D84-525E-3B99-BED92BBC6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3A88E-3AC2-3B29-95BB-9752FA6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21C28-3013-50EA-F4E2-3CB79672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B57B5-980A-960A-3B4C-531FACF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9973A2-5DF5-A543-56CA-EC5991FE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C392B-621C-17FE-E40E-0487D626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F899-8095-485F-D8B3-E60ABFCE2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C516-0FA1-44B3-95A7-C612F68824D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CBC99-0474-C81F-C6DF-64DF86EBE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15703-5D82-451B-C551-B67DB1A9D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7AF6-6CF6-4B06-A457-CAAE49914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0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FA3C6-6826-C7F2-10F6-DAB32B89883C}"/>
              </a:ext>
            </a:extLst>
          </p:cNvPr>
          <p:cNvSpPr txBox="1"/>
          <p:nvPr/>
        </p:nvSpPr>
        <p:spPr>
          <a:xfrm>
            <a:off x="2403567" y="2618878"/>
            <a:ext cx="8594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x, y, z, a, b, c </a:t>
            </a:r>
            <a:r>
              <a:rPr lang="ko-KR" altLang="en-US" dirty="0"/>
              <a:t>등 영문 소문자 키보드 입력 </a:t>
            </a:r>
            <a:r>
              <a:rPr lang="en-US" altLang="ko-KR" dirty="0"/>
              <a:t>–&gt; </a:t>
            </a:r>
            <a:r>
              <a:rPr lang="en-US" altLang="ko-KR" dirty="0" err="1"/>
              <a:t>ks</a:t>
            </a:r>
            <a:r>
              <a:rPr lang="en-US" altLang="ko-KR" dirty="0"/>
              <a:t> italic </a:t>
            </a:r>
            <a:r>
              <a:rPr lang="ko-KR" altLang="en-US" dirty="0"/>
              <a:t>체로 반영되어야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영문 </a:t>
            </a:r>
            <a:r>
              <a:rPr lang="ko-KR" altLang="en-US" dirty="0"/>
              <a:t>대문자 키보드 입력 </a:t>
            </a:r>
            <a:r>
              <a:rPr lang="en-US" altLang="ko-KR" dirty="0"/>
              <a:t>–&gt; </a:t>
            </a:r>
            <a:r>
              <a:rPr lang="en-US" altLang="ko-KR" dirty="0" err="1"/>
              <a:t>ks</a:t>
            </a:r>
            <a:r>
              <a:rPr lang="en-US" altLang="ko-KR" dirty="0"/>
              <a:t> plain </a:t>
            </a:r>
            <a:r>
              <a:rPr lang="ko-KR" altLang="en-US" dirty="0"/>
              <a:t>체로 반영되어야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18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01FE8E-71F1-93D1-5FDA-D8830DE0C35E}"/>
              </a:ext>
            </a:extLst>
          </p:cNvPr>
          <p:cNvSpPr/>
          <p:nvPr/>
        </p:nvSpPr>
        <p:spPr>
          <a:xfrm>
            <a:off x="9005348" y="509703"/>
            <a:ext cx="643477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E469A0-84DB-AD0A-E78C-2916AAA0FEC2}"/>
              </a:ext>
            </a:extLst>
          </p:cNvPr>
          <p:cNvSpPr txBox="1"/>
          <p:nvPr/>
        </p:nvSpPr>
        <p:spPr>
          <a:xfrm>
            <a:off x="546445" y="73782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https://www.wiris.com/en/mathtype/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1648A-CCA1-3356-FF83-CC25A002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8577759" cy="3681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B226CF-2F8D-A6EA-333B-BB63E358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0236"/>
            <a:ext cx="7465827" cy="33077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C9F8B4-AD09-BF71-F39F-DD285E2D61C8}"/>
              </a:ext>
            </a:extLst>
          </p:cNvPr>
          <p:cNvSpPr/>
          <p:nvPr/>
        </p:nvSpPr>
        <p:spPr>
          <a:xfrm>
            <a:off x="3377570" y="2312179"/>
            <a:ext cx="589087" cy="56776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FBEA37-E9F3-0659-59D5-6E14BD6704BF}"/>
              </a:ext>
            </a:extLst>
          </p:cNvPr>
          <p:cNvSpPr/>
          <p:nvPr/>
        </p:nvSpPr>
        <p:spPr>
          <a:xfrm>
            <a:off x="2909251" y="2856467"/>
            <a:ext cx="1057406" cy="56776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6EF373-78D4-29D0-7997-F239A35854F2}"/>
              </a:ext>
            </a:extLst>
          </p:cNvPr>
          <p:cNvSpPr/>
          <p:nvPr/>
        </p:nvSpPr>
        <p:spPr>
          <a:xfrm>
            <a:off x="5821246" y="1294468"/>
            <a:ext cx="2649544" cy="56776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48233-CEFD-DF3B-0CDC-784158E28123}"/>
              </a:ext>
            </a:extLst>
          </p:cNvPr>
          <p:cNvSpPr/>
          <p:nvPr/>
        </p:nvSpPr>
        <p:spPr>
          <a:xfrm>
            <a:off x="5818504" y="1744419"/>
            <a:ext cx="966660" cy="113552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D712E0-041B-D18E-D051-8A7DC8275E35}"/>
              </a:ext>
            </a:extLst>
          </p:cNvPr>
          <p:cNvSpPr/>
          <p:nvPr/>
        </p:nvSpPr>
        <p:spPr>
          <a:xfrm>
            <a:off x="7870807" y="2351712"/>
            <a:ext cx="451891" cy="50475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E4FCA0-4E70-60F0-2EB4-63133E1D53AC}"/>
              </a:ext>
            </a:extLst>
          </p:cNvPr>
          <p:cNvSpPr/>
          <p:nvPr/>
        </p:nvSpPr>
        <p:spPr>
          <a:xfrm>
            <a:off x="93487" y="3994365"/>
            <a:ext cx="1626004" cy="56184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DD616C-AAB3-E937-E86D-681A4A3BF6F4}"/>
              </a:ext>
            </a:extLst>
          </p:cNvPr>
          <p:cNvSpPr/>
          <p:nvPr/>
        </p:nvSpPr>
        <p:spPr>
          <a:xfrm>
            <a:off x="5259830" y="4031269"/>
            <a:ext cx="1626004" cy="52511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96600-2062-B3C3-D952-ABCBDD2E1099}"/>
              </a:ext>
            </a:extLst>
          </p:cNvPr>
          <p:cNvSpPr/>
          <p:nvPr/>
        </p:nvSpPr>
        <p:spPr>
          <a:xfrm>
            <a:off x="3188428" y="5105404"/>
            <a:ext cx="2168674" cy="15572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201C87-19A0-F3D7-907E-B3A4B4D520D9}"/>
              </a:ext>
            </a:extLst>
          </p:cNvPr>
          <p:cNvSpPr/>
          <p:nvPr/>
        </p:nvSpPr>
        <p:spPr>
          <a:xfrm>
            <a:off x="1223625" y="2351712"/>
            <a:ext cx="1519407" cy="51649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313F23-6C94-1117-0913-7987C93531CB}"/>
              </a:ext>
            </a:extLst>
          </p:cNvPr>
          <p:cNvSpPr/>
          <p:nvPr/>
        </p:nvSpPr>
        <p:spPr>
          <a:xfrm>
            <a:off x="6785164" y="2912641"/>
            <a:ext cx="1604968" cy="50475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73C0BB-E4F4-BD08-F2F9-B66D2102CA6B}"/>
              </a:ext>
            </a:extLst>
          </p:cNvPr>
          <p:cNvSpPr/>
          <p:nvPr/>
        </p:nvSpPr>
        <p:spPr>
          <a:xfrm>
            <a:off x="3802331" y="4556384"/>
            <a:ext cx="3083503" cy="52511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63EA09-D659-A48C-EB5C-9EA626425F77}"/>
              </a:ext>
            </a:extLst>
          </p:cNvPr>
          <p:cNvSpPr/>
          <p:nvPr/>
        </p:nvSpPr>
        <p:spPr>
          <a:xfrm>
            <a:off x="5818504" y="5081500"/>
            <a:ext cx="1067330" cy="15572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2C5F38-1826-68F7-D758-F294A5C4A7D7}"/>
              </a:ext>
            </a:extLst>
          </p:cNvPr>
          <p:cNvSpPr/>
          <p:nvPr/>
        </p:nvSpPr>
        <p:spPr>
          <a:xfrm>
            <a:off x="5344082" y="5563311"/>
            <a:ext cx="474422" cy="109933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064882-786B-776E-744F-8EEE40A1A35E}"/>
              </a:ext>
            </a:extLst>
          </p:cNvPr>
          <p:cNvSpPr/>
          <p:nvPr/>
        </p:nvSpPr>
        <p:spPr>
          <a:xfrm>
            <a:off x="2186402" y="3994365"/>
            <a:ext cx="556630" cy="56184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1DBC7A-03D1-366A-ABE8-55549885146A}"/>
              </a:ext>
            </a:extLst>
          </p:cNvPr>
          <p:cNvSpPr/>
          <p:nvPr/>
        </p:nvSpPr>
        <p:spPr>
          <a:xfrm>
            <a:off x="129566" y="4535396"/>
            <a:ext cx="2649223" cy="212725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979A83-8B5C-91A3-711D-6072BFB91286}"/>
              </a:ext>
            </a:extLst>
          </p:cNvPr>
          <p:cNvCxnSpPr/>
          <p:nvPr/>
        </p:nvCxnSpPr>
        <p:spPr>
          <a:xfrm>
            <a:off x="358140" y="1965960"/>
            <a:ext cx="203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0DC529-4AAC-7564-24AB-34CF83EBE181}"/>
              </a:ext>
            </a:extLst>
          </p:cNvPr>
          <p:cNvCxnSpPr/>
          <p:nvPr/>
        </p:nvCxnSpPr>
        <p:spPr>
          <a:xfrm>
            <a:off x="906780" y="1965960"/>
            <a:ext cx="203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9168DD1-C1AE-1FF6-B384-B27D36487FFE}"/>
              </a:ext>
            </a:extLst>
          </p:cNvPr>
          <p:cNvGrpSpPr/>
          <p:nvPr/>
        </p:nvGrpSpPr>
        <p:grpSpPr>
          <a:xfrm>
            <a:off x="9132752" y="623476"/>
            <a:ext cx="373842" cy="340547"/>
            <a:chOff x="4400409" y="455640"/>
            <a:chExt cx="323665" cy="2948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BB65ADF-433D-5367-0678-B49B514D9FEA}"/>
                </a:ext>
              </a:extLst>
            </p:cNvPr>
            <p:cNvSpPr/>
            <p:nvPr/>
          </p:nvSpPr>
          <p:spPr>
            <a:xfrm>
              <a:off x="4499843" y="519064"/>
              <a:ext cx="134787" cy="23141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73E38B5-D14D-AA71-DF1D-99A1C25D1567}"/>
                </a:ext>
              </a:extLst>
            </p:cNvPr>
            <p:cNvCxnSpPr>
              <a:cxnSpLocks/>
            </p:cNvCxnSpPr>
            <p:nvPr/>
          </p:nvCxnSpPr>
          <p:spPr>
            <a:xfrm>
              <a:off x="4400409" y="455640"/>
              <a:ext cx="323665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3CD2A7-837C-67C4-AE49-B2DCC2C5770C}"/>
                  </a:ext>
                </a:extLst>
              </p:cNvPr>
              <p:cNvSpPr txBox="1"/>
              <p:nvPr/>
            </p:nvSpPr>
            <p:spPr>
              <a:xfrm>
                <a:off x="6143625" y="3462337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3CD2A7-837C-67C4-AE49-B2DCC2C57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25" y="3462337"/>
                <a:ext cx="3002424" cy="282193"/>
              </a:xfrm>
              <a:prstGeom prst="rect">
                <a:avLst/>
              </a:prstGeom>
              <a:blipFill>
                <a:blip r:embed="rId4"/>
                <a:stretch>
                  <a:fillRect l="-1829" t="-6522" r="-610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00274D-025D-FAC3-BBDB-B0FB3FCAD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" t="7968"/>
          <a:stretch/>
        </p:blipFill>
        <p:spPr>
          <a:xfrm>
            <a:off x="796347" y="359671"/>
            <a:ext cx="3086531" cy="13150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B653EB-A544-C6A4-B969-BF304E76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73" y="197331"/>
            <a:ext cx="3077004" cy="1228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F8D576-F63C-C425-D0B2-27E946F2A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2" t="7194" r="-1"/>
          <a:stretch/>
        </p:blipFill>
        <p:spPr>
          <a:xfrm>
            <a:off x="7652566" y="278030"/>
            <a:ext cx="1523881" cy="122889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EF95E1-4F5F-C3C9-E531-3B5D8A3E72A1}"/>
              </a:ext>
            </a:extLst>
          </p:cNvPr>
          <p:cNvGrpSpPr/>
          <p:nvPr/>
        </p:nvGrpSpPr>
        <p:grpSpPr>
          <a:xfrm>
            <a:off x="664627" y="1928945"/>
            <a:ext cx="3086531" cy="2695951"/>
            <a:chOff x="1238034" y="2785874"/>
            <a:chExt cx="3086531" cy="269595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1010FE0-C3C3-0F80-A0EE-521CBBF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034" y="2785874"/>
              <a:ext cx="3086531" cy="269595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0BC457-238D-86BC-87AE-B1F99333151F}"/>
                </a:ext>
              </a:extLst>
            </p:cNvPr>
            <p:cNvSpPr/>
            <p:nvPr/>
          </p:nvSpPr>
          <p:spPr>
            <a:xfrm>
              <a:off x="3533775" y="4267200"/>
              <a:ext cx="790790" cy="1214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6DCCE49-4C6A-87D6-AA5D-34A79CAE4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90" y="1619166"/>
            <a:ext cx="2295845" cy="23053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6658DE6-DC32-9BFC-3DBB-745627A7D6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07"/>
          <a:stretch/>
        </p:blipFill>
        <p:spPr>
          <a:xfrm>
            <a:off x="4369540" y="4117477"/>
            <a:ext cx="2307795" cy="11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D706DB-A8E4-F8CE-9F92-7AFA2F563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" t="28468" r="21034" b="8741"/>
          <a:stretch/>
        </p:blipFill>
        <p:spPr>
          <a:xfrm>
            <a:off x="276432" y="333910"/>
            <a:ext cx="8337273" cy="1080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643943-026D-2B18-F361-6EB2FEFF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404" y="5268868"/>
            <a:ext cx="2133898" cy="72400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07C64B-94F3-FB41-B764-439D278DAB1F}"/>
              </a:ext>
            </a:extLst>
          </p:cNvPr>
          <p:cNvGrpSpPr/>
          <p:nvPr/>
        </p:nvGrpSpPr>
        <p:grpSpPr>
          <a:xfrm>
            <a:off x="9781651" y="3371318"/>
            <a:ext cx="2170597" cy="1303020"/>
            <a:chOff x="6449445" y="3429000"/>
            <a:chExt cx="2170597" cy="130302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F5F8A11-D4C3-D703-8D89-A4CF09320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0" t="24701" r="75534" b="63852"/>
            <a:stretch/>
          </p:blipFill>
          <p:spPr>
            <a:xfrm>
              <a:off x="6449445" y="3429000"/>
              <a:ext cx="960459" cy="130302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00EBA08-4D06-73F8-7849-4A62D9FA4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782" t="24701" r="3192" b="63852"/>
            <a:stretch/>
          </p:blipFill>
          <p:spPr>
            <a:xfrm>
              <a:off x="7659583" y="3429000"/>
              <a:ext cx="960459" cy="1303020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E0BE1D4-9DA2-1A0C-7EFD-29A0C82B82D4}"/>
                </a:ext>
              </a:extLst>
            </p:cNvPr>
            <p:cNvGrpSpPr/>
            <p:nvPr/>
          </p:nvGrpSpPr>
          <p:grpSpPr>
            <a:xfrm>
              <a:off x="6599000" y="3783330"/>
              <a:ext cx="655480" cy="426720"/>
              <a:chOff x="6599000" y="3783330"/>
              <a:chExt cx="655480" cy="426720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FF02FD01-F7CF-FCA0-E102-A8CD1942DDF2}"/>
                  </a:ext>
                </a:extLst>
              </p:cNvPr>
              <p:cNvCxnSpPr/>
              <p:nvPr/>
            </p:nvCxnSpPr>
            <p:spPr>
              <a:xfrm>
                <a:off x="6599000" y="3783330"/>
                <a:ext cx="0" cy="426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197E342-4581-3AF9-4AA8-FADB5A13D37E}"/>
                  </a:ext>
                </a:extLst>
              </p:cNvPr>
              <p:cNvCxnSpPr/>
              <p:nvPr/>
            </p:nvCxnSpPr>
            <p:spPr>
              <a:xfrm>
                <a:off x="7254480" y="3783330"/>
                <a:ext cx="0" cy="426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C199672-7C8E-0354-0FDE-1316DABB9394}"/>
                </a:ext>
              </a:extLst>
            </p:cNvPr>
            <p:cNvGrpSpPr/>
            <p:nvPr/>
          </p:nvGrpSpPr>
          <p:grpSpPr>
            <a:xfrm>
              <a:off x="7745263" y="3660456"/>
              <a:ext cx="796758" cy="682943"/>
              <a:chOff x="6599000" y="3783330"/>
              <a:chExt cx="655480" cy="42672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47461C18-48F0-084A-C418-148568B9E191}"/>
                  </a:ext>
                </a:extLst>
              </p:cNvPr>
              <p:cNvCxnSpPr/>
              <p:nvPr/>
            </p:nvCxnSpPr>
            <p:spPr>
              <a:xfrm>
                <a:off x="6599000" y="3783330"/>
                <a:ext cx="0" cy="426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70BD369-07BF-3FC5-4C39-8AFA2DD35034}"/>
                  </a:ext>
                </a:extLst>
              </p:cNvPr>
              <p:cNvCxnSpPr/>
              <p:nvPr/>
            </p:nvCxnSpPr>
            <p:spPr>
              <a:xfrm>
                <a:off x="7254480" y="3783330"/>
                <a:ext cx="0" cy="426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1568A73-8691-AC3B-4C5A-25C8FC554C7D}"/>
              </a:ext>
            </a:extLst>
          </p:cNvPr>
          <p:cNvGrpSpPr/>
          <p:nvPr/>
        </p:nvGrpSpPr>
        <p:grpSpPr>
          <a:xfrm>
            <a:off x="5322628" y="3328455"/>
            <a:ext cx="4173006" cy="2691766"/>
            <a:chOff x="1089321" y="2314574"/>
            <a:chExt cx="4173006" cy="269176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DC1A891-B68B-7210-4071-EF1109FDF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0" t="12500" r="-1484" b="63852"/>
            <a:stretch/>
          </p:blipFill>
          <p:spPr>
            <a:xfrm>
              <a:off x="1089321" y="2314574"/>
              <a:ext cx="4173006" cy="2691766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7B92DE5-8022-8402-74AF-0751ADA75DC0}"/>
                </a:ext>
              </a:extLst>
            </p:cNvPr>
            <p:cNvGrpSpPr/>
            <p:nvPr/>
          </p:nvGrpSpPr>
          <p:grpSpPr>
            <a:xfrm>
              <a:off x="1151465" y="4008119"/>
              <a:ext cx="854188" cy="556262"/>
              <a:chOff x="1151465" y="3874770"/>
              <a:chExt cx="854188" cy="890761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F387892-542E-541C-9FC9-7C6D00B212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1465" y="3874770"/>
                <a:ext cx="198709" cy="890761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49F2251B-0B9A-C12F-CB02-1CE908935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1806944" y="3874770"/>
                <a:ext cx="198709" cy="890761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335297B-37A8-F08E-A802-3FEB61722E4C}"/>
                </a:ext>
              </a:extLst>
            </p:cNvPr>
            <p:cNvGrpSpPr/>
            <p:nvPr/>
          </p:nvGrpSpPr>
          <p:grpSpPr>
            <a:xfrm>
              <a:off x="1151465" y="2783205"/>
              <a:ext cx="854188" cy="400049"/>
              <a:chOff x="1151465" y="3874770"/>
              <a:chExt cx="854188" cy="890761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7F265E9C-B15D-DB68-0EEA-E04D06CC3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1465" y="3874770"/>
                <a:ext cx="198709" cy="890761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AB5218EA-1D5A-B796-688F-ADF675533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1806944" y="3874770"/>
                <a:ext cx="198709" cy="890761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B8A79F6-C3EB-8AEE-7933-6FD8544EF39D}"/>
                </a:ext>
              </a:extLst>
            </p:cNvPr>
            <p:cNvGrpSpPr/>
            <p:nvPr/>
          </p:nvGrpSpPr>
          <p:grpSpPr>
            <a:xfrm>
              <a:off x="2291670" y="2589847"/>
              <a:ext cx="560992" cy="735329"/>
              <a:chOff x="1151465" y="3874770"/>
              <a:chExt cx="854188" cy="890761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749A184B-EB78-F69D-8996-61CF0003C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1465" y="3874770"/>
                <a:ext cx="198709" cy="890761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57736BE7-AC24-A8F1-72CD-A2D28BD7C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1806944" y="3874770"/>
                <a:ext cx="198709" cy="890761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B5F440B-FDC4-86C4-CB7B-F2EF7D4F5E14}"/>
                </a:ext>
              </a:extLst>
            </p:cNvPr>
            <p:cNvGrpSpPr/>
            <p:nvPr/>
          </p:nvGrpSpPr>
          <p:grpSpPr>
            <a:xfrm>
              <a:off x="3049680" y="2783204"/>
              <a:ext cx="1081039" cy="400049"/>
              <a:chOff x="1151465" y="3874770"/>
              <a:chExt cx="854188" cy="890761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CA3571E4-E618-9677-D0A8-2C697ADA0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1465" y="3874770"/>
                <a:ext cx="198709" cy="890761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E3E862D-0AE4-B6D1-40A2-3A5DA8FAF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1806944" y="3874770"/>
                <a:ext cx="198709" cy="890761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E49B4C4-C49C-2A3A-5B47-016EFF2C8F55}"/>
                </a:ext>
              </a:extLst>
            </p:cNvPr>
            <p:cNvGrpSpPr/>
            <p:nvPr/>
          </p:nvGrpSpPr>
          <p:grpSpPr>
            <a:xfrm>
              <a:off x="4380398" y="2537847"/>
              <a:ext cx="400670" cy="890761"/>
              <a:chOff x="1151465" y="3874770"/>
              <a:chExt cx="854188" cy="890761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E34DEA56-1C7D-DA83-2776-53526792B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1465" y="3874770"/>
                <a:ext cx="198709" cy="890761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49FAF27-36D6-9256-0EAF-755BC6A8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1806944" y="3874770"/>
                <a:ext cx="198709" cy="890761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A1534EB-F09C-C25F-E16C-CD91637BA25E}"/>
                </a:ext>
              </a:extLst>
            </p:cNvPr>
            <p:cNvGrpSpPr/>
            <p:nvPr/>
          </p:nvGrpSpPr>
          <p:grpSpPr>
            <a:xfrm>
              <a:off x="2005653" y="4008119"/>
              <a:ext cx="1126971" cy="556262"/>
              <a:chOff x="1151465" y="3874770"/>
              <a:chExt cx="854188" cy="890761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87B97346-1355-63DD-8C39-D86DE62B0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1465" y="3874770"/>
                <a:ext cx="198709" cy="890761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88830EA2-B11D-745C-B49F-3D138E2F7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1806944" y="3874770"/>
                <a:ext cx="198709" cy="890761"/>
              </a:xfrm>
              <a:prstGeom prst="rect">
                <a:avLst/>
              </a:prstGeom>
            </p:spPr>
          </p:pic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7FFFE82-A0D3-EAA4-3B8D-86ABCF547520}"/>
                </a:ext>
              </a:extLst>
            </p:cNvPr>
            <p:cNvGrpSpPr/>
            <p:nvPr/>
          </p:nvGrpSpPr>
          <p:grpSpPr>
            <a:xfrm>
              <a:off x="3175420" y="3840869"/>
              <a:ext cx="820953" cy="890761"/>
              <a:chOff x="1151465" y="3874770"/>
              <a:chExt cx="854188" cy="890761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0CA1030A-B007-BE23-7E2D-2AE4E650E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1465" y="3874770"/>
                <a:ext cx="198709" cy="890761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D5CAAD25-CA9C-B9AE-E62B-D3C79140D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1806944" y="3874770"/>
                <a:ext cx="198709" cy="890761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85A9748-4A4B-9CE2-9ED4-4EF55005420E}"/>
                </a:ext>
              </a:extLst>
            </p:cNvPr>
            <p:cNvGrpSpPr/>
            <p:nvPr/>
          </p:nvGrpSpPr>
          <p:grpSpPr>
            <a:xfrm>
              <a:off x="3986809" y="3809607"/>
              <a:ext cx="1204835" cy="890761"/>
              <a:chOff x="1151465" y="3874770"/>
              <a:chExt cx="808973" cy="890761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1B4E449-F6BC-CC02-CC16-597C21C5B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1465" y="3874770"/>
                <a:ext cx="198709" cy="890761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B35DD5D5-E0EC-223D-913B-8A8525133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1761729" y="3874770"/>
                <a:ext cx="198709" cy="890761"/>
              </a:xfrm>
              <a:prstGeom prst="rect">
                <a:avLst/>
              </a:prstGeom>
            </p:spPr>
          </p:pic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05C6667-900F-8736-E760-E5BDDEB285B8}"/>
              </a:ext>
            </a:extLst>
          </p:cNvPr>
          <p:cNvGrpSpPr/>
          <p:nvPr/>
        </p:nvGrpSpPr>
        <p:grpSpPr>
          <a:xfrm>
            <a:off x="319465" y="3356056"/>
            <a:ext cx="4525689" cy="960497"/>
            <a:chOff x="319465" y="3239201"/>
            <a:chExt cx="4525689" cy="960497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7316F46-27F5-5097-6FA2-CD5CC2F60F82}"/>
                </a:ext>
              </a:extLst>
            </p:cNvPr>
            <p:cNvGrpSpPr/>
            <p:nvPr/>
          </p:nvGrpSpPr>
          <p:grpSpPr>
            <a:xfrm>
              <a:off x="319465" y="3239201"/>
              <a:ext cx="850974" cy="929662"/>
              <a:chOff x="1196039" y="3486949"/>
              <a:chExt cx="1639964" cy="179160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046D28-CCC7-33CB-4D14-1F4812BD1B1F}"/>
                  </a:ext>
                </a:extLst>
              </p:cNvPr>
              <p:cNvSpPr/>
              <p:nvPr/>
            </p:nvSpPr>
            <p:spPr>
              <a:xfrm>
                <a:off x="1196039" y="3486949"/>
                <a:ext cx="1639964" cy="17916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3273471-FF6A-B6A0-421A-34448EAB15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940" r="88216" b="65459"/>
              <a:stretch/>
            </p:blipFill>
            <p:spPr>
              <a:xfrm>
                <a:off x="1774702" y="3699479"/>
                <a:ext cx="790630" cy="108053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EDF37A2-330D-6A72-49F0-E1C1D2274996}"/>
                  </a:ext>
                </a:extLst>
              </p:cNvPr>
              <p:cNvSpPr/>
              <p:nvPr/>
            </p:nvSpPr>
            <p:spPr>
              <a:xfrm>
                <a:off x="1504027" y="4217771"/>
                <a:ext cx="270675" cy="295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6D4C301-61B0-8DF8-4423-5500CFC1D329}"/>
                  </a:ext>
                </a:extLst>
              </p:cNvPr>
              <p:cNvSpPr/>
              <p:nvPr/>
            </p:nvSpPr>
            <p:spPr>
              <a:xfrm>
                <a:off x="2268865" y="4217778"/>
                <a:ext cx="270675" cy="295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170264A-6088-6691-CB37-2E6042A2911D}"/>
                </a:ext>
              </a:extLst>
            </p:cNvPr>
            <p:cNvGrpSpPr/>
            <p:nvPr/>
          </p:nvGrpSpPr>
          <p:grpSpPr>
            <a:xfrm>
              <a:off x="1627208" y="3239201"/>
              <a:ext cx="850974" cy="929662"/>
              <a:chOff x="1196039" y="3486949"/>
              <a:chExt cx="1639964" cy="179160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A089520-7EC5-6EB4-0E04-A6E1DD31157B}"/>
                  </a:ext>
                </a:extLst>
              </p:cNvPr>
              <p:cNvSpPr/>
              <p:nvPr/>
            </p:nvSpPr>
            <p:spPr>
              <a:xfrm>
                <a:off x="1196039" y="3486949"/>
                <a:ext cx="1639964" cy="17916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F78C903C-C6FA-ED15-B286-28A8F72076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940" r="88216" b="65459"/>
              <a:stretch/>
            </p:blipFill>
            <p:spPr>
              <a:xfrm>
                <a:off x="1774702" y="3699479"/>
                <a:ext cx="790630" cy="1080530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4EC8018-784A-FA98-B052-DA36BC5FAF89}"/>
                  </a:ext>
                </a:extLst>
              </p:cNvPr>
              <p:cNvSpPr/>
              <p:nvPr/>
            </p:nvSpPr>
            <p:spPr>
              <a:xfrm>
                <a:off x="1504027" y="4217771"/>
                <a:ext cx="270675" cy="295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C06E1B1-690A-F35E-6246-DF877760B143}"/>
                  </a:ext>
                </a:extLst>
              </p:cNvPr>
              <p:cNvSpPr/>
              <p:nvPr/>
            </p:nvSpPr>
            <p:spPr>
              <a:xfrm>
                <a:off x="2268865" y="4217778"/>
                <a:ext cx="270675" cy="295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4167AC3-1002-89DE-DF8B-97DB6F8D2932}"/>
                </a:ext>
              </a:extLst>
            </p:cNvPr>
            <p:cNvGrpSpPr/>
            <p:nvPr/>
          </p:nvGrpSpPr>
          <p:grpSpPr>
            <a:xfrm>
              <a:off x="2934951" y="3239201"/>
              <a:ext cx="850974" cy="929662"/>
              <a:chOff x="1196039" y="3486949"/>
              <a:chExt cx="1639964" cy="1791609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AF28543-175E-D988-6468-3618AC4F5C9D}"/>
                  </a:ext>
                </a:extLst>
              </p:cNvPr>
              <p:cNvSpPr/>
              <p:nvPr/>
            </p:nvSpPr>
            <p:spPr>
              <a:xfrm>
                <a:off x="1196039" y="3486949"/>
                <a:ext cx="1639964" cy="17916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6CD53391-3A7B-DD17-DAD7-8D7F1E9A86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940" r="88216" b="65459"/>
              <a:stretch/>
            </p:blipFill>
            <p:spPr>
              <a:xfrm>
                <a:off x="1774702" y="3699479"/>
                <a:ext cx="790630" cy="1080530"/>
              </a:xfrm>
              <a:prstGeom prst="rect">
                <a:avLst/>
              </a:prstGeom>
            </p:spPr>
          </p:pic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277536C-3A1D-8D97-98AA-D8827E07899B}"/>
                  </a:ext>
                </a:extLst>
              </p:cNvPr>
              <p:cNvSpPr/>
              <p:nvPr/>
            </p:nvSpPr>
            <p:spPr>
              <a:xfrm>
                <a:off x="1504027" y="4217771"/>
                <a:ext cx="270675" cy="295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88F6D88-B8F3-71D9-55D3-C6F0560F77E2}"/>
                  </a:ext>
                </a:extLst>
              </p:cNvPr>
              <p:cNvSpPr/>
              <p:nvPr/>
            </p:nvSpPr>
            <p:spPr>
              <a:xfrm>
                <a:off x="2268865" y="4217778"/>
                <a:ext cx="270675" cy="295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D417E46-E899-B951-8E10-E8497695BDC5}"/>
                </a:ext>
              </a:extLst>
            </p:cNvPr>
            <p:cNvSpPr txBox="1"/>
            <p:nvPr/>
          </p:nvSpPr>
          <p:spPr>
            <a:xfrm>
              <a:off x="1961416" y="3440565"/>
              <a:ext cx="20518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dirty="0"/>
                <a:t>P</a:t>
              </a:r>
              <a:endParaRPr lang="ko-KR" altLang="en-US" sz="2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0E6283-73CB-D255-35C1-340087F315C2}"/>
                </a:ext>
              </a:extLst>
            </p:cNvPr>
            <p:cNvSpPr txBox="1"/>
            <p:nvPr/>
          </p:nvSpPr>
          <p:spPr>
            <a:xfrm>
              <a:off x="3283708" y="3486978"/>
              <a:ext cx="171522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100" dirty="0"/>
                <a:t>C</a:t>
              </a:r>
              <a:endParaRPr lang="ko-KR" altLang="en-US" sz="21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490E4EA-C6C0-321A-A4BD-EA3F419B0DCB}"/>
                </a:ext>
              </a:extLst>
            </p:cNvPr>
            <p:cNvGrpSpPr/>
            <p:nvPr/>
          </p:nvGrpSpPr>
          <p:grpSpPr>
            <a:xfrm>
              <a:off x="3994180" y="3270036"/>
              <a:ext cx="850974" cy="929662"/>
              <a:chOff x="1196039" y="3486949"/>
              <a:chExt cx="1639964" cy="1791609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98869DE-C5A4-8294-75F7-A225D5DF3DCE}"/>
                  </a:ext>
                </a:extLst>
              </p:cNvPr>
              <p:cNvSpPr/>
              <p:nvPr/>
            </p:nvSpPr>
            <p:spPr>
              <a:xfrm>
                <a:off x="1196039" y="3486949"/>
                <a:ext cx="1639964" cy="17916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2D3E6FCA-8D27-65BC-8B9F-3804D48E8F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940" r="88216" b="65459"/>
              <a:stretch/>
            </p:blipFill>
            <p:spPr>
              <a:xfrm>
                <a:off x="1774702" y="3699479"/>
                <a:ext cx="790630" cy="1080530"/>
              </a:xfrm>
              <a:prstGeom prst="rect">
                <a:avLst/>
              </a:prstGeom>
            </p:spPr>
          </p:pic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8CF3CA-6600-CC14-3125-DC2AAE165E54}"/>
                  </a:ext>
                </a:extLst>
              </p:cNvPr>
              <p:cNvSpPr/>
              <p:nvPr/>
            </p:nvSpPr>
            <p:spPr>
              <a:xfrm>
                <a:off x="1504027" y="4217771"/>
                <a:ext cx="270675" cy="295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2880E5F-A849-9F5A-968B-C63B422BF2A7}"/>
                  </a:ext>
                </a:extLst>
              </p:cNvPr>
              <p:cNvSpPr/>
              <p:nvPr/>
            </p:nvSpPr>
            <p:spPr>
              <a:xfrm>
                <a:off x="2268865" y="4217778"/>
                <a:ext cx="270675" cy="295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D98251-4DD9-398B-D6AC-3635EBE7C6A8}"/>
                </a:ext>
              </a:extLst>
            </p:cNvPr>
            <p:cNvSpPr txBox="1"/>
            <p:nvPr/>
          </p:nvSpPr>
          <p:spPr>
            <a:xfrm>
              <a:off x="4334228" y="3500395"/>
              <a:ext cx="19556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100" dirty="0"/>
                <a:t>H</a:t>
              </a:r>
              <a:endParaRPr lang="ko-KR" altLang="en-US" sz="2100" dirty="0"/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54D7BC48-82D1-A841-9D1D-0A3B7E2CE2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279" y="4664940"/>
            <a:ext cx="4081876" cy="85633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8984DF6E-EF2D-4962-2135-6B972CC7B25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grayscl/>
          </a:blip>
          <a:srcRect l="30621" t="17108" r="61918" b="50000"/>
          <a:stretch/>
        </p:blipFill>
        <p:spPr>
          <a:xfrm>
            <a:off x="8709403" y="782410"/>
            <a:ext cx="548640" cy="551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3A5F3FA-0DDF-26CB-D524-80B052B4074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9765"/>
          <a:stretch/>
        </p:blipFill>
        <p:spPr>
          <a:xfrm>
            <a:off x="9288888" y="1109256"/>
            <a:ext cx="2503027" cy="284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2EC9C-D433-D74C-7259-0ED373566B0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1988" r="70687" b="12315"/>
          <a:stretch/>
        </p:blipFill>
        <p:spPr>
          <a:xfrm>
            <a:off x="219649" y="1424519"/>
            <a:ext cx="3097850" cy="5445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8A015B-20FF-9D30-EB86-C2E79CAB45B0}"/>
              </a:ext>
            </a:extLst>
          </p:cNvPr>
          <p:cNvSpPr/>
          <p:nvPr/>
        </p:nvSpPr>
        <p:spPr>
          <a:xfrm>
            <a:off x="1241529" y="1424519"/>
            <a:ext cx="1035475" cy="637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CAC35598-D678-6D50-3C45-4C1CD8857FE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3855" t="81988" r="21111" b="12315"/>
          <a:stretch/>
        </p:blipFill>
        <p:spPr>
          <a:xfrm>
            <a:off x="213306" y="2292604"/>
            <a:ext cx="531945" cy="5445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CB719D-751C-BC7C-FFF2-372ED7CD70A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8849" t="22600" r="45560" b="71340"/>
          <a:stretch/>
        </p:blipFill>
        <p:spPr>
          <a:xfrm>
            <a:off x="742152" y="2290879"/>
            <a:ext cx="590915" cy="5793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F46488-AE91-2C5E-7FA7-C173B46D1DC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384" t="75881" r="80715" b="3452"/>
          <a:stretch/>
        </p:blipFill>
        <p:spPr>
          <a:xfrm>
            <a:off x="1350092" y="1424522"/>
            <a:ext cx="521394" cy="5711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BFBF2F-D316-A624-E2C5-6D102B654D2F}"/>
                  </a:ext>
                </a:extLst>
              </p:cNvPr>
              <p:cNvSpPr txBox="1"/>
              <p:nvPr/>
            </p:nvSpPr>
            <p:spPr>
              <a:xfrm>
                <a:off x="1328850" y="1995709"/>
                <a:ext cx="50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BFBF2F-D316-A624-E2C5-6D102B654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50" y="1995709"/>
                <a:ext cx="506549" cy="276999"/>
              </a:xfrm>
              <a:prstGeom prst="rect">
                <a:avLst/>
              </a:prstGeom>
              <a:blipFill>
                <a:blip r:embed="rId13"/>
                <a:stretch>
                  <a:fillRect l="-8434" r="-722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그림 84">
            <a:extLst>
              <a:ext uri="{FF2B5EF4-FFF2-40B4-BE49-F238E27FC236}">
                <a16:creationId xmlns:a16="http://schemas.microsoft.com/office/drawing/2014/main" id="{FAA712EA-0A98-3550-B0B9-23978AF421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60402" y="1507722"/>
            <a:ext cx="2828486" cy="104416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344CB34D-899F-CA4C-1B64-8158601BCC7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521" t="14723" r="72143" b="59609"/>
          <a:stretch/>
        </p:blipFill>
        <p:spPr>
          <a:xfrm>
            <a:off x="3627736" y="1534519"/>
            <a:ext cx="471755" cy="144517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6AC19966-2781-3BF7-E4D0-3BA4C0E87819}"/>
              </a:ext>
            </a:extLst>
          </p:cNvPr>
          <p:cNvSpPr/>
          <p:nvPr/>
        </p:nvSpPr>
        <p:spPr>
          <a:xfrm>
            <a:off x="3627510" y="1655947"/>
            <a:ext cx="471756" cy="2857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C4E48F-AD05-DC2F-6F93-42FD4CC76DAD}"/>
              </a:ext>
            </a:extLst>
          </p:cNvPr>
          <p:cNvSpPr/>
          <p:nvPr/>
        </p:nvSpPr>
        <p:spPr>
          <a:xfrm>
            <a:off x="3518031" y="1457694"/>
            <a:ext cx="643039" cy="572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A74462D-C72F-DCF2-481D-14380D7147E7}"/>
              </a:ext>
            </a:extLst>
          </p:cNvPr>
          <p:cNvGrpSpPr/>
          <p:nvPr/>
        </p:nvGrpSpPr>
        <p:grpSpPr>
          <a:xfrm>
            <a:off x="5088560" y="1476356"/>
            <a:ext cx="643039" cy="572941"/>
            <a:chOff x="5521233" y="1495416"/>
            <a:chExt cx="643039" cy="57294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4925BF7-E559-35E8-FC12-A21B65036BDF}"/>
                </a:ext>
              </a:extLst>
            </p:cNvPr>
            <p:cNvSpPr/>
            <p:nvPr/>
          </p:nvSpPr>
          <p:spPr>
            <a:xfrm>
              <a:off x="5521233" y="1495416"/>
              <a:ext cx="643039" cy="5729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1B4C325-02F7-CCD8-0394-894426FDCF19}"/>
                </a:ext>
              </a:extLst>
            </p:cNvPr>
            <p:cNvSpPr/>
            <p:nvPr/>
          </p:nvSpPr>
          <p:spPr>
            <a:xfrm>
              <a:off x="5734842" y="1664654"/>
              <a:ext cx="213360" cy="224729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0E6FF1E-E580-9F85-4309-AB36469E7E5E}"/>
              </a:ext>
            </a:extLst>
          </p:cNvPr>
          <p:cNvGrpSpPr/>
          <p:nvPr/>
        </p:nvGrpSpPr>
        <p:grpSpPr>
          <a:xfrm>
            <a:off x="4299711" y="1457495"/>
            <a:ext cx="643039" cy="572941"/>
            <a:chOff x="4519632" y="1476555"/>
            <a:chExt cx="643039" cy="572941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D1C3A7B-0D67-F6F0-560F-C4EE65F1FC9D}"/>
                </a:ext>
              </a:extLst>
            </p:cNvPr>
            <p:cNvSpPr/>
            <p:nvPr/>
          </p:nvSpPr>
          <p:spPr>
            <a:xfrm>
              <a:off x="4519632" y="1476555"/>
              <a:ext cx="643039" cy="5729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9CB722C7-5BC0-E617-DDB2-CA4921E18EA7}"/>
                </a:ext>
              </a:extLst>
            </p:cNvPr>
            <p:cNvSpPr/>
            <p:nvPr/>
          </p:nvSpPr>
          <p:spPr>
            <a:xfrm>
              <a:off x="4704964" y="1664654"/>
              <a:ext cx="257175" cy="191903"/>
            </a:xfrm>
            <a:prstGeom prst="triangl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3D15275-43EE-7109-E42F-C86017E836F4}"/>
              </a:ext>
            </a:extLst>
          </p:cNvPr>
          <p:cNvSpPr txBox="1"/>
          <p:nvPr/>
        </p:nvSpPr>
        <p:spPr>
          <a:xfrm>
            <a:off x="5384772" y="2947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</a:t>
            </a:r>
          </a:p>
        </p:txBody>
      </p:sp>
    </p:spTree>
    <p:extLst>
      <p:ext uri="{BB962C8B-B14F-4D97-AF65-F5344CB8AC3E}">
        <p14:creationId xmlns:p14="http://schemas.microsoft.com/office/powerpoint/2010/main" val="2016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528CB0A-9F6D-BFAC-C18A-BB181F19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46" y="461548"/>
            <a:ext cx="8792802" cy="5934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3A15F-1E14-B62F-96D6-60CDF85A3E02}"/>
              </a:ext>
            </a:extLst>
          </p:cNvPr>
          <p:cNvSpPr txBox="1"/>
          <p:nvPr/>
        </p:nvSpPr>
        <p:spPr>
          <a:xfrm>
            <a:off x="2079146" y="3244333"/>
            <a:ext cx="93246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혹은 한글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ms</a:t>
            </a:r>
            <a:r>
              <a:rPr lang="en-US" altLang="ko-KR" dirty="0">
                <a:solidFill>
                  <a:srgbClr val="FF0000"/>
                </a:solidFill>
              </a:rPr>
              <a:t> word </a:t>
            </a: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powerpoint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등에 들어있는 수식편집기 기반으로 확인해주세요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9976D3-B52C-6CF2-0B07-65C6CE03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0"/>
            <a:ext cx="7981950" cy="1085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493E8-37EA-A819-3F47-E647E7A5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8" y="1085850"/>
            <a:ext cx="1927239" cy="8468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02A6F6-65A5-5E3C-7B8C-8943B8C3B92A}"/>
              </a:ext>
            </a:extLst>
          </p:cNvPr>
          <p:cNvSpPr/>
          <p:nvPr/>
        </p:nvSpPr>
        <p:spPr>
          <a:xfrm>
            <a:off x="573719" y="307349"/>
            <a:ext cx="568171" cy="63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B208B3-6FF8-F1D3-6160-CB945EF7FBFE}"/>
              </a:ext>
            </a:extLst>
          </p:cNvPr>
          <p:cNvSpPr/>
          <p:nvPr/>
        </p:nvSpPr>
        <p:spPr>
          <a:xfrm>
            <a:off x="573718" y="1194101"/>
            <a:ext cx="568171" cy="63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B6D0DA-ED38-2B83-EBE4-80806E9CA5D6}"/>
              </a:ext>
            </a:extLst>
          </p:cNvPr>
          <p:cNvSpPr/>
          <p:nvPr/>
        </p:nvSpPr>
        <p:spPr>
          <a:xfrm>
            <a:off x="4610099" y="120918"/>
            <a:ext cx="3721101" cy="363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D63D66-86BE-B374-D0EF-3485F7105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71" y="1932667"/>
            <a:ext cx="6657960" cy="10254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65D944-B651-EBDF-EE2E-4788B24702A3}"/>
              </a:ext>
            </a:extLst>
          </p:cNvPr>
          <p:cNvSpPr/>
          <p:nvPr/>
        </p:nvSpPr>
        <p:spPr>
          <a:xfrm>
            <a:off x="573719" y="2178359"/>
            <a:ext cx="568171" cy="63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345F22-1E8F-A00D-9941-27DDC3B3D70E}"/>
              </a:ext>
            </a:extLst>
          </p:cNvPr>
          <p:cNvSpPr/>
          <p:nvPr/>
        </p:nvSpPr>
        <p:spPr>
          <a:xfrm>
            <a:off x="3858457" y="2178359"/>
            <a:ext cx="653989" cy="63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353766-616C-5BC6-B59B-877A62B59FB8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15925" y="3203856"/>
            <a:ext cx="7353300" cy="1676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FA1541-46EC-9D31-DC61-3C8E28EC2D6A}"/>
              </a:ext>
            </a:extLst>
          </p:cNvPr>
          <p:cNvSpPr/>
          <p:nvPr/>
        </p:nvSpPr>
        <p:spPr>
          <a:xfrm>
            <a:off x="2659972" y="3411741"/>
            <a:ext cx="568171" cy="63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816AD6-5D68-E0E9-A0BE-2D98F0184475}"/>
              </a:ext>
            </a:extLst>
          </p:cNvPr>
          <p:cNvSpPr/>
          <p:nvPr/>
        </p:nvSpPr>
        <p:spPr>
          <a:xfrm>
            <a:off x="1798837" y="4399955"/>
            <a:ext cx="301841" cy="48030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645DB5-31D4-AB21-D868-DF6321248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53" y="5230812"/>
            <a:ext cx="1304925" cy="14763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608C7B-AFC2-12FE-4221-D28374B51F15}"/>
              </a:ext>
            </a:extLst>
          </p:cNvPr>
          <p:cNvSpPr/>
          <p:nvPr/>
        </p:nvSpPr>
        <p:spPr>
          <a:xfrm>
            <a:off x="1141889" y="5321300"/>
            <a:ext cx="191611" cy="189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B77670-C6B3-4914-FDA3-6A7DA71CE4A6}"/>
              </a:ext>
            </a:extLst>
          </p:cNvPr>
          <p:cNvSpPr/>
          <p:nvPr/>
        </p:nvSpPr>
        <p:spPr>
          <a:xfrm>
            <a:off x="885667" y="5824972"/>
            <a:ext cx="600233" cy="398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9E6DED9-6B9D-9CE1-574C-F1A83E588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500" y="5067658"/>
            <a:ext cx="2057400" cy="8858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10098F-F9B7-E00E-E427-3A19CDF7EC5A}"/>
              </a:ext>
            </a:extLst>
          </p:cNvPr>
          <p:cNvSpPr/>
          <p:nvPr/>
        </p:nvSpPr>
        <p:spPr>
          <a:xfrm>
            <a:off x="2752447" y="5321300"/>
            <a:ext cx="188874" cy="287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3310C87-7DC1-4B6D-3604-A01628ABD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049" y="5067658"/>
            <a:ext cx="1581150" cy="6667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CF08-BB75-2D76-6F57-F738AB84DBC6}"/>
              </a:ext>
            </a:extLst>
          </p:cNvPr>
          <p:cNvSpPr/>
          <p:nvPr/>
        </p:nvSpPr>
        <p:spPr>
          <a:xfrm>
            <a:off x="5191126" y="5184140"/>
            <a:ext cx="333374" cy="424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D1DBD67-C564-2091-B5A8-9571EA6043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017" y="2219325"/>
            <a:ext cx="1247775" cy="24193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022C3E-6686-9A84-9B3E-CC054EA70BCC}"/>
              </a:ext>
            </a:extLst>
          </p:cNvPr>
          <p:cNvSpPr/>
          <p:nvPr/>
        </p:nvSpPr>
        <p:spPr>
          <a:xfrm>
            <a:off x="9365803" y="2324099"/>
            <a:ext cx="1016447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CCACD-4F46-EEC4-9786-BD850B7E4A56}"/>
              </a:ext>
            </a:extLst>
          </p:cNvPr>
          <p:cNvSpPr/>
          <p:nvPr/>
        </p:nvSpPr>
        <p:spPr>
          <a:xfrm>
            <a:off x="9365803" y="3084793"/>
            <a:ext cx="1016447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3BA9B4-37A8-DE0F-8F16-D53BE8B774B0}"/>
              </a:ext>
            </a:extLst>
          </p:cNvPr>
          <p:cNvSpPr/>
          <p:nvPr/>
        </p:nvSpPr>
        <p:spPr>
          <a:xfrm>
            <a:off x="9365803" y="3922993"/>
            <a:ext cx="1016447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1B263DB-10F7-3633-F96E-1B86DD024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7243" y="6140885"/>
            <a:ext cx="1421220" cy="6639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E18DD7A-119D-5FB9-20D0-591C57F328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8178" y="5161244"/>
            <a:ext cx="3019147" cy="4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8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41493C80-B81D-019B-ACBA-CD00A8EA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0" y="166808"/>
            <a:ext cx="2725738" cy="65555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3054EEE-C519-45C5-17D9-68ACDDBD0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97" y="204074"/>
            <a:ext cx="714375" cy="5429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F51471E-4025-8B2C-D1F5-202ADCD83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25" y="254145"/>
            <a:ext cx="609600" cy="495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74E18A-A308-3ADD-477C-0692F0C73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52" y="988769"/>
            <a:ext cx="790575" cy="342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9A9D66-7C96-9748-AEC1-F491CB8FE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09" y="898282"/>
            <a:ext cx="11125200" cy="523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789C17-9D84-379B-31D1-4B6989B31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52" y="1414503"/>
            <a:ext cx="3209925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970D84-C7A3-EB18-5226-C136A34B0D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964" y="2083741"/>
            <a:ext cx="8134350" cy="504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1494F0-8AB0-38AC-C741-D722B9ACCC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625" y="2789157"/>
            <a:ext cx="4457700" cy="67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5D016F-0A29-375F-23DC-7174EE073B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625" y="3591417"/>
            <a:ext cx="2390775" cy="504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8AEAB3-A1A7-E3E7-D83A-5CB4C43077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8653" y="3410441"/>
            <a:ext cx="2667000" cy="866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1F4199-088B-43E6-88F5-C22A62A47A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1906" y="3465432"/>
            <a:ext cx="2400300" cy="742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DD701FC-AFC9-928F-8437-257F9FA430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5546" y="3591417"/>
            <a:ext cx="885825" cy="419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8374CC-F444-53E5-DFE8-AA579ACF44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80778" y="218361"/>
            <a:ext cx="1524000" cy="5143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3B3AFD-66FD-6B5D-A9AD-1754E25054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300" y="4388785"/>
            <a:ext cx="2409825" cy="4953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3A0002E-44C7-AD31-E093-9C7325E005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7232" y="5019595"/>
            <a:ext cx="9810750" cy="5048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8B3F84F-E9EC-924C-DFA0-1885B4FCCB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9084" y="4962445"/>
            <a:ext cx="1533525" cy="5619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0A61C94-62E5-AB5E-7293-F8C82C1329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1625" y="5750477"/>
            <a:ext cx="6858000" cy="74748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20E6DF7-55DB-D98A-157A-642D239829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63936" y="5750477"/>
            <a:ext cx="2762250" cy="8286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8A19BFB-7C2B-4659-02CB-5831828C79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30497" y="5838173"/>
            <a:ext cx="895350" cy="7524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C751CB7-1BE6-E610-7EA4-C9C7015486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45061" y="2013600"/>
            <a:ext cx="1942466" cy="44983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63CAD9-EB66-1989-7BE1-F1AE375E9E84}"/>
              </a:ext>
            </a:extLst>
          </p:cNvPr>
          <p:cNvSpPr/>
          <p:nvPr/>
        </p:nvSpPr>
        <p:spPr>
          <a:xfrm>
            <a:off x="3540989" y="247185"/>
            <a:ext cx="3450917" cy="63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4CD78A-4255-57FC-8383-EA6DD8F29FA7}"/>
              </a:ext>
            </a:extLst>
          </p:cNvPr>
          <p:cNvSpPr/>
          <p:nvPr/>
        </p:nvSpPr>
        <p:spPr>
          <a:xfrm>
            <a:off x="9796573" y="3612199"/>
            <a:ext cx="1036527" cy="449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2E7B94-292E-CD86-16DF-37ACABFDACDD}"/>
              </a:ext>
            </a:extLst>
          </p:cNvPr>
          <p:cNvSpPr/>
          <p:nvPr/>
        </p:nvSpPr>
        <p:spPr>
          <a:xfrm>
            <a:off x="4276080" y="5143607"/>
            <a:ext cx="384819" cy="367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25B633-5B05-B110-9A16-D506AA7C5155}"/>
              </a:ext>
            </a:extLst>
          </p:cNvPr>
          <p:cNvSpPr/>
          <p:nvPr/>
        </p:nvSpPr>
        <p:spPr>
          <a:xfrm>
            <a:off x="11703050" y="5019595"/>
            <a:ext cx="241300" cy="191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45E652-356D-EA2D-0A1F-4F7B85BEAECF}"/>
              </a:ext>
            </a:extLst>
          </p:cNvPr>
          <p:cNvSpPr/>
          <p:nvPr/>
        </p:nvSpPr>
        <p:spPr>
          <a:xfrm>
            <a:off x="4276080" y="5931451"/>
            <a:ext cx="178445" cy="23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2DA73D-8F61-8183-4956-5FFA2F99C807}"/>
              </a:ext>
            </a:extLst>
          </p:cNvPr>
          <p:cNvSpPr/>
          <p:nvPr/>
        </p:nvSpPr>
        <p:spPr>
          <a:xfrm>
            <a:off x="10778172" y="6214410"/>
            <a:ext cx="178445" cy="23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90FFAF-6458-6D54-CFB0-FD73DF351C95}"/>
              </a:ext>
            </a:extLst>
          </p:cNvPr>
          <p:cNvSpPr/>
          <p:nvPr/>
        </p:nvSpPr>
        <p:spPr>
          <a:xfrm>
            <a:off x="2084279" y="4455713"/>
            <a:ext cx="197282" cy="355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866F83-D66E-CC97-360C-9D460C64D544}"/>
              </a:ext>
            </a:extLst>
          </p:cNvPr>
          <p:cNvSpPr/>
          <p:nvPr/>
        </p:nvSpPr>
        <p:spPr>
          <a:xfrm>
            <a:off x="943609" y="2247492"/>
            <a:ext cx="423552" cy="183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F27FFBFF-FB57-DE1E-23F5-4ED405B50AF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21259" y="236698"/>
            <a:ext cx="570191" cy="6027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02AB77F-F417-A5BF-0248-A392E410AF31}"/>
              </a:ext>
            </a:extLst>
          </p:cNvPr>
          <p:cNvSpPr/>
          <p:nvPr/>
        </p:nvSpPr>
        <p:spPr>
          <a:xfrm>
            <a:off x="9572625" y="3305175"/>
            <a:ext cx="1653222" cy="11505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CED9D8AB-63AE-FDD8-A952-2F56E442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12" y="440770"/>
            <a:ext cx="1642187" cy="543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E76DCE-89FD-D30F-A696-E55BEEE2011E}"/>
                  </a:ext>
                </a:extLst>
              </p:cNvPr>
              <p:cNvSpPr txBox="1"/>
              <p:nvPr/>
            </p:nvSpPr>
            <p:spPr>
              <a:xfrm>
                <a:off x="9411512" y="1260452"/>
                <a:ext cx="1866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E76DCE-89FD-D30F-A696-E55BEEE20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512" y="1260452"/>
                <a:ext cx="1866087" cy="276999"/>
              </a:xfrm>
              <a:prstGeom prst="rect">
                <a:avLst/>
              </a:prstGeom>
              <a:blipFill>
                <a:blip r:embed="rId3"/>
                <a:stretch>
                  <a:fillRect l="-654" r="-65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D401304-91B1-3EE2-D2FB-D00B51DB1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106" y="1814047"/>
            <a:ext cx="2314898" cy="4658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FF4A80-8B55-747E-56DB-89383E79A6EF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FF4A80-8B55-747E-56DB-89383E79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>
                <a:blip r:embed="rId5"/>
                <a:stretch>
                  <a:fillRect l="-1826" t="-8696" r="-406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51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91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심슬기</dc:creator>
  <cp:lastModifiedBy>Haemi Choi</cp:lastModifiedBy>
  <cp:revision>7</cp:revision>
  <cp:lastPrinted>2024-02-14T04:57:33Z</cp:lastPrinted>
  <dcterms:created xsi:type="dcterms:W3CDTF">2024-02-14T01:53:55Z</dcterms:created>
  <dcterms:modified xsi:type="dcterms:W3CDTF">2024-02-15T03:06:15Z</dcterms:modified>
</cp:coreProperties>
</file>