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C548E-6FC1-4CE6-82EB-9955CB88413B}" v="8" dt="2021-09-13T13:49:25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DF780-B04A-4F50-9B4A-6577AD657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F9C245-8315-48C7-BEE2-4231B0461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24D20-F913-48B6-825B-568FA38E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CF3AB-B589-4055-BD5E-29B9A1E4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B02BA-A9E7-470B-859F-9F7F823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3DF81-E95A-497C-AF71-DC71F2C9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D9135D-A024-44F4-B904-EB87C571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CB479-011F-4C66-8B39-9ED65212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46789-9574-4986-8F92-EB1F3418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EE861-FB54-4D71-AE1E-6B612430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FC0B4-A3CC-4A89-8EC9-BEE0E72A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F09EA-8572-4A6E-B6F9-B22B31C63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B5A67-A178-4571-856C-72B42BB6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DFEE6-6145-45F1-B2FE-7D4AD62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C4F05-77AD-44F8-9DA5-EDCD4856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1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ECA34-BF77-47B4-B168-1281EFFC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8DEAA-24CB-4CE5-8CBA-DAA42A74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ABB5C-F85E-485E-A9CC-681A7439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63AA0-3D26-436C-A133-B1DAE61E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07E1F-3F65-4515-A121-28892DF6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2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C7391-AD13-47D7-AA69-20B2CD9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F8265-999C-499A-B3C3-29EA238E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0891A-AC68-4A83-97F7-BAF40D97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7B71D-C457-4704-A018-F1D48DC2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73FF3-A0D1-4037-971B-8B8BA771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A5D24-E161-4CA0-BC75-531A262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16FBA-BF6B-4B9B-A709-BDF5B73D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2B958-8C0D-49B1-8685-A3C1D2976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641C5-41D4-40A5-A1C5-3F1C08CD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82C6A-AA26-4F33-97B3-30DADB90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F42EE-7B26-4B50-A31C-33DB81DC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414A6-BF2F-404E-92AD-44A56EDD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55098-0788-4CC3-852E-AD98A248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D9FCA3-89BD-46C2-8B7C-2A86E0E0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F40D0B-C6DE-4C26-93D0-7707F3649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EDB44-608E-425D-A811-6C73F754B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E1AF4B-5565-4A51-A66D-64386871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5ACDD0-33CF-49F1-88F0-9CED8C2D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DDC50-424D-484D-8687-DC9439D9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5D574-FA06-45BD-8965-FFB07F81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1547DF-45D6-4C9D-B208-0CFF94DD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222D4-9345-4D30-8613-295C3BFF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5EA9C-0E14-4CAD-8414-B17E57DE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8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A6B9E8-EB96-470D-83C2-BAC71C0C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F0C3E7-67ED-472A-93CD-07BA2171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58196-129B-4FE3-A95B-268760F9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8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7769D-43A4-471D-BB54-9EF2C6B0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FF717-AB4C-4639-8E6E-F87A1B0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A68B4B-F79F-40E7-A89E-1B95F2772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C6116-DDAD-471E-AA79-829B86D0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9454D-6E3C-4100-A331-11842E85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9C0E8-82B5-4C7B-B921-FB1FC55C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0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7CBA4-F265-403C-8284-C6826F08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E21C8B-D458-4A6D-9008-AA5EF7664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27EA8-4879-4F8A-8312-DE28C70BF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BBDDF-E243-4AD3-B013-FE4545FC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C0D01-128B-489E-AFF4-C1505BEC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3EE0B-581D-42C6-9C5D-EB05018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4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932F9E-917C-4E40-807F-37CB9F12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6A030-2AAD-4F12-A666-3218D17A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3346A-DDB0-405B-88A2-F21FA4851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4EA4-2654-4BDB-B8E4-E54233C6AF3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37C0E-A4DC-4153-83D6-5449E7729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CAE31-25F5-445E-8C56-2F6BF51A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D41D2-BD1B-4BC9-B8B8-AA74995A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3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E7FA75-0BB0-4636-A043-93F9E27F094E}"/>
              </a:ext>
            </a:extLst>
          </p:cNvPr>
          <p:cNvSpPr/>
          <p:nvPr/>
        </p:nvSpPr>
        <p:spPr>
          <a:xfrm>
            <a:off x="7447382" y="4086808"/>
            <a:ext cx="2231573" cy="946750"/>
          </a:xfrm>
          <a:prstGeom prst="roundRect">
            <a:avLst>
              <a:gd name="adj" fmla="val 121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2400" b="1" dirty="0" err="1">
                <a:solidFill>
                  <a:schemeClr val="bg2">
                    <a:lumMod val="50000"/>
                  </a:schemeClr>
                </a:solidFill>
              </a:rPr>
              <a:t>고양이가만듦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90873A-7818-4243-B52F-A6195094A1BE}"/>
              </a:ext>
            </a:extLst>
          </p:cNvPr>
          <p:cNvSpPr/>
          <p:nvPr/>
        </p:nvSpPr>
        <p:spPr>
          <a:xfrm>
            <a:off x="2864499" y="2034074"/>
            <a:ext cx="6814456" cy="1184988"/>
          </a:xfrm>
          <a:prstGeom prst="roundRect">
            <a:avLst>
              <a:gd name="adj" fmla="val 8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</a:rPr>
              <a:t>사용 기술 및 아키텍처</a:t>
            </a:r>
            <a:endParaRPr lang="en-US" altLang="ko-KR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1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F2EACE-0EBB-4A30-82D0-B8CC42D2A930}"/>
              </a:ext>
            </a:extLst>
          </p:cNvPr>
          <p:cNvSpPr/>
          <p:nvPr/>
        </p:nvSpPr>
        <p:spPr>
          <a:xfrm>
            <a:off x="651587" y="2673528"/>
            <a:ext cx="3313922" cy="2052120"/>
          </a:xfrm>
          <a:prstGeom prst="roundRect">
            <a:avLst>
              <a:gd name="adj" fmla="val 116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Tool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Android Studio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A17846-1C60-4F8E-AB36-A42DF5BA5C1F}"/>
              </a:ext>
            </a:extLst>
          </p:cNvPr>
          <p:cNvSpPr/>
          <p:nvPr/>
        </p:nvSpPr>
        <p:spPr>
          <a:xfrm>
            <a:off x="4169227" y="2673528"/>
            <a:ext cx="3480319" cy="2052120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Front End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React Native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(React Native CLI)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E7FA75-0BB0-4636-A043-93F9E27F094E}"/>
              </a:ext>
            </a:extLst>
          </p:cNvPr>
          <p:cNvSpPr/>
          <p:nvPr/>
        </p:nvSpPr>
        <p:spPr>
          <a:xfrm>
            <a:off x="7957456" y="2673528"/>
            <a:ext cx="3480318" cy="2052120"/>
          </a:xfrm>
          <a:prstGeom prst="roundRect">
            <a:avLst>
              <a:gd name="adj" fmla="val 121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2400" b="1" dirty="0" err="1">
                <a:solidFill>
                  <a:schemeClr val="bg2">
                    <a:lumMod val="50000"/>
                  </a:schemeClr>
                </a:solidFill>
              </a:rPr>
              <a:t>BackEnd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Server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: AWS + node.JS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DB : SQLite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90873A-7818-4243-B52F-A6195094A1BE}"/>
              </a:ext>
            </a:extLst>
          </p:cNvPr>
          <p:cNvSpPr/>
          <p:nvPr/>
        </p:nvSpPr>
        <p:spPr>
          <a:xfrm>
            <a:off x="651587" y="1390263"/>
            <a:ext cx="3138946" cy="1026060"/>
          </a:xfrm>
          <a:prstGeom prst="roundRect">
            <a:avLst>
              <a:gd name="adj" fmla="val 8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</a:rPr>
              <a:t>사용 기술 소개</a:t>
            </a:r>
            <a:endParaRPr lang="en-US" altLang="ko-KR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4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9B3D1C-1803-4B74-BD14-BE3B75E6A0D5}"/>
              </a:ext>
            </a:extLst>
          </p:cNvPr>
          <p:cNvSpPr/>
          <p:nvPr/>
        </p:nvSpPr>
        <p:spPr>
          <a:xfrm>
            <a:off x="1414393" y="1960809"/>
            <a:ext cx="9073215" cy="4272039"/>
          </a:xfrm>
          <a:prstGeom prst="roundRect">
            <a:avLst>
              <a:gd name="adj" fmla="val 3775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48C72F-38EF-4767-B76C-5157B64D9E59}"/>
              </a:ext>
            </a:extLst>
          </p:cNvPr>
          <p:cNvSpPr/>
          <p:nvPr/>
        </p:nvSpPr>
        <p:spPr>
          <a:xfrm>
            <a:off x="1414393" y="625152"/>
            <a:ext cx="3138946" cy="1026060"/>
          </a:xfrm>
          <a:prstGeom prst="roundRect">
            <a:avLst>
              <a:gd name="adj" fmla="val 8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</a:rPr>
              <a:t>아키텍처 소개</a:t>
            </a:r>
            <a:endParaRPr lang="en-US" altLang="ko-KR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1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AA66FBAF3F1149972637BD2B4A9CBA" ma:contentTypeVersion="0" ma:contentTypeDescription="Create a new document." ma:contentTypeScope="" ma:versionID="b049ccff8ba4ccc9d923d09485bcd7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573157bb59fd1210eff0495763cce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55927-A0C4-426C-8039-C87BE0587B87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AD00B1-1E15-4E00-8C02-81995304AF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7659E-461C-4567-B095-C2B5D8581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임지환</dc:creator>
  <cp:lastModifiedBy>임지환</cp:lastModifiedBy>
  <cp:revision>2</cp:revision>
  <dcterms:created xsi:type="dcterms:W3CDTF">2021-09-13T13:18:01Z</dcterms:created>
  <dcterms:modified xsi:type="dcterms:W3CDTF">2021-09-13T13:51:31Z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0x0101008CAA66FBAF3F1149972637BD2B4A9CBA</vt:lpwstr>
  </property>
</Properties>
</file>