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1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F2BBA-9288-41B5-B179-4DB175F05CDF}"/>
              </a:ext>
            </a:extLst>
          </p:cNvPr>
          <p:cNvSpPr txBox="1"/>
          <p:nvPr/>
        </p:nvSpPr>
        <p:spPr>
          <a:xfrm>
            <a:off x="6480000" y="1449388"/>
            <a:ext cx="5015638" cy="207501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300" spc="-100">
                <a:latin typeface="+mj-lt"/>
                <a:ea typeface="+mj-ea"/>
                <a:cs typeface="+mj-cs"/>
              </a:rPr>
              <a:t>2020 </a:t>
            </a:r>
            <a:r>
              <a:rPr lang="ko-KR" altLang="en-US" sz="4300" spc="-100">
                <a:latin typeface="+mj-lt"/>
                <a:ea typeface="+mj-ea"/>
                <a:cs typeface="+mj-cs"/>
              </a:rPr>
              <a:t>컴퓨터 그래픽스</a:t>
            </a:r>
            <a:endParaRPr lang="en-US" altLang="ko-KR" sz="4300" spc="-10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300" spc="-100">
                <a:latin typeface="+mj-lt"/>
                <a:ea typeface="+mj-ea"/>
                <a:cs typeface="+mj-cs"/>
              </a:rPr>
              <a:t>팀프로젝트 최종발표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08696-603B-400D-ABBC-ED11B63BD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04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FCB87DB3-7A1C-4536-9032-A57FC89F4BE8}"/>
              </a:ext>
            </a:extLst>
          </p:cNvPr>
          <p:cNvSpPr txBox="1"/>
          <p:nvPr/>
        </p:nvSpPr>
        <p:spPr>
          <a:xfrm>
            <a:off x="7945211" y="4341824"/>
            <a:ext cx="24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2017184036 </a:t>
            </a:r>
            <a:r>
              <a:rPr lang="ko-KR" altLang="en-US" dirty="0"/>
              <a:t>한영인</a:t>
            </a:r>
            <a:endParaRPr lang="en-US" altLang="ko-KR" dirty="0"/>
          </a:p>
          <a:p>
            <a:r>
              <a:rPr lang="en-US" altLang="ko-KR" dirty="0"/>
              <a:t>2017180044 </a:t>
            </a:r>
            <a:r>
              <a:rPr lang="ko-KR" altLang="en-US" dirty="0" err="1"/>
              <a:t>홍정의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9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DFB2A-06EE-4003-81BE-B7E51003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67" y="1667436"/>
            <a:ext cx="3794057" cy="3798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EF2FA-0316-4A89-9861-8C34BA5C99CF}"/>
              </a:ext>
            </a:extLst>
          </p:cNvPr>
          <p:cNvSpPr txBox="1"/>
          <p:nvPr/>
        </p:nvSpPr>
        <p:spPr>
          <a:xfrm>
            <a:off x="9086062" y="5593977"/>
            <a:ext cx="1190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 게임 스크린샷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B5F08-8735-41C6-81FE-54806A51971D}"/>
              </a:ext>
            </a:extLst>
          </p:cNvPr>
          <p:cNvSpPr txBox="1"/>
          <p:nvPr/>
        </p:nvSpPr>
        <p:spPr>
          <a:xfrm>
            <a:off x="327182" y="398609"/>
            <a:ext cx="644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8E4A-20BD-4C29-9418-578B770B0708}"/>
              </a:ext>
            </a:extLst>
          </p:cNvPr>
          <p:cNvSpPr txBox="1"/>
          <p:nvPr/>
        </p:nvSpPr>
        <p:spPr>
          <a:xfrm>
            <a:off x="436417" y="1513547"/>
            <a:ext cx="7068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플레이어 큐브를 회전시켜 가면서 타겟 타일과 색상을 맞추는 퍼즐 게임이다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151E3-AE90-42DD-87B3-A525213DA7D4}"/>
              </a:ext>
            </a:extLst>
          </p:cNvPr>
          <p:cNvSpPr txBox="1"/>
          <p:nvPr/>
        </p:nvSpPr>
        <p:spPr>
          <a:xfrm>
            <a:off x="896587" y="2369128"/>
            <a:ext cx="6020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텍스처 맵핑과 알파 </a:t>
            </a:r>
            <a:r>
              <a:rPr lang="ko-KR" altLang="en-US" sz="1400" dirty="0" err="1"/>
              <a:t>블랜딩을</a:t>
            </a:r>
            <a:r>
              <a:rPr lang="ko-KR" altLang="en-US" sz="1400" dirty="0"/>
              <a:t> 통해 단조롭지 않은 그래픽 구현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한정된 맵 타일로 퍼즐 게임의 난이도를 구현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스테이지 구현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스테이지의 모든 타겟 타일을 맞추면 다음 스테이지로 이동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46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94466F8-2F32-4F0F-A015-0432CBE023E7}"/>
              </a:ext>
            </a:extLst>
          </p:cNvPr>
          <p:cNvSpPr/>
          <p:nvPr/>
        </p:nvSpPr>
        <p:spPr>
          <a:xfrm>
            <a:off x="7665522" y="3200398"/>
            <a:ext cx="3485358" cy="712519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FF185E-3174-4E86-A72E-B6C055B31354}"/>
              </a:ext>
            </a:extLst>
          </p:cNvPr>
          <p:cNvSpPr/>
          <p:nvPr/>
        </p:nvSpPr>
        <p:spPr>
          <a:xfrm>
            <a:off x="124691" y="2582881"/>
            <a:ext cx="1704110" cy="617517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40E1C3-CD2D-41BE-88B9-49696D392EFC}"/>
              </a:ext>
            </a:extLst>
          </p:cNvPr>
          <p:cNvSpPr/>
          <p:nvPr/>
        </p:nvSpPr>
        <p:spPr>
          <a:xfrm>
            <a:off x="2865911" y="2261752"/>
            <a:ext cx="1997034" cy="1259776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CC979F-5B4E-4ECF-A506-728AD2EB911E}"/>
              </a:ext>
            </a:extLst>
          </p:cNvPr>
          <p:cNvSpPr/>
          <p:nvPr/>
        </p:nvSpPr>
        <p:spPr>
          <a:xfrm>
            <a:off x="5619996" y="958328"/>
            <a:ext cx="1997034" cy="1259776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27068D-C061-4DA1-BD67-C6C8DBE3E77C}"/>
              </a:ext>
            </a:extLst>
          </p:cNvPr>
          <p:cNvSpPr/>
          <p:nvPr/>
        </p:nvSpPr>
        <p:spPr>
          <a:xfrm>
            <a:off x="8463147" y="1110342"/>
            <a:ext cx="1997034" cy="270655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9C5091-2745-4A2E-85DA-B86BEF40A79B}"/>
              </a:ext>
            </a:extLst>
          </p:cNvPr>
          <p:cNvSpPr/>
          <p:nvPr/>
        </p:nvSpPr>
        <p:spPr>
          <a:xfrm>
            <a:off x="8615547" y="1262742"/>
            <a:ext cx="1997034" cy="270655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DBFC3B-15DA-4DA0-B8B9-C0B5DEF0BBDD}"/>
              </a:ext>
            </a:extLst>
          </p:cNvPr>
          <p:cNvSpPr/>
          <p:nvPr/>
        </p:nvSpPr>
        <p:spPr>
          <a:xfrm>
            <a:off x="8767947" y="1415142"/>
            <a:ext cx="1997034" cy="27065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00D5A2-A7A7-4B97-AC00-02683FF7B568}"/>
              </a:ext>
            </a:extLst>
          </p:cNvPr>
          <p:cNvSpPr/>
          <p:nvPr/>
        </p:nvSpPr>
        <p:spPr>
          <a:xfrm>
            <a:off x="8920347" y="1567542"/>
            <a:ext cx="1997034" cy="270655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96C39-8D0A-41AE-8750-DC147712D220}"/>
              </a:ext>
            </a:extLst>
          </p:cNvPr>
          <p:cNvSpPr txBox="1"/>
          <p:nvPr/>
        </p:nvSpPr>
        <p:spPr>
          <a:xfrm>
            <a:off x="261258" y="2706973"/>
            <a:ext cx="143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550B67-0FD9-444C-9684-06BDE1F31A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828801" y="2891640"/>
            <a:ext cx="103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5EBB0F-2E06-4E61-8F15-EE07F22BE3EC}"/>
              </a:ext>
            </a:extLst>
          </p:cNvPr>
          <p:cNvSpPr txBox="1"/>
          <p:nvPr/>
        </p:nvSpPr>
        <p:spPr>
          <a:xfrm>
            <a:off x="1965368" y="2576168"/>
            <a:ext cx="752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콜백함수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A781C-E6FA-4A3A-8365-390915179339}"/>
              </a:ext>
            </a:extLst>
          </p:cNvPr>
          <p:cNvSpPr txBox="1"/>
          <p:nvPr/>
        </p:nvSpPr>
        <p:spPr>
          <a:xfrm>
            <a:off x="1965368" y="2938788"/>
            <a:ext cx="752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AF034-EC2D-493F-83A7-2920989B25F3}"/>
              </a:ext>
            </a:extLst>
          </p:cNvPr>
          <p:cNvSpPr txBox="1"/>
          <p:nvPr/>
        </p:nvSpPr>
        <p:spPr>
          <a:xfrm>
            <a:off x="3160813" y="2683889"/>
            <a:ext cx="148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GameManager</a:t>
            </a:r>
            <a:endParaRPr lang="ko-KR" altLang="en-US" sz="14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5A2475-A17A-4274-8B72-10D2FF88576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62945" y="1588216"/>
            <a:ext cx="757051" cy="1303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0FC7F6-3709-4FCD-AB19-956D6A84081C}"/>
              </a:ext>
            </a:extLst>
          </p:cNvPr>
          <p:cNvSpPr txBox="1"/>
          <p:nvPr/>
        </p:nvSpPr>
        <p:spPr>
          <a:xfrm>
            <a:off x="4603667" y="1702869"/>
            <a:ext cx="60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랜더링</a:t>
            </a:r>
            <a:endParaRPr lang="ko-KR" altLang="en-US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955261-9832-43F2-8E24-DABC33710801}"/>
              </a:ext>
            </a:extLst>
          </p:cNvPr>
          <p:cNvCxnSpPr>
            <a:stCxn id="7" idx="3"/>
          </p:cNvCxnSpPr>
          <p:nvPr/>
        </p:nvCxnSpPr>
        <p:spPr>
          <a:xfrm>
            <a:off x="7617030" y="1588216"/>
            <a:ext cx="99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C60DEB-1492-4BCF-B816-7793861D253C}"/>
              </a:ext>
            </a:extLst>
          </p:cNvPr>
          <p:cNvSpPr txBox="1"/>
          <p:nvPr/>
        </p:nvSpPr>
        <p:spPr>
          <a:xfrm>
            <a:off x="9257805" y="1588216"/>
            <a:ext cx="132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각 </a:t>
            </a:r>
            <a:r>
              <a:rPr lang="en-US" altLang="ko-KR" sz="1100" dirty="0"/>
              <a:t>Scene</a:t>
            </a:r>
            <a:r>
              <a:rPr lang="ko-KR" altLang="en-US" sz="1100" dirty="0"/>
              <a:t>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A390-68E7-42D2-AE98-948AFA6CE17D}"/>
              </a:ext>
            </a:extLst>
          </p:cNvPr>
          <p:cNvSpPr txBox="1"/>
          <p:nvPr/>
        </p:nvSpPr>
        <p:spPr>
          <a:xfrm>
            <a:off x="5842165" y="1434327"/>
            <a:ext cx="155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SceneManager</a:t>
            </a:r>
            <a:endParaRPr lang="ko-KR" altLang="en-US" sz="14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DCDB46D-1964-46F4-B0AE-8262FB1526A3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4862945" y="2218104"/>
            <a:ext cx="1755568" cy="67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107EAB3-BE5A-4C96-B350-AD36937A806E}"/>
              </a:ext>
            </a:extLst>
          </p:cNvPr>
          <p:cNvCxnSpPr>
            <a:stCxn id="6" idx="3"/>
            <a:endCxn id="25" idx="2"/>
          </p:cNvCxnSpPr>
          <p:nvPr/>
        </p:nvCxnSpPr>
        <p:spPr>
          <a:xfrm flipV="1">
            <a:off x="4862945" y="1849826"/>
            <a:ext cx="5054930" cy="10418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A78814-C7D3-4EC1-8817-50F3F66FDDE7}"/>
              </a:ext>
            </a:extLst>
          </p:cNvPr>
          <p:cNvSpPr txBox="1"/>
          <p:nvPr/>
        </p:nvSpPr>
        <p:spPr>
          <a:xfrm>
            <a:off x="6096000" y="2938788"/>
            <a:ext cx="1658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8CC5CC-3CE8-47B5-8EF2-8A9ACD067BAB}"/>
              </a:ext>
            </a:extLst>
          </p:cNvPr>
          <p:cNvSpPr/>
          <p:nvPr/>
        </p:nvSpPr>
        <p:spPr>
          <a:xfrm>
            <a:off x="7754587" y="3319153"/>
            <a:ext cx="1013360" cy="46398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AE3D51-8680-4FAB-8CAB-DFF34C244604}"/>
              </a:ext>
            </a:extLst>
          </p:cNvPr>
          <p:cNvSpPr/>
          <p:nvPr/>
        </p:nvSpPr>
        <p:spPr>
          <a:xfrm>
            <a:off x="10054441" y="3315760"/>
            <a:ext cx="1013360" cy="46398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D4D2438-A5D6-48FA-9CFE-DF7474B825A6}"/>
              </a:ext>
            </a:extLst>
          </p:cNvPr>
          <p:cNvSpPr/>
          <p:nvPr/>
        </p:nvSpPr>
        <p:spPr>
          <a:xfrm>
            <a:off x="8904514" y="3315761"/>
            <a:ext cx="1013360" cy="46398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D62A55-D32E-433C-A351-20AA254ADE9D}"/>
              </a:ext>
            </a:extLst>
          </p:cNvPr>
          <p:cNvSpPr txBox="1"/>
          <p:nvPr/>
        </p:nvSpPr>
        <p:spPr>
          <a:xfrm>
            <a:off x="7824849" y="3416947"/>
            <a:ext cx="87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Player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0CA539-0FF0-48F6-BEB8-A53EA242E7E4}"/>
              </a:ext>
            </a:extLst>
          </p:cNvPr>
          <p:cNvSpPr txBox="1"/>
          <p:nvPr/>
        </p:nvSpPr>
        <p:spPr>
          <a:xfrm>
            <a:off x="8974776" y="3429000"/>
            <a:ext cx="87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Tile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20B03E-5BC9-4040-B282-81DDB023AE58}"/>
              </a:ext>
            </a:extLst>
          </p:cNvPr>
          <p:cNvSpPr txBox="1"/>
          <p:nvPr/>
        </p:nvSpPr>
        <p:spPr>
          <a:xfrm>
            <a:off x="10124703" y="3429000"/>
            <a:ext cx="872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BG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EAECA49-88FE-47E7-AA17-7F11F1AFD634}"/>
              </a:ext>
            </a:extLst>
          </p:cNvPr>
          <p:cNvCxnSpPr>
            <a:cxnSpLocks/>
          </p:cNvCxnSpPr>
          <p:nvPr/>
        </p:nvCxnSpPr>
        <p:spPr>
          <a:xfrm flipH="1">
            <a:off x="11150880" y="3547752"/>
            <a:ext cx="302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BC94DBD-860C-4211-8B8B-D210A3F4E386}"/>
              </a:ext>
            </a:extLst>
          </p:cNvPr>
          <p:cNvCxnSpPr>
            <a:cxnSpLocks/>
          </p:cNvCxnSpPr>
          <p:nvPr/>
        </p:nvCxnSpPr>
        <p:spPr>
          <a:xfrm flipV="1">
            <a:off x="11453751" y="1719021"/>
            <a:ext cx="0" cy="182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810E14D-A78F-478A-AC06-5C96A962926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0917381" y="1702869"/>
            <a:ext cx="536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1B74A5-FAA9-4BC1-8CB7-242D83D8A6CD}"/>
              </a:ext>
            </a:extLst>
          </p:cNvPr>
          <p:cNvSpPr txBox="1"/>
          <p:nvPr/>
        </p:nvSpPr>
        <p:spPr>
          <a:xfrm>
            <a:off x="10680371" y="2466091"/>
            <a:ext cx="774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상호작용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6A0129-3658-4E1F-AC53-FC7B3DBE66DE}"/>
              </a:ext>
            </a:extLst>
          </p:cNvPr>
          <p:cNvSpPr txBox="1"/>
          <p:nvPr/>
        </p:nvSpPr>
        <p:spPr>
          <a:xfrm>
            <a:off x="327182" y="398609"/>
            <a:ext cx="331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구조 소개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029E3A-5042-483E-8D7C-65AAAA0D35BF}"/>
              </a:ext>
            </a:extLst>
          </p:cNvPr>
          <p:cNvSpPr txBox="1"/>
          <p:nvPr/>
        </p:nvSpPr>
        <p:spPr>
          <a:xfrm>
            <a:off x="556161" y="4625398"/>
            <a:ext cx="8348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 Manager </a:t>
            </a:r>
            <a:r>
              <a:rPr lang="ko-KR" altLang="en-US" sz="1400" dirty="0"/>
              <a:t>클래스 들을 통해 프로그램의 전반적인 흐름 전체를 통제하게 한다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Player,</a:t>
            </a:r>
            <a:r>
              <a:rPr lang="ko-KR" altLang="en-US" sz="1400" dirty="0"/>
              <a:t> </a:t>
            </a:r>
            <a:r>
              <a:rPr lang="en-US" altLang="ko-KR" sz="1400" dirty="0"/>
              <a:t>Tile,</a:t>
            </a:r>
            <a:r>
              <a:rPr lang="ko-KR" altLang="en-US" sz="1400" dirty="0"/>
              <a:t> </a:t>
            </a:r>
            <a:r>
              <a:rPr lang="en-US" altLang="ko-KR" sz="1400" dirty="0"/>
              <a:t>BG</a:t>
            </a:r>
            <a:r>
              <a:rPr lang="ko-KR" altLang="en-US" sz="1400" dirty="0"/>
              <a:t> 등 여러 </a:t>
            </a:r>
            <a:r>
              <a:rPr lang="en-US" altLang="ko-KR" sz="1400" dirty="0"/>
              <a:t>Scene</a:t>
            </a:r>
            <a:r>
              <a:rPr lang="ko-KR" altLang="en-US" sz="1400" dirty="0"/>
              <a:t>에서 필요한 객체의 경우 </a:t>
            </a:r>
            <a:r>
              <a:rPr lang="ko-KR" altLang="en-US" sz="1400" dirty="0" err="1"/>
              <a:t>싱글톤</a:t>
            </a:r>
            <a:r>
              <a:rPr lang="ko-KR" altLang="en-US" sz="1400" dirty="0"/>
              <a:t> 패턴을 적용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간단하지만 효과적인 프레임워크를 목적으로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22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9FD39-4BE4-4C43-9C16-639175EAE083}"/>
              </a:ext>
            </a:extLst>
          </p:cNvPr>
          <p:cNvSpPr txBox="1"/>
          <p:nvPr/>
        </p:nvSpPr>
        <p:spPr>
          <a:xfrm>
            <a:off x="327182" y="398609"/>
            <a:ext cx="644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역할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2D72E7-7DB1-4F6D-9766-D55EF663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26" y="1552356"/>
            <a:ext cx="5187989" cy="3946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731D7-9692-4E73-BA1D-5F19B0E96A8E}"/>
              </a:ext>
            </a:extLst>
          </p:cNvPr>
          <p:cNvSpPr txBox="1"/>
          <p:nvPr/>
        </p:nvSpPr>
        <p:spPr>
          <a:xfrm>
            <a:off x="510987" y="1851497"/>
            <a:ext cx="410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홍정의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프레임워크</a:t>
            </a:r>
            <a:r>
              <a:rPr lang="en-US" altLang="ko-KR" sz="1400" dirty="0"/>
              <a:t>, </a:t>
            </a:r>
            <a:r>
              <a:rPr lang="ko-KR" altLang="en-US" sz="1400" dirty="0"/>
              <a:t>이펙트</a:t>
            </a:r>
            <a:r>
              <a:rPr lang="en-US" altLang="ko-KR" sz="14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13E06-065A-46A1-A4F1-95B5B589D660}"/>
              </a:ext>
            </a:extLst>
          </p:cNvPr>
          <p:cNvSpPr txBox="1"/>
          <p:nvPr/>
        </p:nvSpPr>
        <p:spPr>
          <a:xfrm>
            <a:off x="510988" y="3119718"/>
            <a:ext cx="410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한영인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이동 로직</a:t>
            </a:r>
            <a:r>
              <a:rPr lang="en-US" altLang="ko-KR" sz="1400" dirty="0"/>
              <a:t>, UI, </a:t>
            </a:r>
            <a:r>
              <a:rPr lang="ko-KR" altLang="en-US" sz="1400" dirty="0"/>
              <a:t>사운드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E0894-5619-46FE-8B8A-374BA5AE116D}"/>
              </a:ext>
            </a:extLst>
          </p:cNvPr>
          <p:cNvSpPr txBox="1"/>
          <p:nvPr/>
        </p:nvSpPr>
        <p:spPr>
          <a:xfrm>
            <a:off x="510988" y="4387939"/>
            <a:ext cx="4108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공동</a:t>
            </a:r>
            <a:endParaRPr lang="en-US" altLang="ko-KR" sz="1400" b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/>
              <a:t> 스테이지 제작</a:t>
            </a:r>
            <a:r>
              <a:rPr lang="en-US" altLang="ko-KR" sz="1400"/>
              <a:t>, </a:t>
            </a:r>
            <a:r>
              <a:rPr lang="ko-KR" altLang="en-US" sz="1400"/>
              <a:t>리소스 제작 및 수집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416FD9-3544-44DA-A381-74B1D9CC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15" y="0"/>
            <a:ext cx="1266663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8E829A-2648-4E12-B5EF-B97E3DC6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878" y="0"/>
            <a:ext cx="132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042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Wingdings</vt:lpstr>
      <vt:lpstr>BlobVTI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Hongsom</dc:creator>
  <cp:lastModifiedBy>Hongsom</cp:lastModifiedBy>
  <cp:revision>8</cp:revision>
  <dcterms:created xsi:type="dcterms:W3CDTF">2020-12-15T19:15:56Z</dcterms:created>
  <dcterms:modified xsi:type="dcterms:W3CDTF">2020-12-15T21:04:30Z</dcterms:modified>
</cp:coreProperties>
</file>