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0432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4307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26593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 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94932" y="3069663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0709" y="506958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8167" y="314869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65355" y="380865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68596" y="2196934"/>
            <a:ext cx="2080735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육아일기 스토리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90168" y="407589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34063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1055587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모</a:t>
            </a:r>
            <a:endParaRPr lang="ko-KR" altLang="en-US" sz="1100" dirty="0"/>
          </a:p>
        </p:txBody>
      </p:sp>
      <p:sp>
        <p:nvSpPr>
          <p:cNvPr id="17" name="타원 16"/>
          <p:cNvSpPr/>
          <p:nvPr/>
        </p:nvSpPr>
        <p:spPr>
          <a:xfrm>
            <a:off x="1973003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2908559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3844115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5134154" y="1146419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6069710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아기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6987126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성별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8195741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9115715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10036193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몸무게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10956671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</a:t>
            </a:r>
          </a:p>
        </p:txBody>
      </p:sp>
      <p:sp>
        <p:nvSpPr>
          <p:cNvPr id="27" name="타원 26"/>
          <p:cNvSpPr/>
          <p:nvPr/>
        </p:nvSpPr>
        <p:spPr>
          <a:xfrm>
            <a:off x="11046903" y="2135056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145259" y="403539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1080815" y="403539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1998231" y="403539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500198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7420172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340650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스토리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9261128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Index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3530348" y="4842139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4457423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5384497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수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311572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257803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1177777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098255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3018733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3175574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4095548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5016026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동영상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9372372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10292346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1212824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5259" y="138371"/>
            <a:ext cx="4291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개체 정의</a:t>
            </a:r>
            <a:endParaRPr lang="ko-KR" altLang="en-US" sz="4800" dirty="0"/>
          </a:p>
        </p:txBody>
      </p:sp>
      <p:cxnSp>
        <p:nvCxnSpPr>
          <p:cNvPr id="55" name="직선 연결선 54"/>
          <p:cNvCxnSpPr>
            <a:stCxn id="15" idx="4"/>
            <a:endCxn id="4" idx="0"/>
          </p:cNvCxnSpPr>
          <p:nvPr/>
        </p:nvCxnSpPr>
        <p:spPr>
          <a:xfrm>
            <a:off x="541486" y="1837037"/>
            <a:ext cx="193854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6" idx="4"/>
            <a:endCxn id="4" idx="0"/>
          </p:cNvCxnSpPr>
          <p:nvPr/>
        </p:nvCxnSpPr>
        <p:spPr>
          <a:xfrm>
            <a:off x="1463010" y="1837037"/>
            <a:ext cx="1017022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7" idx="4"/>
            <a:endCxn id="4" idx="0"/>
          </p:cNvCxnSpPr>
          <p:nvPr/>
        </p:nvCxnSpPr>
        <p:spPr>
          <a:xfrm>
            <a:off x="2380426" y="1837037"/>
            <a:ext cx="9960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8" idx="4"/>
            <a:endCxn id="4" idx="0"/>
          </p:cNvCxnSpPr>
          <p:nvPr/>
        </p:nvCxnSpPr>
        <p:spPr>
          <a:xfrm flipH="1">
            <a:off x="2480032" y="1837037"/>
            <a:ext cx="835950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9" idx="4"/>
            <a:endCxn id="4" idx="0"/>
          </p:cNvCxnSpPr>
          <p:nvPr/>
        </p:nvCxnSpPr>
        <p:spPr>
          <a:xfrm flipH="1">
            <a:off x="2480032" y="1837037"/>
            <a:ext cx="177150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1" idx="2"/>
            <a:endCxn id="39" idx="0"/>
          </p:cNvCxnSpPr>
          <p:nvPr/>
        </p:nvCxnSpPr>
        <p:spPr>
          <a:xfrm flipH="1">
            <a:off x="3937771" y="4418252"/>
            <a:ext cx="2337184" cy="4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1" idx="2"/>
            <a:endCxn id="40" idx="0"/>
          </p:cNvCxnSpPr>
          <p:nvPr/>
        </p:nvCxnSpPr>
        <p:spPr>
          <a:xfrm flipH="1">
            <a:off x="4864846" y="4418252"/>
            <a:ext cx="1410109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1" idx="2"/>
            <a:endCxn id="41" idx="0"/>
          </p:cNvCxnSpPr>
          <p:nvPr/>
        </p:nvCxnSpPr>
        <p:spPr>
          <a:xfrm flipH="1">
            <a:off x="5791920" y="4418252"/>
            <a:ext cx="483035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1" idx="2"/>
            <a:endCxn id="42" idx="0"/>
          </p:cNvCxnSpPr>
          <p:nvPr/>
        </p:nvCxnSpPr>
        <p:spPr>
          <a:xfrm>
            <a:off x="6274955" y="4418252"/>
            <a:ext cx="444040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0" idx="2"/>
            <a:endCxn id="32" idx="0"/>
          </p:cNvCxnSpPr>
          <p:nvPr/>
        </p:nvCxnSpPr>
        <p:spPr>
          <a:xfrm flipH="1">
            <a:off x="552682" y="3758291"/>
            <a:ext cx="935085" cy="2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0" idx="4"/>
            <a:endCxn id="5" idx="0"/>
          </p:cNvCxnSpPr>
          <p:nvPr/>
        </p:nvCxnSpPr>
        <p:spPr>
          <a:xfrm>
            <a:off x="5541577" y="1837038"/>
            <a:ext cx="932330" cy="3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0" idx="2"/>
            <a:endCxn id="34" idx="0"/>
          </p:cNvCxnSpPr>
          <p:nvPr/>
        </p:nvCxnSpPr>
        <p:spPr>
          <a:xfrm>
            <a:off x="1487767" y="3758291"/>
            <a:ext cx="917887" cy="27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1" idx="4"/>
            <a:endCxn id="5" idx="0"/>
          </p:cNvCxnSpPr>
          <p:nvPr/>
        </p:nvCxnSpPr>
        <p:spPr>
          <a:xfrm flipH="1">
            <a:off x="6473907" y="1837037"/>
            <a:ext cx="322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2" idx="4"/>
            <a:endCxn id="5" idx="0"/>
          </p:cNvCxnSpPr>
          <p:nvPr/>
        </p:nvCxnSpPr>
        <p:spPr>
          <a:xfrm flipH="1">
            <a:off x="6473907" y="1837037"/>
            <a:ext cx="920642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23" idx="4"/>
            <a:endCxn id="6" idx="0"/>
          </p:cNvCxnSpPr>
          <p:nvPr/>
        </p:nvCxnSpPr>
        <p:spPr>
          <a:xfrm>
            <a:off x="8603164" y="1837036"/>
            <a:ext cx="1433029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24" idx="4"/>
            <a:endCxn id="6" idx="0"/>
          </p:cNvCxnSpPr>
          <p:nvPr/>
        </p:nvCxnSpPr>
        <p:spPr>
          <a:xfrm>
            <a:off x="9523138" y="1837036"/>
            <a:ext cx="513055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5" idx="4"/>
            <a:endCxn id="6" idx="0"/>
          </p:cNvCxnSpPr>
          <p:nvPr/>
        </p:nvCxnSpPr>
        <p:spPr>
          <a:xfrm flipH="1">
            <a:off x="10036193" y="1837036"/>
            <a:ext cx="407423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26" idx="3"/>
            <a:endCxn id="6" idx="0"/>
          </p:cNvCxnSpPr>
          <p:nvPr/>
        </p:nvCxnSpPr>
        <p:spPr>
          <a:xfrm flipH="1">
            <a:off x="10036193" y="1735897"/>
            <a:ext cx="1039809" cy="44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7" idx="2"/>
            <a:endCxn id="6" idx="3"/>
          </p:cNvCxnSpPr>
          <p:nvPr/>
        </p:nvCxnSpPr>
        <p:spPr>
          <a:xfrm flipH="1">
            <a:off x="10645793" y="2480366"/>
            <a:ext cx="401110" cy="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4" idx="2"/>
            <a:endCxn id="50" idx="0"/>
          </p:cNvCxnSpPr>
          <p:nvPr/>
        </p:nvCxnSpPr>
        <p:spPr>
          <a:xfrm flipH="1">
            <a:off x="9779795" y="4685499"/>
            <a:ext cx="919973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4" idx="2"/>
            <a:endCxn id="51" idx="0"/>
          </p:cNvCxnSpPr>
          <p:nvPr/>
        </p:nvCxnSpPr>
        <p:spPr>
          <a:xfrm>
            <a:off x="10699768" y="4685499"/>
            <a:ext cx="1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4" idx="2"/>
            <a:endCxn id="52" idx="0"/>
          </p:cNvCxnSpPr>
          <p:nvPr/>
        </p:nvCxnSpPr>
        <p:spPr>
          <a:xfrm>
            <a:off x="10699768" y="4685499"/>
            <a:ext cx="920479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7" idx="4"/>
            <a:endCxn id="7" idx="0"/>
          </p:cNvCxnSpPr>
          <p:nvPr/>
        </p:nvCxnSpPr>
        <p:spPr>
          <a:xfrm>
            <a:off x="3582997" y="2867666"/>
            <a:ext cx="921535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48" idx="4"/>
            <a:endCxn id="7" idx="0"/>
          </p:cNvCxnSpPr>
          <p:nvPr/>
        </p:nvCxnSpPr>
        <p:spPr>
          <a:xfrm>
            <a:off x="4502971" y="2867666"/>
            <a:ext cx="1561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49" idx="4"/>
            <a:endCxn id="7" idx="0"/>
          </p:cNvCxnSpPr>
          <p:nvPr/>
        </p:nvCxnSpPr>
        <p:spPr>
          <a:xfrm flipH="1">
            <a:off x="4504532" y="2867666"/>
            <a:ext cx="918917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8" idx="2"/>
            <a:endCxn id="43" idx="0"/>
          </p:cNvCxnSpPr>
          <p:nvPr/>
        </p:nvCxnSpPr>
        <p:spPr>
          <a:xfrm flipH="1">
            <a:off x="665226" y="5679182"/>
            <a:ext cx="1835083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8" idx="2"/>
            <a:endCxn id="44" idx="0"/>
          </p:cNvCxnSpPr>
          <p:nvPr/>
        </p:nvCxnSpPr>
        <p:spPr>
          <a:xfrm flipH="1">
            <a:off x="1585200" y="5679182"/>
            <a:ext cx="91510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8" idx="2"/>
            <a:endCxn id="45" idx="0"/>
          </p:cNvCxnSpPr>
          <p:nvPr/>
        </p:nvCxnSpPr>
        <p:spPr>
          <a:xfrm>
            <a:off x="2500309" y="5679182"/>
            <a:ext cx="536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8" idx="2"/>
            <a:endCxn id="46" idx="0"/>
          </p:cNvCxnSpPr>
          <p:nvPr/>
        </p:nvCxnSpPr>
        <p:spPr>
          <a:xfrm>
            <a:off x="2500309" y="5679182"/>
            <a:ext cx="925847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35" idx="0"/>
            <a:endCxn id="13" idx="2"/>
          </p:cNvCxnSpPr>
          <p:nvPr/>
        </p:nvCxnSpPr>
        <p:spPr>
          <a:xfrm flipV="1">
            <a:off x="6907621" y="2806534"/>
            <a:ext cx="1401343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36" idx="0"/>
            <a:endCxn id="13" idx="2"/>
          </p:cNvCxnSpPr>
          <p:nvPr/>
        </p:nvCxnSpPr>
        <p:spPr>
          <a:xfrm flipV="1">
            <a:off x="7827595" y="2806534"/>
            <a:ext cx="481369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37" idx="0"/>
            <a:endCxn id="13" idx="2"/>
          </p:cNvCxnSpPr>
          <p:nvPr/>
        </p:nvCxnSpPr>
        <p:spPr>
          <a:xfrm flipH="1" flipV="1">
            <a:off x="8308964" y="2806534"/>
            <a:ext cx="439109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38" idx="0"/>
            <a:endCxn id="13" idx="2"/>
          </p:cNvCxnSpPr>
          <p:nvPr/>
        </p:nvCxnSpPr>
        <p:spPr>
          <a:xfrm flipH="1" flipV="1">
            <a:off x="8308964" y="2806534"/>
            <a:ext cx="1359587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0" idx="2"/>
            <a:endCxn id="33" idx="0"/>
          </p:cNvCxnSpPr>
          <p:nvPr/>
        </p:nvCxnSpPr>
        <p:spPr>
          <a:xfrm>
            <a:off x="1487767" y="3758291"/>
            <a:ext cx="471" cy="27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7" idx="3"/>
            <a:endCxn id="17" idx="5"/>
          </p:cNvCxnSpPr>
          <p:nvPr/>
        </p:nvCxnSpPr>
        <p:spPr>
          <a:xfrm>
            <a:off x="2092334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8" idx="3"/>
            <a:endCxn id="18" idx="5"/>
          </p:cNvCxnSpPr>
          <p:nvPr/>
        </p:nvCxnSpPr>
        <p:spPr>
          <a:xfrm>
            <a:off x="3027890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0" idx="3"/>
            <a:endCxn id="20" idx="5"/>
          </p:cNvCxnSpPr>
          <p:nvPr/>
        </p:nvCxnSpPr>
        <p:spPr>
          <a:xfrm>
            <a:off x="5253485" y="1735899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1" idx="3"/>
            <a:endCxn id="21" idx="5"/>
          </p:cNvCxnSpPr>
          <p:nvPr/>
        </p:nvCxnSpPr>
        <p:spPr>
          <a:xfrm>
            <a:off x="6189041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3" idx="3"/>
            <a:endCxn id="23" idx="5"/>
          </p:cNvCxnSpPr>
          <p:nvPr/>
        </p:nvCxnSpPr>
        <p:spPr>
          <a:xfrm>
            <a:off x="8315072" y="173589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24" idx="3"/>
            <a:endCxn id="24" idx="5"/>
          </p:cNvCxnSpPr>
          <p:nvPr/>
        </p:nvCxnSpPr>
        <p:spPr>
          <a:xfrm>
            <a:off x="9235046" y="173589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656780" y="5371506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35" idx="3"/>
            <a:endCxn id="35" idx="5"/>
          </p:cNvCxnSpPr>
          <p:nvPr/>
        </p:nvCxnSpPr>
        <p:spPr>
          <a:xfrm>
            <a:off x="6619529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6" idx="3"/>
            <a:endCxn id="36" idx="5"/>
          </p:cNvCxnSpPr>
          <p:nvPr/>
        </p:nvCxnSpPr>
        <p:spPr>
          <a:xfrm>
            <a:off x="7539503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47" idx="3"/>
            <a:endCxn id="47" idx="5"/>
          </p:cNvCxnSpPr>
          <p:nvPr/>
        </p:nvCxnSpPr>
        <p:spPr>
          <a:xfrm>
            <a:off x="3294905" y="276652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8" idx="3"/>
            <a:endCxn id="48" idx="5"/>
          </p:cNvCxnSpPr>
          <p:nvPr/>
        </p:nvCxnSpPr>
        <p:spPr>
          <a:xfrm>
            <a:off x="4214879" y="276652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0" idx="3"/>
            <a:endCxn id="40" idx="5"/>
          </p:cNvCxnSpPr>
          <p:nvPr/>
        </p:nvCxnSpPr>
        <p:spPr>
          <a:xfrm>
            <a:off x="4576754" y="542876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3" idx="3"/>
            <a:endCxn id="43" idx="5"/>
          </p:cNvCxnSpPr>
          <p:nvPr/>
        </p:nvCxnSpPr>
        <p:spPr>
          <a:xfrm>
            <a:off x="377134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4" idx="3"/>
            <a:endCxn id="44" idx="5"/>
          </p:cNvCxnSpPr>
          <p:nvPr/>
        </p:nvCxnSpPr>
        <p:spPr>
          <a:xfrm>
            <a:off x="1297108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50" idx="3"/>
            <a:endCxn id="50" idx="5"/>
          </p:cNvCxnSpPr>
          <p:nvPr/>
        </p:nvCxnSpPr>
        <p:spPr>
          <a:xfrm>
            <a:off x="9491703" y="548571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3936285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Index</a:t>
            </a:r>
            <a:endParaRPr lang="ko-KR" altLang="en-US" sz="1200" dirty="0"/>
          </a:p>
        </p:txBody>
      </p:sp>
      <p:cxnSp>
        <p:nvCxnSpPr>
          <p:cNvPr id="143" name="직선 연결선 142"/>
          <p:cNvCxnSpPr>
            <a:stCxn id="8" idx="2"/>
            <a:endCxn id="142" idx="0"/>
          </p:cNvCxnSpPr>
          <p:nvPr/>
        </p:nvCxnSpPr>
        <p:spPr>
          <a:xfrm>
            <a:off x="2500309" y="5679182"/>
            <a:ext cx="184339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42" idx="3"/>
            <a:endCxn id="42" idx="5"/>
          </p:cNvCxnSpPr>
          <p:nvPr/>
        </p:nvCxnSpPr>
        <p:spPr>
          <a:xfrm>
            <a:off x="6430903" y="542876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32" idx="3"/>
            <a:endCxn id="32" idx="5"/>
          </p:cNvCxnSpPr>
          <p:nvPr/>
        </p:nvCxnSpPr>
        <p:spPr>
          <a:xfrm>
            <a:off x="264590" y="462487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34" idx="3"/>
            <a:endCxn id="34" idx="5"/>
          </p:cNvCxnSpPr>
          <p:nvPr/>
        </p:nvCxnSpPr>
        <p:spPr>
          <a:xfrm>
            <a:off x="2117562" y="462487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27" idx="3"/>
            <a:endCxn id="27" idx="5"/>
          </p:cNvCxnSpPr>
          <p:nvPr/>
        </p:nvCxnSpPr>
        <p:spPr>
          <a:xfrm>
            <a:off x="11166234" y="2724536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38" idx="3"/>
            <a:endCxn id="38" idx="5"/>
          </p:cNvCxnSpPr>
          <p:nvPr/>
        </p:nvCxnSpPr>
        <p:spPr>
          <a:xfrm>
            <a:off x="9380459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52" idx="3"/>
            <a:endCxn id="52" idx="5"/>
          </p:cNvCxnSpPr>
          <p:nvPr/>
        </p:nvCxnSpPr>
        <p:spPr>
          <a:xfrm>
            <a:off x="11332155" y="548571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46" idx="3"/>
            <a:endCxn id="46" idx="5"/>
          </p:cNvCxnSpPr>
          <p:nvPr/>
        </p:nvCxnSpPr>
        <p:spPr>
          <a:xfrm>
            <a:off x="3138064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42" idx="3"/>
            <a:endCxn id="142" idx="5"/>
          </p:cNvCxnSpPr>
          <p:nvPr/>
        </p:nvCxnSpPr>
        <p:spPr>
          <a:xfrm>
            <a:off x="4055616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8169215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일기</a:t>
            </a:r>
            <a:endParaRPr lang="ko-KR" altLang="en-US" sz="1200" dirty="0"/>
          </a:p>
        </p:txBody>
      </p:sp>
      <p:sp>
        <p:nvSpPr>
          <p:cNvPr id="193" name="타원 192"/>
          <p:cNvSpPr/>
          <p:nvPr/>
        </p:nvSpPr>
        <p:spPr>
          <a:xfrm>
            <a:off x="7238647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cxnSp>
        <p:nvCxnSpPr>
          <p:cNvPr id="201" name="직선 연결선 200"/>
          <p:cNvCxnSpPr>
            <a:stCxn id="11" idx="2"/>
            <a:endCxn id="193" idx="0"/>
          </p:cNvCxnSpPr>
          <p:nvPr/>
        </p:nvCxnSpPr>
        <p:spPr>
          <a:xfrm>
            <a:off x="6274955" y="4418252"/>
            <a:ext cx="1371115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1" idx="2"/>
            <a:endCxn id="192" idx="0"/>
          </p:cNvCxnSpPr>
          <p:nvPr/>
        </p:nvCxnSpPr>
        <p:spPr>
          <a:xfrm>
            <a:off x="6274955" y="4418252"/>
            <a:ext cx="2301683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3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8221" y="530533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35290" y="53053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10638" y="184573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 정보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48220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23129" y="5938734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69556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23129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39518" y="3306039"/>
            <a:ext cx="2080735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 스토리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69556" y="5522288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13" name="순서도: 판단 12"/>
          <p:cNvSpPr/>
          <p:nvPr/>
        </p:nvSpPr>
        <p:spPr>
          <a:xfrm>
            <a:off x="4400964" y="392724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혈연관계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2" idx="3"/>
            <a:endCxn id="13" idx="1"/>
          </p:cNvCxnSpPr>
          <p:nvPr/>
        </p:nvCxnSpPr>
        <p:spPr>
          <a:xfrm>
            <a:off x="2467421" y="835333"/>
            <a:ext cx="193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3" idx="3"/>
            <a:endCxn id="3" idx="1"/>
          </p:cNvCxnSpPr>
          <p:nvPr/>
        </p:nvCxnSpPr>
        <p:spPr>
          <a:xfrm flipV="1">
            <a:off x="5801747" y="835332"/>
            <a:ext cx="19335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019847" y="392724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" idx="3"/>
            <a:endCxn id="22" idx="1"/>
          </p:cNvCxnSpPr>
          <p:nvPr/>
        </p:nvCxnSpPr>
        <p:spPr>
          <a:xfrm>
            <a:off x="8954490" y="835332"/>
            <a:ext cx="10653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2" idx="2"/>
            <a:endCxn id="4" idx="0"/>
          </p:cNvCxnSpPr>
          <p:nvPr/>
        </p:nvCxnSpPr>
        <p:spPr>
          <a:xfrm flipH="1">
            <a:off x="10720238" y="1277941"/>
            <a:ext cx="1" cy="56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58122" y="1757427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33" name="순서도: 판단 32"/>
          <p:cNvSpPr/>
          <p:nvPr/>
        </p:nvSpPr>
        <p:spPr>
          <a:xfrm>
            <a:off x="7778765" y="4281306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3532337" y="4342976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36" name="순서도: 판단 35"/>
          <p:cNvSpPr/>
          <p:nvPr/>
        </p:nvSpPr>
        <p:spPr>
          <a:xfrm>
            <a:off x="1157429" y="1780478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2" idx="2"/>
            <a:endCxn id="36" idx="0"/>
          </p:cNvCxnSpPr>
          <p:nvPr/>
        </p:nvCxnSpPr>
        <p:spPr>
          <a:xfrm>
            <a:off x="1857821" y="1140133"/>
            <a:ext cx="0" cy="64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5" idx="0"/>
          </p:cNvCxnSpPr>
          <p:nvPr/>
        </p:nvCxnSpPr>
        <p:spPr>
          <a:xfrm flipH="1">
            <a:off x="1857820" y="2665695"/>
            <a:ext cx="1" cy="64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" idx="3"/>
            <a:endCxn id="31" idx="0"/>
          </p:cNvCxnSpPr>
          <p:nvPr/>
        </p:nvCxnSpPr>
        <p:spPr>
          <a:xfrm>
            <a:off x="2467421" y="835333"/>
            <a:ext cx="1891093" cy="922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1" idx="2"/>
            <a:endCxn id="8" idx="0"/>
          </p:cNvCxnSpPr>
          <p:nvPr/>
        </p:nvCxnSpPr>
        <p:spPr>
          <a:xfrm>
            <a:off x="4358514" y="2642644"/>
            <a:ext cx="4120642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1" idx="2"/>
            <a:endCxn id="9" idx="0"/>
          </p:cNvCxnSpPr>
          <p:nvPr/>
        </p:nvCxnSpPr>
        <p:spPr>
          <a:xfrm flipH="1">
            <a:off x="4232729" y="2642644"/>
            <a:ext cx="125785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1" idx="2"/>
            <a:endCxn id="10" idx="0"/>
          </p:cNvCxnSpPr>
          <p:nvPr/>
        </p:nvCxnSpPr>
        <p:spPr>
          <a:xfrm>
            <a:off x="4358514" y="2642644"/>
            <a:ext cx="2021372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8" idx="2"/>
          </p:cNvCxnSpPr>
          <p:nvPr/>
        </p:nvCxnSpPr>
        <p:spPr>
          <a:xfrm>
            <a:off x="8479156" y="3915639"/>
            <a:ext cx="1" cy="3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9" idx="2"/>
            <a:endCxn id="34" idx="0"/>
          </p:cNvCxnSpPr>
          <p:nvPr/>
        </p:nvCxnSpPr>
        <p:spPr>
          <a:xfrm>
            <a:off x="4232729" y="3915639"/>
            <a:ext cx="0" cy="42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3" idx="2"/>
            <a:endCxn id="11" idx="0"/>
          </p:cNvCxnSpPr>
          <p:nvPr/>
        </p:nvCxnSpPr>
        <p:spPr>
          <a:xfrm flipH="1">
            <a:off x="8479156" y="5166523"/>
            <a:ext cx="1" cy="3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2"/>
            <a:endCxn id="6" idx="0"/>
          </p:cNvCxnSpPr>
          <p:nvPr/>
        </p:nvCxnSpPr>
        <p:spPr>
          <a:xfrm>
            <a:off x="4232729" y="5228193"/>
            <a:ext cx="0" cy="71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/>
          <p:cNvSpPr/>
          <p:nvPr/>
        </p:nvSpPr>
        <p:spPr>
          <a:xfrm>
            <a:off x="1157429" y="4459188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포함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5" idx="2"/>
            <a:endCxn id="46" idx="0"/>
          </p:cNvCxnSpPr>
          <p:nvPr/>
        </p:nvCxnSpPr>
        <p:spPr>
          <a:xfrm>
            <a:off x="1857820" y="3915639"/>
            <a:ext cx="1" cy="54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9" idx="1"/>
            <a:endCxn id="46" idx="3"/>
          </p:cNvCxnSpPr>
          <p:nvPr/>
        </p:nvCxnSpPr>
        <p:spPr>
          <a:xfrm flipH="1">
            <a:off x="2558212" y="3610839"/>
            <a:ext cx="1064917" cy="129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7420" y="530532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90448" y="530532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728476" y="149456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012116" y="530532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273172" y="149456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16331" y="397768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16331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591" y="3456950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28031" y="959931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91660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8205" y="2998409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91241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479156" y="3851107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79156" y="5152956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018061" y="388188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16484" y="5569402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86104" y="1194215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93" idx="2"/>
            <a:endCxn id="9" idx="0"/>
          </p:cNvCxnSpPr>
          <p:nvPr/>
        </p:nvCxnSpPr>
        <p:spPr>
          <a:xfrm flipH="1">
            <a:off x="4232729" y="2662578"/>
            <a:ext cx="3341475" cy="643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93" idx="2"/>
            <a:endCxn id="10" idx="0"/>
          </p:cNvCxnSpPr>
          <p:nvPr/>
        </p:nvCxnSpPr>
        <p:spPr>
          <a:xfrm flipH="1">
            <a:off x="6379886" y="2662578"/>
            <a:ext cx="1194318" cy="643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6873812" y="1777361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관련</a:t>
            </a:r>
            <a:endParaRPr lang="ko-KR" altLang="en-US" dirty="0"/>
          </a:p>
        </p:txBody>
      </p:sp>
      <p:cxnSp>
        <p:nvCxnSpPr>
          <p:cNvPr id="97" name="직선 연결선 96"/>
          <p:cNvCxnSpPr>
            <a:stCxn id="3" idx="2"/>
            <a:endCxn id="93" idx="0"/>
          </p:cNvCxnSpPr>
          <p:nvPr/>
        </p:nvCxnSpPr>
        <p:spPr>
          <a:xfrm flipH="1">
            <a:off x="7574204" y="1140132"/>
            <a:ext cx="770686" cy="6372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03962" y="111381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130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78171" y="2964036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101</Words>
  <Application>Microsoft Office PowerPoint</Application>
  <PresentationFormat>와이드스크린</PresentationFormat>
  <Paragraphs>85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10</cp:revision>
  <dcterms:created xsi:type="dcterms:W3CDTF">2018-04-03T21:58:02Z</dcterms:created>
  <dcterms:modified xsi:type="dcterms:W3CDTF">2018-04-04T00:34:21Z</dcterms:modified>
</cp:coreProperties>
</file>