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57" r:id="rId5"/>
    <p:sldId id="258" r:id="rId6"/>
    <p:sldId id="265" r:id="rId7"/>
    <p:sldId id="266" r:id="rId8"/>
    <p:sldId id="271" r:id="rId9"/>
    <p:sldId id="272" r:id="rId10"/>
    <p:sldId id="261" r:id="rId11"/>
    <p:sldId id="259" r:id="rId12"/>
    <p:sldId id="267" r:id="rId13"/>
    <p:sldId id="260" r:id="rId14"/>
    <p:sldId id="262" r:id="rId15"/>
    <p:sldId id="268" r:id="rId16"/>
    <p:sldId id="269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D0301-635D-4096-ABF6-39FF8143A84C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9EB98-BFEA-4A9E-A1A7-70AEB8A92B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54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1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81968" y="0"/>
            <a:ext cx="0" cy="685800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56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2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8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1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3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FAFA-3C5F-46E4-9CCD-AE5CC7679C70}" type="datetimeFigureOut">
              <a:rPr lang="ko-KR" altLang="en-US" smtClean="0"/>
              <a:t>2022-09-29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D818-C901-4560-B84B-BBCB8E3324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1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MYMALL(</a:t>
            </a:r>
            <a:r>
              <a:rPr lang="ko-KR" altLang="en-US" dirty="0" err="1" smtClean="0"/>
              <a:t>쇼핑리스트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3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로그인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087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197966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147646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639961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7830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96202" y="4171891"/>
            <a:ext cx="624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회원가입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2869" y="4407040"/>
            <a:ext cx="12617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solidFill>
                  <a:schemeClr val="bg1">
                    <a:lumMod val="65000"/>
                  </a:schemeClr>
                </a:solidFill>
              </a:rPr>
              <a:t>아이디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비밀번호찾기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MYMALL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0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08033" y="1696916"/>
            <a:ext cx="4826977" cy="43785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3207" y="2417770"/>
            <a:ext cx="44401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login</a:t>
            </a:r>
            <a:endParaRPr lang="ko-KR" altLang="en-US" sz="3000" dirty="0"/>
          </a:p>
        </p:txBody>
      </p:sp>
      <p:sp>
        <p:nvSpPr>
          <p:cNvPr id="6" name="직사각형 5"/>
          <p:cNvSpPr/>
          <p:nvPr/>
        </p:nvSpPr>
        <p:spPr>
          <a:xfrm>
            <a:off x="3877408" y="3367450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877408" y="385976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77408" y="4418117"/>
            <a:ext cx="2461845" cy="430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로그인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468570" y="918719"/>
            <a:ext cx="3890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/>
              <a:t>관리자 로그인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93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회원가입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964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MYMALL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4607" y="1169316"/>
            <a:ext cx="2497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signup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3618033" y="2145285"/>
            <a:ext cx="246184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618032" y="2664058"/>
            <a:ext cx="350373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18032" y="3235566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68915" y="2158515"/>
            <a:ext cx="852851" cy="35169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중복 확인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02523" y="219363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아이디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2545370" y="2716793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 번호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45369" y="3292684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비밀 번호 확인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3618032" y="3859810"/>
            <a:ext cx="3503734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545369" y="3916928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2602523" y="4950021"/>
            <a:ext cx="4519242" cy="42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회원가입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3609238" y="4380739"/>
            <a:ext cx="1736485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602523" y="4429092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이메일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45723" y="4443336"/>
            <a:ext cx="10726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@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5596304" y="4380739"/>
            <a:ext cx="1525462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ko-KR" altLang="en-US" sz="1000" dirty="0" smtClean="0">
                <a:solidFill>
                  <a:schemeClr val="bg1">
                    <a:lumMod val="65000"/>
                  </a:schemeClr>
                </a:solidFill>
              </a:rPr>
              <a:t>▼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베스트 상품 리스트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524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MYMALL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77" y="655109"/>
            <a:ext cx="9275885" cy="18024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877407" y="1002323"/>
            <a:ext cx="26376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solidFill>
                  <a:schemeClr val="bg1"/>
                </a:solidFill>
              </a:rPr>
              <a:t>쇼핑몰 이름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6506" y="1714500"/>
            <a:ext cx="2133601" cy="378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베스트 상품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253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253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53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253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2769570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69571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69569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69569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231419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231420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31418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31418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7640515" y="2584938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40516" y="2584938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40514" y="433894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7640514" y="4554323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325315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5316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5314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25314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2769570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769571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69569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769569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5231419" y="5029144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231420" y="5029144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1418" y="678315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31418" y="6998529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640513" y="5024721"/>
            <a:ext cx="1890347" cy="23123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640514" y="5024721"/>
            <a:ext cx="1890346" cy="1661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640512" y="6778732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상품 이름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640512" y="6994106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가격</a:t>
            </a:r>
            <a:endParaRPr lang="ko-KR" altLang="en-US" sz="1000" dirty="0"/>
          </a:p>
        </p:txBody>
      </p:sp>
      <p:sp>
        <p:nvSpPr>
          <p:cNvPr id="43" name="하트 42"/>
          <p:cNvSpPr/>
          <p:nvPr/>
        </p:nvSpPr>
        <p:spPr>
          <a:xfrm>
            <a:off x="1896231" y="4609396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하트 43"/>
          <p:cNvSpPr/>
          <p:nvPr/>
        </p:nvSpPr>
        <p:spPr>
          <a:xfrm>
            <a:off x="4305288" y="4620386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6743767" y="4620386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하트 45"/>
          <p:cNvSpPr/>
          <p:nvPr/>
        </p:nvSpPr>
        <p:spPr>
          <a:xfrm>
            <a:off x="9170437" y="4609396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1896231" y="7060169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4305288" y="7029266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6743767" y="7064474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하트 49"/>
          <p:cNvSpPr/>
          <p:nvPr/>
        </p:nvSpPr>
        <p:spPr>
          <a:xfrm>
            <a:off x="9170406" y="7029266"/>
            <a:ext cx="252000" cy="2153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72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59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MYMALL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977" y="712119"/>
            <a:ext cx="20749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마이페이지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54977" y="1035284"/>
            <a:ext cx="318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홍길동님 </a:t>
            </a:r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744308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23991" y="3613584"/>
            <a:ext cx="119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찜 목록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6384" y="3613584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 smtClean="0"/>
              <a:t>즐겨찾기</a:t>
            </a:r>
            <a:r>
              <a:rPr lang="ko-KR" altLang="en-US" dirty="0" smtClean="0"/>
              <a:t>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76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39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인덱스 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883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685800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744308" y="2294792"/>
            <a:ext cx="3859823" cy="334987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75239" y="885612"/>
            <a:ext cx="3358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MYMALL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6919545" y="360039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89234" y="3600395"/>
            <a:ext cx="178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81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메인 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4867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54976" y="712119"/>
            <a:ext cx="9275885" cy="2127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MYMALL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00299" y="1446149"/>
            <a:ext cx="4985238" cy="3252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462095" y="1951847"/>
            <a:ext cx="861646" cy="325287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검색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76" y="3006966"/>
            <a:ext cx="9275885" cy="388620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95654" y="3209189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7539" y="335424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쇼핑몰 이름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778977" y="3358709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한 줄 소개</a:t>
            </a:r>
            <a:r>
              <a:rPr lang="en-US" altLang="ko-KR" sz="1000" dirty="0" smtClean="0"/>
              <a:t>~~~~~~~~~~~~~~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800725" y="3354242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홈페이지 이동</a:t>
            </a:r>
            <a:endParaRPr lang="ko-KR" altLang="en-US" sz="1000" dirty="0"/>
          </a:p>
        </p:txBody>
      </p:sp>
      <p:sp>
        <p:nvSpPr>
          <p:cNvPr id="21" name="포인트가 5개인 별 20"/>
          <p:cNvSpPr/>
          <p:nvPr/>
        </p:nvSpPr>
        <p:spPr>
          <a:xfrm>
            <a:off x="8992039" y="3358087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5654" y="3947743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527539" y="4092797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쇼핑몰 이름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778977" y="4097263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한 줄 소개</a:t>
            </a:r>
            <a:r>
              <a:rPr lang="en-US" altLang="ko-KR" sz="1000" dirty="0" smtClean="0"/>
              <a:t>~~~~~~~~~~~~~~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800725" y="4092796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홈페이지 이동</a:t>
            </a:r>
            <a:endParaRPr lang="ko-KR" altLang="en-US" sz="1000" dirty="0"/>
          </a:p>
        </p:txBody>
      </p:sp>
      <p:sp>
        <p:nvSpPr>
          <p:cNvPr id="26" name="포인트가 5개인 별 25"/>
          <p:cNvSpPr/>
          <p:nvPr/>
        </p:nvSpPr>
        <p:spPr>
          <a:xfrm>
            <a:off x="8992039" y="4096641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54" y="466872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7539" y="481378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쇼핑몰 이름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1778977" y="481824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한 줄 소개</a:t>
            </a:r>
            <a:r>
              <a:rPr lang="en-US" altLang="ko-KR" sz="1000" dirty="0" smtClean="0"/>
              <a:t>~~~~~~~~~~~~~~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5800725" y="481377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홈페이지 이동</a:t>
            </a:r>
            <a:endParaRPr lang="ko-KR" altLang="en-US" sz="1000" dirty="0"/>
          </a:p>
        </p:txBody>
      </p:sp>
      <p:sp>
        <p:nvSpPr>
          <p:cNvPr id="46" name="포인트가 5개인 별 45"/>
          <p:cNvSpPr/>
          <p:nvPr/>
        </p:nvSpPr>
        <p:spPr>
          <a:xfrm>
            <a:off x="8992039" y="481762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395654" y="5385206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27539" y="5530260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쇼핑몰 이름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78977" y="5534726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한 줄 소개</a:t>
            </a:r>
            <a:r>
              <a:rPr lang="en-US" altLang="ko-KR" sz="1000" dirty="0" smtClean="0"/>
              <a:t>~~~~~~~~~~~~~~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5800725" y="5530259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홈페이지 이동</a:t>
            </a:r>
            <a:endParaRPr lang="ko-KR" altLang="en-US" sz="1000" dirty="0"/>
          </a:p>
        </p:txBody>
      </p:sp>
      <p:sp>
        <p:nvSpPr>
          <p:cNvPr id="51" name="포인트가 5개인 별 50"/>
          <p:cNvSpPr/>
          <p:nvPr/>
        </p:nvSpPr>
        <p:spPr>
          <a:xfrm>
            <a:off x="8992039" y="5534104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95654" y="6173720"/>
            <a:ext cx="8985738" cy="5363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27539" y="6318774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쇼핑몰 이름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1778977" y="6323240"/>
            <a:ext cx="3544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한 줄 소개</a:t>
            </a:r>
            <a:r>
              <a:rPr lang="en-US" altLang="ko-KR" sz="1000" dirty="0" smtClean="0"/>
              <a:t>~~~~~~~~~~~~~~</a:t>
            </a:r>
            <a:r>
              <a:rPr lang="ko-KR" altLang="en-US" sz="1000" dirty="0" smtClean="0"/>
              <a:t> </a:t>
            </a:r>
            <a:endParaRPr lang="ko-KR" alt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800725" y="6318773"/>
            <a:ext cx="1011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홈페이지 이동</a:t>
            </a:r>
            <a:endParaRPr lang="ko-KR" altLang="en-US" sz="1000" dirty="0"/>
          </a:p>
        </p:txBody>
      </p:sp>
      <p:sp>
        <p:nvSpPr>
          <p:cNvPr id="56" name="포인트가 5개인 별 55"/>
          <p:cNvSpPr/>
          <p:nvPr/>
        </p:nvSpPr>
        <p:spPr>
          <a:xfrm>
            <a:off x="8992039" y="6322618"/>
            <a:ext cx="252000" cy="216000"/>
          </a:xfrm>
          <a:prstGeom prst="star5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11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관리자 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15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V="1">
            <a:off x="254977" y="562704"/>
            <a:ext cx="9275885" cy="879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4977" y="52751"/>
            <a:ext cx="176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관리자 페이지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69216" y="96796"/>
            <a:ext cx="861646" cy="32528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추가</a:t>
            </a:r>
            <a:endParaRPr lang="ko-KR" altLang="en-US" sz="8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30037"/>
              </p:ext>
            </p:extLst>
          </p:nvPr>
        </p:nvGraphicFramePr>
        <p:xfrm>
          <a:off x="387839" y="108015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936">
                  <a:extLst>
                    <a:ext uri="{9D8B030D-6E8A-4147-A177-3AD203B41FA5}">
                      <a16:colId xmlns:a16="http://schemas.microsoft.com/office/drawing/2014/main" val="3322920627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3796600862"/>
                    </a:ext>
                  </a:extLst>
                </a:gridCol>
                <a:gridCol w="2725638">
                  <a:extLst>
                    <a:ext uri="{9D8B030D-6E8A-4147-A177-3AD203B41FA5}">
                      <a16:colId xmlns:a16="http://schemas.microsoft.com/office/drawing/2014/main" val="4294374560"/>
                    </a:ext>
                  </a:extLst>
                </a:gridCol>
                <a:gridCol w="1800787">
                  <a:extLst>
                    <a:ext uri="{9D8B030D-6E8A-4147-A177-3AD203B41FA5}">
                      <a16:colId xmlns:a16="http://schemas.microsoft.com/office/drawing/2014/main" val="3264177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쇼핑몰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1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 이름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변경 삭제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55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5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변경</a:t>
                      </a:r>
                      <a:r>
                        <a:rPr lang="ko-KR" altLang="en-US" baseline="0" dirty="0" smtClean="0"/>
                        <a:t> 삭제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0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쇼핑몰</a:t>
                      </a: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관리자</a:t>
                      </a:r>
                      <a:r>
                        <a:rPr lang="en-US" altLang="ko-KR" dirty="0" smtClean="0"/>
                        <a:t>3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변경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50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3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069869"/>
            <a:ext cx="12192000" cy="25436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쇼핑몰 추가 페이지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188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01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194</Words>
  <Application>Microsoft Office PowerPoint</Application>
  <PresentationFormat>와이드스크린</PresentationFormat>
  <Paragraphs>111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MYMALL(쇼핑리스트)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쇼핑리스트</dc:title>
  <dc:creator>Windows 사용자</dc:creator>
  <cp:lastModifiedBy>Windows 사용자</cp:lastModifiedBy>
  <cp:revision>19</cp:revision>
  <dcterms:created xsi:type="dcterms:W3CDTF">2022-09-29T04:16:47Z</dcterms:created>
  <dcterms:modified xsi:type="dcterms:W3CDTF">2022-09-29T07:45:37Z</dcterms:modified>
</cp:coreProperties>
</file>