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57" r:id="rId5"/>
    <p:sldId id="258" r:id="rId6"/>
    <p:sldId id="265" r:id="rId7"/>
    <p:sldId id="266" r:id="rId8"/>
    <p:sldId id="271" r:id="rId9"/>
    <p:sldId id="272" r:id="rId10"/>
    <p:sldId id="261" r:id="rId11"/>
    <p:sldId id="259" r:id="rId12"/>
    <p:sldId id="267" r:id="rId13"/>
    <p:sldId id="260" r:id="rId14"/>
    <p:sldId id="262" r:id="rId15"/>
    <p:sldId id="268" r:id="rId16"/>
    <p:sldId id="269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4626" autoAdjust="0"/>
  </p:normalViewPr>
  <p:slideViewPr>
    <p:cSldViewPr snapToGrid="0">
      <p:cViewPr varScale="1">
        <p:scale>
          <a:sx n="121" d="100"/>
          <a:sy n="121" d="100"/>
        </p:scale>
        <p:origin x="79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D0301-635D-4096-ABF6-39FF8143A84C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EB98-BFEA-4A9E-A1A7-70AEB8A92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4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9EB98-BFEA-4A9E-A1A7-70AEB8A92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814323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1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FAFA-3C5F-46E4-9CCD-AE5CC7679C70}" type="datetimeFigureOut">
              <a:rPr lang="ko-KR" altLang="en-US" smtClean="0"/>
              <a:t>2022. 10. 1.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1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MYMALL(</a:t>
            </a:r>
            <a:r>
              <a:rPr lang="ko-KR" altLang="en-US" dirty="0" err="1"/>
              <a:t>쇼핑리스트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4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087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08033" y="1696916"/>
            <a:ext cx="4826977" cy="43785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3207" y="2197966"/>
            <a:ext cx="4440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login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3877408" y="3147646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7408" y="3639961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77408" y="4783017"/>
            <a:ext cx="2461845" cy="4308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6202" y="4171891"/>
            <a:ext cx="624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2869" y="4407040"/>
            <a:ext cx="1261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비밀번호찾기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A338EC4-6CF1-4702-AA46-CDC026F5954F}"/>
              </a:ext>
            </a:extLst>
          </p:cNvPr>
          <p:cNvSpPr/>
          <p:nvPr/>
        </p:nvSpPr>
        <p:spPr>
          <a:xfrm>
            <a:off x="4492869" y="41654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8C39721-B29E-8D84-AF86-E913A1051DFF}"/>
              </a:ext>
            </a:extLst>
          </p:cNvPr>
          <p:cNvSpPr/>
          <p:nvPr/>
        </p:nvSpPr>
        <p:spPr>
          <a:xfrm>
            <a:off x="4323822" y="44011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9388F9-2926-D69D-9E3A-BF538B3F33BD}"/>
              </a:ext>
            </a:extLst>
          </p:cNvPr>
          <p:cNvSpPr/>
          <p:nvPr/>
        </p:nvSpPr>
        <p:spPr>
          <a:xfrm>
            <a:off x="3769408" y="49018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B4C52A-8816-34B5-1012-8F070D1B7226}"/>
              </a:ext>
            </a:extLst>
          </p:cNvPr>
          <p:cNvSpPr/>
          <p:nvPr/>
        </p:nvSpPr>
        <p:spPr>
          <a:xfrm>
            <a:off x="38977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75D32-F92C-5465-4314-FCB8D54591AA}"/>
              </a:ext>
            </a:extLst>
          </p:cNvPr>
          <p:cNvSpPr txBox="1"/>
          <p:nvPr/>
        </p:nvSpPr>
        <p:spPr>
          <a:xfrm>
            <a:off x="9766168" y="1046576"/>
            <a:ext cx="23409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회원가입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회원가입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아이디 비밀번호 찾기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아이디 비밀번호 찾기로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로그인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미 입력</a:t>
            </a:r>
            <a:r>
              <a:rPr kumimoji="1" lang="en-US" altLang="ko-KR" sz="1000" dirty="0"/>
              <a:t>:</a:t>
            </a:r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아이디를 입력하세요</a:t>
            </a:r>
            <a:r>
              <a:rPr kumimoji="1" lang="en-US" altLang="ko-KR" sz="1000" dirty="0"/>
              <a:t>＇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미 입력</a:t>
            </a:r>
            <a:r>
              <a:rPr kumimoji="1" lang="en-US" altLang="ko-KR" sz="1000" dirty="0"/>
              <a:t>:</a:t>
            </a:r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비밀번호를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비밀번호 불일치</a:t>
            </a:r>
            <a:r>
              <a:rPr kumimoji="1" lang="en-US" altLang="ko-KR" sz="1000" dirty="0"/>
              <a:t>:</a:t>
            </a:r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아이디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비밀번호가 일치하지 않습니다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완료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5806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08033" y="1696916"/>
            <a:ext cx="4826977" cy="43785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3207" y="2417770"/>
            <a:ext cx="4440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login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3877408" y="3367450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7408" y="3859765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77408" y="4418117"/>
            <a:ext cx="2461845" cy="4308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8570" y="918719"/>
            <a:ext cx="3890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관리자 로그인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5AD715-BFBA-F252-23E8-0D7D637B11A3}"/>
              </a:ext>
            </a:extLst>
          </p:cNvPr>
          <p:cNvSpPr/>
          <p:nvPr/>
        </p:nvSpPr>
        <p:spPr>
          <a:xfrm>
            <a:off x="3769408" y="45255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AA14C-9360-98BE-BA45-AEC39F5AAF73}"/>
              </a:ext>
            </a:extLst>
          </p:cNvPr>
          <p:cNvSpPr txBox="1"/>
          <p:nvPr/>
        </p:nvSpPr>
        <p:spPr>
          <a:xfrm>
            <a:off x="9851010" y="918719"/>
            <a:ext cx="234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로그인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아이디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미입력</a:t>
            </a:r>
            <a:endParaRPr kumimoji="1" lang="en-US" altLang="ko-KR" sz="1000" dirty="0"/>
          </a:p>
          <a:p>
            <a:r>
              <a:rPr kumimoji="1" lang="en-US" altLang="ko-KR" sz="1000" dirty="0"/>
              <a:t>’</a:t>
            </a:r>
            <a:r>
              <a:rPr kumimoji="1" lang="ko-KR" altLang="en-US" sz="1000" dirty="0"/>
              <a:t>아이디를 입력해주세요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</a:t>
            </a:r>
            <a:r>
              <a:rPr kumimoji="1" lang="ko-KR" altLang="en-US" sz="1000" dirty="0" err="1"/>
              <a:t>미입력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비밀번호를 입력해주세요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아이디 비밀번호 불일치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아이디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비밀번호가 일치하지 않습니다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완료</a:t>
            </a:r>
            <a:endParaRPr kumimoji="1" lang="en-US" altLang="ko-KR" sz="1000" dirty="0"/>
          </a:p>
          <a:p>
            <a:r>
              <a:rPr kumimoji="1" lang="ko-KR" altLang="en-US" sz="1000" dirty="0"/>
              <a:t>관리자 메인 페이지로 이동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893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096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4607" y="1169316"/>
            <a:ext cx="2497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signup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3618033" y="2145285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18032" y="2664058"/>
            <a:ext cx="350373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18032" y="3235566"/>
            <a:ext cx="3503734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68915" y="2158515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 확인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2523" y="2193638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5370" y="2716793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 번호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5369" y="3292684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 번호 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618032" y="3859810"/>
            <a:ext cx="3503734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45369" y="3916928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02523" y="4950021"/>
            <a:ext cx="4519242" cy="42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09238" y="4380739"/>
            <a:ext cx="173648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2523" y="4429092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이메일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5723" y="4443336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596304" y="4380739"/>
            <a:ext cx="1525462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	     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D9FBC7-BA40-5F6F-F34F-EFB3D6C75AC9}"/>
              </a:ext>
            </a:extLst>
          </p:cNvPr>
          <p:cNvSpPr/>
          <p:nvPr/>
        </p:nvSpPr>
        <p:spPr>
          <a:xfrm>
            <a:off x="7013765" y="22092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CEF125E-AF2F-ECF4-330D-A087CA676F21}"/>
              </a:ext>
            </a:extLst>
          </p:cNvPr>
          <p:cNvSpPr/>
          <p:nvPr/>
        </p:nvSpPr>
        <p:spPr>
          <a:xfrm>
            <a:off x="7058823" y="44466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27F1EBE-34C7-5106-A188-8A3835DE42E7}"/>
              </a:ext>
            </a:extLst>
          </p:cNvPr>
          <p:cNvSpPr/>
          <p:nvPr/>
        </p:nvSpPr>
        <p:spPr>
          <a:xfrm>
            <a:off x="2531410" y="50643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A424F-35F1-45F0-8CB7-2D927DB14719}"/>
              </a:ext>
            </a:extLst>
          </p:cNvPr>
          <p:cNvSpPr txBox="1"/>
          <p:nvPr/>
        </p:nvSpPr>
        <p:spPr>
          <a:xfrm>
            <a:off x="9851010" y="1039678"/>
            <a:ext cx="23409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ore-KR" sz="1000" dirty="0"/>
          </a:p>
          <a:p>
            <a:r>
              <a:rPr kumimoji="1" lang="en-US" altLang="ko-Kore-KR" sz="1000" dirty="0"/>
              <a:t>[</a:t>
            </a:r>
            <a:r>
              <a:rPr kumimoji="1" lang="en-US" altLang="ko-KR" sz="1000" dirty="0"/>
              <a:t>2</a:t>
            </a:r>
            <a:r>
              <a:rPr kumimoji="1" lang="en-US" altLang="ko-Kore-KR" sz="1000" dirty="0"/>
              <a:t>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중복확인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아이디</a:t>
            </a:r>
            <a:r>
              <a:rPr kumimoji="1" lang="ko-KR" altLang="en-US" sz="1000" dirty="0"/>
              <a:t>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중복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완료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이메일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스크롤 내리면 네이버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다음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네이트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지메일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직접 입력이 뜬다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회원가입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아이디를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비밀번호를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확인 미 입력</a:t>
            </a:r>
            <a:endParaRPr kumimoji="1" lang="en-US" altLang="ko-KR" sz="1000" dirty="0"/>
          </a:p>
          <a:p>
            <a:r>
              <a:rPr kumimoji="1" lang="ko-KR" altLang="en-US" sz="1000" dirty="0"/>
              <a:t>비밀번호 확인을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이름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이름을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이메일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이메일을 입력하세요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중복확인 </a:t>
            </a:r>
            <a:r>
              <a:rPr kumimoji="1" lang="en-US" altLang="ko-KR" sz="1000" dirty="0"/>
              <a:t>x</a:t>
            </a:r>
          </a:p>
          <a:p>
            <a:r>
              <a:rPr kumimoji="1" lang="en-US" altLang="ko-KR" sz="1000" dirty="0"/>
              <a:t>’</a:t>
            </a:r>
            <a:r>
              <a:rPr kumimoji="1" lang="ko-KR" altLang="en-US" sz="1000" dirty="0"/>
              <a:t>아이디 중복 확인을 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비밀번호 확인 불일치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비밀번호가 일치하지 않습니다</a:t>
            </a:r>
            <a:r>
              <a:rPr kumimoji="1" lang="en-US" altLang="ko-KR" sz="1000" dirty="0"/>
              <a:t>.’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완료</a:t>
            </a:r>
            <a:endParaRPr kumimoji="1" lang="en-US" altLang="ko-KR" sz="1000" dirty="0"/>
          </a:p>
          <a:p>
            <a:r>
              <a:rPr kumimoji="1" lang="ko-KR" altLang="en-US" sz="1000" dirty="0"/>
              <a:t>로그인 페이지로 이동</a:t>
            </a:r>
            <a:endParaRPr kumimoji="1" lang="en-US" altLang="ko-KR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E14FC2-9C6F-9455-78B3-F2BC5C5172C1}"/>
              </a:ext>
            </a:extLst>
          </p:cNvPr>
          <p:cNvSpPr/>
          <p:nvPr/>
        </p:nvSpPr>
        <p:spPr>
          <a:xfrm>
            <a:off x="146977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85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베스트 상품 리스트</a:t>
            </a:r>
          </a:p>
        </p:txBody>
      </p:sp>
    </p:spTree>
    <p:extLst>
      <p:ext uri="{BB962C8B-B14F-4D97-AF65-F5344CB8AC3E}">
        <p14:creationId xmlns:p14="http://schemas.microsoft.com/office/powerpoint/2010/main" val="95249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977" y="655109"/>
            <a:ext cx="9275885" cy="18024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7407" y="1002323"/>
            <a:ext cx="2637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쇼핑몰 이름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6506" y="1714500"/>
            <a:ext cx="213360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베스트 상품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5315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316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314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314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69570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69571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9569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9569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31419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1420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31418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1418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0515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40516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40514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40514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5315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316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5314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314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69570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69571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69569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9569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231419" y="5029144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31420" y="5029144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1418" y="67831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1418" y="699852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640513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640514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40512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40512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43" name="하트 42"/>
          <p:cNvSpPr/>
          <p:nvPr/>
        </p:nvSpPr>
        <p:spPr>
          <a:xfrm>
            <a:off x="1896231" y="460939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/>
          <p:cNvSpPr/>
          <p:nvPr/>
        </p:nvSpPr>
        <p:spPr>
          <a:xfrm>
            <a:off x="4305288" y="462038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6743767" y="462038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/>
          <p:cNvSpPr/>
          <p:nvPr/>
        </p:nvSpPr>
        <p:spPr>
          <a:xfrm>
            <a:off x="9170437" y="460939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1896231" y="7060169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4305288" y="702926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6743767" y="7064474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>
            <a:off x="9170406" y="702926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28F30A-3D05-AE4F-3060-30CE0A8A40AE}"/>
              </a:ext>
            </a:extLst>
          </p:cNvPr>
          <p:cNvSpPr/>
          <p:nvPr/>
        </p:nvSpPr>
        <p:spPr>
          <a:xfrm>
            <a:off x="795114" y="32902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15D7FA-34E9-EC06-2E12-78B615E9EB1F}"/>
              </a:ext>
            </a:extLst>
          </p:cNvPr>
          <p:cNvSpPr/>
          <p:nvPr/>
        </p:nvSpPr>
        <p:spPr>
          <a:xfrm>
            <a:off x="1692067" y="46218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EC108F1-16A1-6BA7-7731-2E8B67D9986A}"/>
              </a:ext>
            </a:extLst>
          </p:cNvPr>
          <p:cNvSpPr/>
          <p:nvPr/>
        </p:nvSpPr>
        <p:spPr>
          <a:xfrm>
            <a:off x="-8719" y="24942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9D3D14-7A58-6171-E8B8-A88EF867AA3D}"/>
              </a:ext>
            </a:extLst>
          </p:cNvPr>
          <p:cNvSpPr/>
          <p:nvPr/>
        </p:nvSpPr>
        <p:spPr>
          <a:xfrm>
            <a:off x="109314" y="1540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2F50AB-A708-3980-B0DA-F058A6529366}"/>
              </a:ext>
            </a:extLst>
          </p:cNvPr>
          <p:cNvSpPr txBox="1"/>
          <p:nvPr/>
        </p:nvSpPr>
        <p:spPr>
          <a:xfrm>
            <a:off x="9851010" y="1041760"/>
            <a:ext cx="23409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메인페이지로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베스트 상품 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한번에 상품을 </a:t>
            </a:r>
            <a:r>
              <a:rPr kumimoji="1" lang="en-US" altLang="ko-KR" sz="1000" dirty="0"/>
              <a:t>4</a:t>
            </a:r>
            <a:r>
              <a:rPr kumimoji="1" lang="ko-KR" altLang="en-US" sz="1000" dirty="0"/>
              <a:t>열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행으로 보여줌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베스트 상품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사진 상품이름 가격 좋아요 버튼이 있음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사진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상품페이지로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찜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찜 상품목록에 등록 된다</a:t>
            </a:r>
            <a:r>
              <a:rPr kumimoji="1" lang="en-US" altLang="ko-KR" sz="1000" dirty="0"/>
              <a:t>.</a:t>
            </a:r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한번 더 클릭 시 상품 목록에 삭제 된다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5DEE4A5-CE9E-93F2-8018-5355B21CB4CC}"/>
              </a:ext>
            </a:extLst>
          </p:cNvPr>
          <p:cNvSpPr/>
          <p:nvPr/>
        </p:nvSpPr>
        <p:spPr>
          <a:xfrm>
            <a:off x="217314" y="24942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72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마이페이지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5904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977" y="712119"/>
            <a:ext cx="2074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54977" y="1035284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홍길동님 </a:t>
            </a:r>
            <a:r>
              <a:rPr lang="ko-KR" altLang="en-US" sz="1200" dirty="0" err="1"/>
              <a:t>마이페이지</a:t>
            </a:r>
            <a:r>
              <a:rPr lang="ko-KR" altLang="en-US" sz="1200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800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86656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6339" y="3613584"/>
            <a:ext cx="11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찜 목록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6384" y="3613584"/>
            <a:ext cx="17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즐겨찾기</a:t>
            </a:r>
            <a:r>
              <a:rPr lang="ko-KR" altLang="en-US" dirty="0"/>
              <a:t> 목록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A053ADF-3995-0C3F-73DB-B9C20B1B6EA0}"/>
              </a:ext>
            </a:extLst>
          </p:cNvPr>
          <p:cNvSpPr/>
          <p:nvPr/>
        </p:nvSpPr>
        <p:spPr>
          <a:xfrm>
            <a:off x="1630384" y="37079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45A1349-3D2C-4D17-DC19-F0FE340971CB}"/>
              </a:ext>
            </a:extLst>
          </p:cNvPr>
          <p:cNvSpPr/>
          <p:nvPr/>
        </p:nvSpPr>
        <p:spPr>
          <a:xfrm>
            <a:off x="6950339" y="36902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9A8A2EE-C47A-F2D2-1225-BC1E5DA21C07}"/>
              </a:ext>
            </a:extLst>
          </p:cNvPr>
          <p:cNvSpPr/>
          <p:nvPr/>
        </p:nvSpPr>
        <p:spPr>
          <a:xfrm>
            <a:off x="73237" y="11119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BB310E-3B71-8B4F-9A73-08995928ACBA}"/>
              </a:ext>
            </a:extLst>
          </p:cNvPr>
          <p:cNvSpPr/>
          <p:nvPr/>
        </p:nvSpPr>
        <p:spPr>
          <a:xfrm>
            <a:off x="75966" y="1097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B9449-3919-8DDD-9E0F-4856EBB5E27C}"/>
              </a:ext>
            </a:extLst>
          </p:cNvPr>
          <p:cNvSpPr txBox="1"/>
          <p:nvPr/>
        </p:nvSpPr>
        <p:spPr>
          <a:xfrm>
            <a:off x="9766168" y="1046576"/>
            <a:ext cx="234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ore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메인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페이지로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이름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로그인 된 계정의 이름을 보여줌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즐겨찾기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즐겨찾기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찜 목록으로 이동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5976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180D2D0F-6302-872D-7392-D500BD761B61}"/>
              </a:ext>
            </a:extLst>
          </p:cNvPr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62F71D-7558-915B-17C0-07C967872092}"/>
              </a:ext>
            </a:extLst>
          </p:cNvPr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B8B1D8-65BA-F39C-3AD8-4FB9326E294E}"/>
              </a:ext>
            </a:extLst>
          </p:cNvPr>
          <p:cNvSpPr/>
          <p:nvPr/>
        </p:nvSpPr>
        <p:spPr>
          <a:xfrm>
            <a:off x="254977" y="683581"/>
            <a:ext cx="9275885" cy="346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즐겨찾기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527F20-4F8D-E363-B94E-3678596ADEAA}"/>
              </a:ext>
            </a:extLst>
          </p:cNvPr>
          <p:cNvSpPr/>
          <p:nvPr/>
        </p:nvSpPr>
        <p:spPr>
          <a:xfrm>
            <a:off x="254977" y="1311331"/>
            <a:ext cx="9275885" cy="48630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6E57A23-509B-F169-9F90-3AF788711A92}"/>
              </a:ext>
            </a:extLst>
          </p:cNvPr>
          <p:cNvSpPr/>
          <p:nvPr/>
        </p:nvSpPr>
        <p:spPr>
          <a:xfrm>
            <a:off x="386776" y="1930805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8B0DA-6677-CF97-0443-CC04A592712C}"/>
              </a:ext>
            </a:extLst>
          </p:cNvPr>
          <p:cNvSpPr txBox="1"/>
          <p:nvPr/>
        </p:nvSpPr>
        <p:spPr>
          <a:xfrm>
            <a:off x="518661" y="207585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271FB-5F03-2AB9-96F6-38AA3C52A9AD}"/>
              </a:ext>
            </a:extLst>
          </p:cNvPr>
          <p:cNvSpPr txBox="1"/>
          <p:nvPr/>
        </p:nvSpPr>
        <p:spPr>
          <a:xfrm>
            <a:off x="1770099" y="2080325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B0485-67A6-190D-12A4-00FBE0D9A1A7}"/>
              </a:ext>
            </a:extLst>
          </p:cNvPr>
          <p:cNvSpPr txBox="1"/>
          <p:nvPr/>
        </p:nvSpPr>
        <p:spPr>
          <a:xfrm>
            <a:off x="5791847" y="2075858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10" name="포인트가 5개인 별 20">
            <a:extLst>
              <a:ext uri="{FF2B5EF4-FFF2-40B4-BE49-F238E27FC236}">
                <a16:creationId xmlns:a16="http://schemas.microsoft.com/office/drawing/2014/main" id="{56CE08C7-9F2A-5C3B-195D-D8F4F4FE9303}"/>
              </a:ext>
            </a:extLst>
          </p:cNvPr>
          <p:cNvSpPr/>
          <p:nvPr/>
        </p:nvSpPr>
        <p:spPr>
          <a:xfrm>
            <a:off x="8983161" y="2079703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2D5F0DA-C2F3-7CD6-CC2B-7B4EA96E10EB}"/>
              </a:ext>
            </a:extLst>
          </p:cNvPr>
          <p:cNvSpPr/>
          <p:nvPr/>
        </p:nvSpPr>
        <p:spPr>
          <a:xfrm>
            <a:off x="386776" y="2669359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114EA-615D-286F-748E-572B8E790ADA}"/>
              </a:ext>
            </a:extLst>
          </p:cNvPr>
          <p:cNvSpPr txBox="1"/>
          <p:nvPr/>
        </p:nvSpPr>
        <p:spPr>
          <a:xfrm>
            <a:off x="518661" y="281441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84742-304C-DE12-E16B-617AFFC33AB3}"/>
              </a:ext>
            </a:extLst>
          </p:cNvPr>
          <p:cNvSpPr txBox="1"/>
          <p:nvPr/>
        </p:nvSpPr>
        <p:spPr>
          <a:xfrm>
            <a:off x="1770099" y="2818879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17E5E-3EFA-77C5-6E48-3D4AF6C5D650}"/>
              </a:ext>
            </a:extLst>
          </p:cNvPr>
          <p:cNvSpPr txBox="1"/>
          <p:nvPr/>
        </p:nvSpPr>
        <p:spPr>
          <a:xfrm>
            <a:off x="5791847" y="2814412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15" name="포인트가 5개인 별 25">
            <a:extLst>
              <a:ext uri="{FF2B5EF4-FFF2-40B4-BE49-F238E27FC236}">
                <a16:creationId xmlns:a16="http://schemas.microsoft.com/office/drawing/2014/main" id="{B8C1ECD1-A3EC-F932-330F-134C478233BA}"/>
              </a:ext>
            </a:extLst>
          </p:cNvPr>
          <p:cNvSpPr/>
          <p:nvPr/>
        </p:nvSpPr>
        <p:spPr>
          <a:xfrm>
            <a:off x="8983161" y="2818257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61703A5-EBA6-FE37-D154-9F31337688AF}"/>
              </a:ext>
            </a:extLst>
          </p:cNvPr>
          <p:cNvSpPr/>
          <p:nvPr/>
        </p:nvSpPr>
        <p:spPr>
          <a:xfrm>
            <a:off x="386776" y="3390342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E2DFF-751C-3F5B-F73D-9E32ABD1FF3E}"/>
              </a:ext>
            </a:extLst>
          </p:cNvPr>
          <p:cNvSpPr txBox="1"/>
          <p:nvPr/>
        </p:nvSpPr>
        <p:spPr>
          <a:xfrm>
            <a:off x="518661" y="353539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E4887-28D3-1F05-BE00-72F659DAB1C0}"/>
              </a:ext>
            </a:extLst>
          </p:cNvPr>
          <p:cNvSpPr txBox="1"/>
          <p:nvPr/>
        </p:nvSpPr>
        <p:spPr>
          <a:xfrm>
            <a:off x="1770099" y="3539862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79D45-ED2A-1582-9618-017FAB79D51C}"/>
              </a:ext>
            </a:extLst>
          </p:cNvPr>
          <p:cNvSpPr txBox="1"/>
          <p:nvPr/>
        </p:nvSpPr>
        <p:spPr>
          <a:xfrm>
            <a:off x="5791847" y="3535395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0" name="포인트가 5개인 별 45">
            <a:extLst>
              <a:ext uri="{FF2B5EF4-FFF2-40B4-BE49-F238E27FC236}">
                <a16:creationId xmlns:a16="http://schemas.microsoft.com/office/drawing/2014/main" id="{EA1172EA-8587-C845-AB0F-7BCE232FDBC1}"/>
              </a:ext>
            </a:extLst>
          </p:cNvPr>
          <p:cNvSpPr/>
          <p:nvPr/>
        </p:nvSpPr>
        <p:spPr>
          <a:xfrm>
            <a:off x="8983161" y="3539240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AFCFD7-46F5-D08B-62F7-1C24EE5F3E4D}"/>
              </a:ext>
            </a:extLst>
          </p:cNvPr>
          <p:cNvSpPr/>
          <p:nvPr/>
        </p:nvSpPr>
        <p:spPr>
          <a:xfrm>
            <a:off x="386776" y="4106822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71C62-6EF8-EB23-4EBA-770E8DB3C14A}"/>
              </a:ext>
            </a:extLst>
          </p:cNvPr>
          <p:cNvSpPr txBox="1"/>
          <p:nvPr/>
        </p:nvSpPr>
        <p:spPr>
          <a:xfrm>
            <a:off x="518661" y="425187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83D1B-DE4D-0BBB-BF54-0651F6967100}"/>
              </a:ext>
            </a:extLst>
          </p:cNvPr>
          <p:cNvSpPr txBox="1"/>
          <p:nvPr/>
        </p:nvSpPr>
        <p:spPr>
          <a:xfrm>
            <a:off x="1770099" y="4256342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EE3AC1-A304-B750-6EF8-06A799164DDA}"/>
              </a:ext>
            </a:extLst>
          </p:cNvPr>
          <p:cNvSpPr txBox="1"/>
          <p:nvPr/>
        </p:nvSpPr>
        <p:spPr>
          <a:xfrm>
            <a:off x="5791847" y="4251875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5" name="포인트가 5개인 별 50">
            <a:extLst>
              <a:ext uri="{FF2B5EF4-FFF2-40B4-BE49-F238E27FC236}">
                <a16:creationId xmlns:a16="http://schemas.microsoft.com/office/drawing/2014/main" id="{E38479C3-DAE2-338C-A6FE-122D0112508A}"/>
              </a:ext>
            </a:extLst>
          </p:cNvPr>
          <p:cNvSpPr/>
          <p:nvPr/>
        </p:nvSpPr>
        <p:spPr>
          <a:xfrm>
            <a:off x="8983161" y="4255720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5C503F7-4ADD-7016-C543-5BDE52EF787F}"/>
              </a:ext>
            </a:extLst>
          </p:cNvPr>
          <p:cNvSpPr/>
          <p:nvPr/>
        </p:nvSpPr>
        <p:spPr>
          <a:xfrm>
            <a:off x="386776" y="489533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5B222-74C6-BE83-935B-CCA3F50DEA0C}"/>
              </a:ext>
            </a:extLst>
          </p:cNvPr>
          <p:cNvSpPr txBox="1"/>
          <p:nvPr/>
        </p:nvSpPr>
        <p:spPr>
          <a:xfrm>
            <a:off x="518661" y="504039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34D0FB-3DBF-3262-BDF8-FEC2EAFB9E31}"/>
              </a:ext>
            </a:extLst>
          </p:cNvPr>
          <p:cNvSpPr txBox="1"/>
          <p:nvPr/>
        </p:nvSpPr>
        <p:spPr>
          <a:xfrm>
            <a:off x="1770099" y="504485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91E41-4E63-0666-D964-5FC54FF4F763}"/>
              </a:ext>
            </a:extLst>
          </p:cNvPr>
          <p:cNvSpPr txBox="1"/>
          <p:nvPr/>
        </p:nvSpPr>
        <p:spPr>
          <a:xfrm>
            <a:off x="5791847" y="504038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30" name="포인트가 5개인 별 55">
            <a:extLst>
              <a:ext uri="{FF2B5EF4-FFF2-40B4-BE49-F238E27FC236}">
                <a16:creationId xmlns:a16="http://schemas.microsoft.com/office/drawing/2014/main" id="{44B420F0-0553-F27A-758B-F4089FE67371}"/>
              </a:ext>
            </a:extLst>
          </p:cNvPr>
          <p:cNvSpPr/>
          <p:nvPr/>
        </p:nvSpPr>
        <p:spPr>
          <a:xfrm>
            <a:off x="8983161" y="5044234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B26A1A0-2ACC-2CDD-668B-07A746B6189C}"/>
              </a:ext>
            </a:extLst>
          </p:cNvPr>
          <p:cNvSpPr/>
          <p:nvPr/>
        </p:nvSpPr>
        <p:spPr>
          <a:xfrm>
            <a:off x="295329" y="20758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9D32C14-6810-6753-6CBA-FD4E66264F76}"/>
              </a:ext>
            </a:extLst>
          </p:cNvPr>
          <p:cNvSpPr/>
          <p:nvPr/>
        </p:nvSpPr>
        <p:spPr>
          <a:xfrm>
            <a:off x="5683847" y="20989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E0A09CA-A72F-5B73-0857-3A619209D1A7}"/>
              </a:ext>
            </a:extLst>
          </p:cNvPr>
          <p:cNvSpPr/>
          <p:nvPr/>
        </p:nvSpPr>
        <p:spPr>
          <a:xfrm>
            <a:off x="8767161" y="20758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B177F5-9CAD-16B6-9225-CB8FBF226EB5}"/>
              </a:ext>
            </a:extLst>
          </p:cNvPr>
          <p:cNvSpPr/>
          <p:nvPr/>
        </p:nvSpPr>
        <p:spPr>
          <a:xfrm>
            <a:off x="4366159" y="5683850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홈으로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AB2EC04-2B77-C2EC-AE7A-C9DF98EE86DD}"/>
              </a:ext>
            </a:extLst>
          </p:cNvPr>
          <p:cNvSpPr/>
          <p:nvPr/>
        </p:nvSpPr>
        <p:spPr>
          <a:xfrm>
            <a:off x="79329" y="1383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C5F548-981D-94F7-03BB-355C84A1293A}"/>
              </a:ext>
            </a:extLst>
          </p:cNvPr>
          <p:cNvSpPr txBox="1"/>
          <p:nvPr/>
        </p:nvSpPr>
        <p:spPr>
          <a:xfrm>
            <a:off x="9766168" y="1046576"/>
            <a:ext cx="2340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모든 쇼핑몰 리스트를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개씩 보여준다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쇼핑몰 한 줄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베스트 상품 리스트로 이동 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홈페이지로 이동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해당되는 쇼핑몰 홈페이지로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즐겨찾기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버튼 클릭 시 즐겨 찾기에 삭제된다</a:t>
            </a:r>
            <a:r>
              <a:rPr kumimoji="1" lang="en-US" altLang="ko-KR" sz="1000" dirty="0"/>
              <a:t>.</a:t>
            </a:r>
          </a:p>
          <a:p>
            <a:r>
              <a:rPr kumimoji="1" lang="en-US" altLang="ko-KR" sz="1000" dirty="0"/>
              <a:t>[6]</a:t>
            </a:r>
            <a:r>
              <a:rPr kumimoji="1" lang="ko-KR" altLang="en-US" sz="1000" dirty="0"/>
              <a:t> 홈으로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메인 페이지로 이동한다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D4F85D-02F9-7D97-7C33-2A3C4F1521A1}"/>
              </a:ext>
            </a:extLst>
          </p:cNvPr>
          <p:cNvSpPr/>
          <p:nvPr/>
        </p:nvSpPr>
        <p:spPr>
          <a:xfrm>
            <a:off x="4258159" y="57516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6239E5F-F8A1-4CD2-1BB7-02183F81EB7B}"/>
              </a:ext>
            </a:extLst>
          </p:cNvPr>
          <p:cNvSpPr/>
          <p:nvPr/>
        </p:nvSpPr>
        <p:spPr>
          <a:xfrm>
            <a:off x="170776" y="12550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9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인덱스 페이지</a:t>
            </a:r>
          </a:p>
        </p:txBody>
      </p:sp>
    </p:spTree>
    <p:extLst>
      <p:ext uri="{BB962C8B-B14F-4D97-AF65-F5344CB8AC3E}">
        <p14:creationId xmlns:p14="http://schemas.microsoft.com/office/powerpoint/2010/main" val="168830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961E27-7918-A833-CD28-3E68ED444F28}"/>
              </a:ext>
            </a:extLst>
          </p:cNvPr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BD9E52-914C-D566-028D-698F26EB7E85}"/>
              </a:ext>
            </a:extLst>
          </p:cNvPr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CBCCCE-6B14-96A0-BD71-20EE83F63A33}"/>
              </a:ext>
            </a:extLst>
          </p:cNvPr>
          <p:cNvSpPr/>
          <p:nvPr/>
        </p:nvSpPr>
        <p:spPr>
          <a:xfrm>
            <a:off x="254977" y="683581"/>
            <a:ext cx="9275885" cy="346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19704A-A362-F3DE-3450-A076CF4687BE}"/>
              </a:ext>
            </a:extLst>
          </p:cNvPr>
          <p:cNvSpPr/>
          <p:nvPr/>
        </p:nvSpPr>
        <p:spPr>
          <a:xfrm>
            <a:off x="325315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2AF9D8-D2E6-5F0A-CF64-A68D65E8C2F0}"/>
              </a:ext>
            </a:extLst>
          </p:cNvPr>
          <p:cNvSpPr/>
          <p:nvPr/>
        </p:nvSpPr>
        <p:spPr>
          <a:xfrm>
            <a:off x="325316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29007-23E7-67D0-2975-B7D7DB008B7C}"/>
              </a:ext>
            </a:extLst>
          </p:cNvPr>
          <p:cNvSpPr txBox="1"/>
          <p:nvPr/>
        </p:nvSpPr>
        <p:spPr>
          <a:xfrm>
            <a:off x="325314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AACAE-E40D-059A-E2C4-8014173D8AA3}"/>
              </a:ext>
            </a:extLst>
          </p:cNvPr>
          <p:cNvSpPr txBox="1"/>
          <p:nvPr/>
        </p:nvSpPr>
        <p:spPr>
          <a:xfrm>
            <a:off x="325314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B5F1-FA2D-46B4-D810-6AA3B27F6C86}"/>
              </a:ext>
            </a:extLst>
          </p:cNvPr>
          <p:cNvSpPr/>
          <p:nvPr/>
        </p:nvSpPr>
        <p:spPr>
          <a:xfrm>
            <a:off x="2769570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309BD-63CB-D997-9D09-F1B4F7485AED}"/>
              </a:ext>
            </a:extLst>
          </p:cNvPr>
          <p:cNvSpPr/>
          <p:nvPr/>
        </p:nvSpPr>
        <p:spPr>
          <a:xfrm>
            <a:off x="2769571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43F57-7BD2-01EB-E51A-9E4E5740BD7D}"/>
              </a:ext>
            </a:extLst>
          </p:cNvPr>
          <p:cNvSpPr txBox="1"/>
          <p:nvPr/>
        </p:nvSpPr>
        <p:spPr>
          <a:xfrm>
            <a:off x="2769569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20E5A-90BB-0CC3-D739-422F6C7135A5}"/>
              </a:ext>
            </a:extLst>
          </p:cNvPr>
          <p:cNvSpPr txBox="1"/>
          <p:nvPr/>
        </p:nvSpPr>
        <p:spPr>
          <a:xfrm>
            <a:off x="2769569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75EA9-996C-3522-8119-C3D91892360A}"/>
              </a:ext>
            </a:extLst>
          </p:cNvPr>
          <p:cNvSpPr/>
          <p:nvPr/>
        </p:nvSpPr>
        <p:spPr>
          <a:xfrm>
            <a:off x="5231419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9922B7-C09E-4907-22F8-F6DF7E49AD39}"/>
              </a:ext>
            </a:extLst>
          </p:cNvPr>
          <p:cNvSpPr/>
          <p:nvPr/>
        </p:nvSpPr>
        <p:spPr>
          <a:xfrm>
            <a:off x="5231420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6D840-3B1D-DCA2-1497-9977BB0548EB}"/>
              </a:ext>
            </a:extLst>
          </p:cNvPr>
          <p:cNvSpPr txBox="1"/>
          <p:nvPr/>
        </p:nvSpPr>
        <p:spPr>
          <a:xfrm>
            <a:off x="5231418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C2953-BB93-CC35-A6CD-0714206B6CB4}"/>
              </a:ext>
            </a:extLst>
          </p:cNvPr>
          <p:cNvSpPr txBox="1"/>
          <p:nvPr/>
        </p:nvSpPr>
        <p:spPr>
          <a:xfrm>
            <a:off x="5231418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91A004-28AC-B20A-2ACA-B7159AA9BD0F}"/>
              </a:ext>
            </a:extLst>
          </p:cNvPr>
          <p:cNvSpPr/>
          <p:nvPr/>
        </p:nvSpPr>
        <p:spPr>
          <a:xfrm>
            <a:off x="7640515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13D73-71A0-2AD5-570D-FDC19138B8DD}"/>
              </a:ext>
            </a:extLst>
          </p:cNvPr>
          <p:cNvSpPr/>
          <p:nvPr/>
        </p:nvSpPr>
        <p:spPr>
          <a:xfrm>
            <a:off x="7640516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E7486-F898-7F09-1655-90C43FE83C8D}"/>
              </a:ext>
            </a:extLst>
          </p:cNvPr>
          <p:cNvSpPr txBox="1"/>
          <p:nvPr/>
        </p:nvSpPr>
        <p:spPr>
          <a:xfrm>
            <a:off x="7640514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19981A-827B-5BC1-0C5F-90BF9202541C}"/>
              </a:ext>
            </a:extLst>
          </p:cNvPr>
          <p:cNvSpPr txBox="1"/>
          <p:nvPr/>
        </p:nvSpPr>
        <p:spPr>
          <a:xfrm>
            <a:off x="7640514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1AA3BE-09A8-2EA5-8DDB-E071D60C1EE2}"/>
              </a:ext>
            </a:extLst>
          </p:cNvPr>
          <p:cNvSpPr/>
          <p:nvPr/>
        </p:nvSpPr>
        <p:spPr>
          <a:xfrm>
            <a:off x="325315" y="3772970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15298D-D212-ACCE-F0D9-BF6750E95517}"/>
              </a:ext>
            </a:extLst>
          </p:cNvPr>
          <p:cNvSpPr/>
          <p:nvPr/>
        </p:nvSpPr>
        <p:spPr>
          <a:xfrm>
            <a:off x="325316" y="3772970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893E7E-6B80-5981-7A19-62214389A776}"/>
              </a:ext>
            </a:extLst>
          </p:cNvPr>
          <p:cNvSpPr txBox="1"/>
          <p:nvPr/>
        </p:nvSpPr>
        <p:spPr>
          <a:xfrm>
            <a:off x="325314" y="552698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AB9AB7-EE53-AB7D-059D-C63552C706DB}"/>
              </a:ext>
            </a:extLst>
          </p:cNvPr>
          <p:cNvSpPr txBox="1"/>
          <p:nvPr/>
        </p:nvSpPr>
        <p:spPr>
          <a:xfrm>
            <a:off x="325314" y="57423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08AE3E-0736-5E4D-89A5-64A18FA5BF25}"/>
              </a:ext>
            </a:extLst>
          </p:cNvPr>
          <p:cNvSpPr/>
          <p:nvPr/>
        </p:nvSpPr>
        <p:spPr>
          <a:xfrm>
            <a:off x="2769570" y="3772970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C205B6-4A41-C034-5F5F-D3E5BB5DAAFF}"/>
              </a:ext>
            </a:extLst>
          </p:cNvPr>
          <p:cNvSpPr/>
          <p:nvPr/>
        </p:nvSpPr>
        <p:spPr>
          <a:xfrm>
            <a:off x="2769571" y="3772970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814FBB-0DC9-6CF4-18E7-2643D786708C}"/>
              </a:ext>
            </a:extLst>
          </p:cNvPr>
          <p:cNvSpPr txBox="1"/>
          <p:nvPr/>
        </p:nvSpPr>
        <p:spPr>
          <a:xfrm>
            <a:off x="2769569" y="552698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96B08-D600-1E2C-2D22-C6CC237AB2F9}"/>
              </a:ext>
            </a:extLst>
          </p:cNvPr>
          <p:cNvSpPr txBox="1"/>
          <p:nvPr/>
        </p:nvSpPr>
        <p:spPr>
          <a:xfrm>
            <a:off x="2769569" y="57423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46D082-9BF0-C3D1-6E91-F9CD0A8A70F9}"/>
              </a:ext>
            </a:extLst>
          </p:cNvPr>
          <p:cNvSpPr/>
          <p:nvPr/>
        </p:nvSpPr>
        <p:spPr>
          <a:xfrm>
            <a:off x="5231419" y="3777393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0FCFF4-E27A-FFC5-4960-B5652D76AA2E}"/>
              </a:ext>
            </a:extLst>
          </p:cNvPr>
          <p:cNvSpPr/>
          <p:nvPr/>
        </p:nvSpPr>
        <p:spPr>
          <a:xfrm>
            <a:off x="5231420" y="3777393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06DB35-585B-B139-BB8F-A24F60BD7A49}"/>
              </a:ext>
            </a:extLst>
          </p:cNvPr>
          <p:cNvSpPr txBox="1"/>
          <p:nvPr/>
        </p:nvSpPr>
        <p:spPr>
          <a:xfrm>
            <a:off x="5231418" y="5531404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165107-E4B0-49D2-9E81-98A14267F09C}"/>
              </a:ext>
            </a:extLst>
          </p:cNvPr>
          <p:cNvSpPr txBox="1"/>
          <p:nvPr/>
        </p:nvSpPr>
        <p:spPr>
          <a:xfrm>
            <a:off x="5231418" y="574677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59AF5-DB8B-0FF8-1DAE-9496F1BCB88C}"/>
              </a:ext>
            </a:extLst>
          </p:cNvPr>
          <p:cNvSpPr/>
          <p:nvPr/>
        </p:nvSpPr>
        <p:spPr>
          <a:xfrm>
            <a:off x="7640513" y="3772970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7127C-7719-5A63-76CE-B57396DF22B3}"/>
              </a:ext>
            </a:extLst>
          </p:cNvPr>
          <p:cNvSpPr/>
          <p:nvPr/>
        </p:nvSpPr>
        <p:spPr>
          <a:xfrm>
            <a:off x="7640514" y="3772970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B1ADDE-825B-7130-9A02-E90C6E28BF7B}"/>
              </a:ext>
            </a:extLst>
          </p:cNvPr>
          <p:cNvSpPr txBox="1"/>
          <p:nvPr/>
        </p:nvSpPr>
        <p:spPr>
          <a:xfrm>
            <a:off x="7640512" y="552698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821A61-9709-A44B-B305-110BC2CFC74D}"/>
              </a:ext>
            </a:extLst>
          </p:cNvPr>
          <p:cNvSpPr txBox="1"/>
          <p:nvPr/>
        </p:nvSpPr>
        <p:spPr>
          <a:xfrm>
            <a:off x="7640512" y="57423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9" name="하트 42">
            <a:extLst>
              <a:ext uri="{FF2B5EF4-FFF2-40B4-BE49-F238E27FC236}">
                <a16:creationId xmlns:a16="http://schemas.microsoft.com/office/drawing/2014/main" id="{0A7593FD-8F44-4ED0-3145-1FAFF1FAC3E3}"/>
              </a:ext>
            </a:extLst>
          </p:cNvPr>
          <p:cNvSpPr/>
          <p:nvPr/>
        </p:nvSpPr>
        <p:spPr>
          <a:xfrm>
            <a:off x="1896231" y="335764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43">
            <a:extLst>
              <a:ext uri="{FF2B5EF4-FFF2-40B4-BE49-F238E27FC236}">
                <a16:creationId xmlns:a16="http://schemas.microsoft.com/office/drawing/2014/main" id="{60C8A22B-B820-414D-CBE5-89146A11FAA6}"/>
              </a:ext>
            </a:extLst>
          </p:cNvPr>
          <p:cNvSpPr/>
          <p:nvPr/>
        </p:nvSpPr>
        <p:spPr>
          <a:xfrm>
            <a:off x="4305288" y="336863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4">
            <a:extLst>
              <a:ext uri="{FF2B5EF4-FFF2-40B4-BE49-F238E27FC236}">
                <a16:creationId xmlns:a16="http://schemas.microsoft.com/office/drawing/2014/main" id="{B4CC1704-C4D1-8279-8C39-D914AEE82D49}"/>
              </a:ext>
            </a:extLst>
          </p:cNvPr>
          <p:cNvSpPr/>
          <p:nvPr/>
        </p:nvSpPr>
        <p:spPr>
          <a:xfrm>
            <a:off x="6743767" y="336863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5">
            <a:extLst>
              <a:ext uri="{FF2B5EF4-FFF2-40B4-BE49-F238E27FC236}">
                <a16:creationId xmlns:a16="http://schemas.microsoft.com/office/drawing/2014/main" id="{89CA99C3-CFF0-AA21-E34B-A0559E7707E9}"/>
              </a:ext>
            </a:extLst>
          </p:cNvPr>
          <p:cNvSpPr/>
          <p:nvPr/>
        </p:nvSpPr>
        <p:spPr>
          <a:xfrm>
            <a:off x="9170437" y="335764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6">
            <a:extLst>
              <a:ext uri="{FF2B5EF4-FFF2-40B4-BE49-F238E27FC236}">
                <a16:creationId xmlns:a16="http://schemas.microsoft.com/office/drawing/2014/main" id="{59D6B5A3-A1FA-AD45-3405-84DE4D23CC96}"/>
              </a:ext>
            </a:extLst>
          </p:cNvPr>
          <p:cNvSpPr/>
          <p:nvPr/>
        </p:nvSpPr>
        <p:spPr>
          <a:xfrm>
            <a:off x="1896231" y="5808418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7">
            <a:extLst>
              <a:ext uri="{FF2B5EF4-FFF2-40B4-BE49-F238E27FC236}">
                <a16:creationId xmlns:a16="http://schemas.microsoft.com/office/drawing/2014/main" id="{4B065F8F-FC9A-5B34-BA81-FBBA5A3B97EE}"/>
              </a:ext>
            </a:extLst>
          </p:cNvPr>
          <p:cNvSpPr/>
          <p:nvPr/>
        </p:nvSpPr>
        <p:spPr>
          <a:xfrm>
            <a:off x="4305288" y="577751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8">
            <a:extLst>
              <a:ext uri="{FF2B5EF4-FFF2-40B4-BE49-F238E27FC236}">
                <a16:creationId xmlns:a16="http://schemas.microsoft.com/office/drawing/2014/main" id="{60CBD257-F0ED-0083-A9F1-989023DE2340}"/>
              </a:ext>
            </a:extLst>
          </p:cNvPr>
          <p:cNvSpPr/>
          <p:nvPr/>
        </p:nvSpPr>
        <p:spPr>
          <a:xfrm>
            <a:off x="6743767" y="5812723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9">
            <a:extLst>
              <a:ext uri="{FF2B5EF4-FFF2-40B4-BE49-F238E27FC236}">
                <a16:creationId xmlns:a16="http://schemas.microsoft.com/office/drawing/2014/main" id="{DB0E40FB-945A-7685-4AFC-3868114BC7BC}"/>
              </a:ext>
            </a:extLst>
          </p:cNvPr>
          <p:cNvSpPr/>
          <p:nvPr/>
        </p:nvSpPr>
        <p:spPr>
          <a:xfrm>
            <a:off x="9170406" y="577751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7D33F0-B823-9011-10AE-7A8BE5EC470D}"/>
              </a:ext>
            </a:extLst>
          </p:cNvPr>
          <p:cNvSpPr/>
          <p:nvPr/>
        </p:nvSpPr>
        <p:spPr>
          <a:xfrm>
            <a:off x="4659917" y="6305144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홈으로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5E9FC99-ADB3-14BB-5BA7-A9615051AE0A}"/>
              </a:ext>
            </a:extLst>
          </p:cNvPr>
          <p:cNvSpPr/>
          <p:nvPr/>
        </p:nvSpPr>
        <p:spPr>
          <a:xfrm>
            <a:off x="95400" y="1274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E1E608-6BA7-7AD7-E1E3-266C5F114D53}"/>
              </a:ext>
            </a:extLst>
          </p:cNvPr>
          <p:cNvSpPr/>
          <p:nvPr/>
        </p:nvSpPr>
        <p:spPr>
          <a:xfrm>
            <a:off x="254977" y="12638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B53571C-8792-40A1-D2B7-2545F52931BE}"/>
              </a:ext>
            </a:extLst>
          </p:cNvPr>
          <p:cNvSpPr/>
          <p:nvPr/>
        </p:nvSpPr>
        <p:spPr>
          <a:xfrm>
            <a:off x="4557288" y="64281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204DBF7-F4DF-9DCE-8260-2A22D793A500}"/>
              </a:ext>
            </a:extLst>
          </p:cNvPr>
          <p:cNvSpPr/>
          <p:nvPr/>
        </p:nvSpPr>
        <p:spPr>
          <a:xfrm>
            <a:off x="1675425" y="33324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75B73-44B1-13D8-1900-003E22A3903F}"/>
              </a:ext>
            </a:extLst>
          </p:cNvPr>
          <p:cNvSpPr txBox="1"/>
          <p:nvPr/>
        </p:nvSpPr>
        <p:spPr>
          <a:xfrm>
            <a:off x="9851010" y="1041760"/>
            <a:ext cx="2340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찜리스트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찜 버튼이 눌린 상품들을 보여줌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한번에 상품을 </a:t>
            </a:r>
            <a:r>
              <a:rPr kumimoji="1" lang="en-US" altLang="ko-KR" sz="1000" dirty="0"/>
              <a:t>4</a:t>
            </a:r>
            <a:r>
              <a:rPr kumimoji="1" lang="ko-KR" altLang="en-US" sz="1000" dirty="0"/>
              <a:t>열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행으로 보여줌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베스트 상품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사진 상품이름 가격 좋아요 버튼이 있음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사진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상품페이지로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찜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상품 목록에 삭제 된다</a:t>
            </a:r>
            <a:r>
              <a:rPr kumimoji="1" lang="en-US" altLang="ko-KR" sz="1000" dirty="0"/>
              <a:t>.</a:t>
            </a:r>
          </a:p>
          <a:p>
            <a:r>
              <a:rPr kumimoji="1" lang="en-US" altLang="ko-KR" sz="1000" dirty="0"/>
              <a:t>[6]</a:t>
            </a:r>
            <a:r>
              <a:rPr kumimoji="1" lang="ko-KR" altLang="en-US" sz="1000" dirty="0"/>
              <a:t> 홈으로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메인 페이지로 이동 </a:t>
            </a:r>
            <a:endParaRPr kumimoji="1" lang="en-US" altLang="ko-KR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2DDCCD-8E20-3C41-3808-8E4DBE0373EC}"/>
              </a:ext>
            </a:extLst>
          </p:cNvPr>
          <p:cNvSpPr/>
          <p:nvPr/>
        </p:nvSpPr>
        <p:spPr>
          <a:xfrm>
            <a:off x="0" y="12638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27DE7F4-0D08-2AFA-59CF-4104F726BB38}"/>
              </a:ext>
            </a:extLst>
          </p:cNvPr>
          <p:cNvSpPr/>
          <p:nvPr/>
        </p:nvSpPr>
        <p:spPr>
          <a:xfrm>
            <a:off x="795114" y="20384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75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85800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44308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75239" y="885612"/>
            <a:ext cx="33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MYMALL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919545" y="3600395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9133" y="3600395"/>
            <a:ext cx="17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07F931A-5428-0B68-E2E8-B8ECED405020}"/>
              </a:ext>
            </a:extLst>
          </p:cNvPr>
          <p:cNvSpPr/>
          <p:nvPr/>
        </p:nvSpPr>
        <p:spPr>
          <a:xfrm>
            <a:off x="1604379" y="36770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599B755-0764-4B8C-FDB4-EADC3BF348BA}"/>
              </a:ext>
            </a:extLst>
          </p:cNvPr>
          <p:cNvSpPr/>
          <p:nvPr/>
        </p:nvSpPr>
        <p:spPr>
          <a:xfrm>
            <a:off x="6703545" y="36770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36922C-8287-E7A6-0428-F2EEB67B1B7D}"/>
              </a:ext>
            </a:extLst>
          </p:cNvPr>
          <p:cNvSpPr txBox="1"/>
          <p:nvPr/>
        </p:nvSpPr>
        <p:spPr>
          <a:xfrm>
            <a:off x="9766168" y="1046576"/>
            <a:ext cx="234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메인</a:t>
            </a:r>
            <a:r>
              <a:rPr kumimoji="1" lang="ko-KR" altLang="en-US" sz="1000" dirty="0"/>
              <a:t> 페이지 버튼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관리자 페이지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관리자 로그인으로 이동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4817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1486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4976" y="712119"/>
            <a:ext cx="9275885" cy="2127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69216" y="96796"/>
            <a:ext cx="861646" cy="32528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00299" y="1446149"/>
            <a:ext cx="4985238" cy="3252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62095" y="1951847"/>
            <a:ext cx="861646" cy="325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54976" y="3006966"/>
            <a:ext cx="9275885" cy="38862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654" y="3209189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7539" y="335424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8977" y="3358709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00725" y="3354242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1" name="포인트가 5개인 별 20"/>
          <p:cNvSpPr/>
          <p:nvPr/>
        </p:nvSpPr>
        <p:spPr>
          <a:xfrm>
            <a:off x="8992039" y="3358087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654" y="3947743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7539" y="4092797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8977" y="4097263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0725" y="409279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6" name="포인트가 5개인 별 25"/>
          <p:cNvSpPr/>
          <p:nvPr/>
        </p:nvSpPr>
        <p:spPr>
          <a:xfrm>
            <a:off x="8992039" y="4096641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54" y="466872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27539" y="481378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78977" y="481824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0725" y="481377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46" name="포인트가 5개인 별 45"/>
          <p:cNvSpPr/>
          <p:nvPr/>
        </p:nvSpPr>
        <p:spPr>
          <a:xfrm>
            <a:off x="8992039" y="4817624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5654" y="538520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7539" y="553026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78977" y="553472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0725" y="553025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51" name="포인트가 5개인 별 50"/>
          <p:cNvSpPr/>
          <p:nvPr/>
        </p:nvSpPr>
        <p:spPr>
          <a:xfrm>
            <a:off x="8992039" y="5534104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5654" y="6173720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7539" y="6318774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8977" y="6323240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00725" y="631877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56" name="포인트가 5개인 별 55"/>
          <p:cNvSpPr/>
          <p:nvPr/>
        </p:nvSpPr>
        <p:spPr>
          <a:xfrm>
            <a:off x="8992039" y="6322618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12F240-96C8-03C7-019A-92556FD35CC8}"/>
              </a:ext>
            </a:extLst>
          </p:cNvPr>
          <p:cNvSpPr/>
          <p:nvPr/>
        </p:nvSpPr>
        <p:spPr>
          <a:xfrm>
            <a:off x="8561216" y="1375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B207B1-B7C0-70F4-48BF-ED3E25D8D3F0}"/>
              </a:ext>
            </a:extLst>
          </p:cNvPr>
          <p:cNvSpPr/>
          <p:nvPr/>
        </p:nvSpPr>
        <p:spPr>
          <a:xfrm>
            <a:off x="179654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3B242C-532A-CCCE-FF7C-1890C4CA1812}"/>
              </a:ext>
            </a:extLst>
          </p:cNvPr>
          <p:cNvSpPr/>
          <p:nvPr/>
        </p:nvSpPr>
        <p:spPr>
          <a:xfrm>
            <a:off x="5678049" y="33775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BD6B36C-7ED9-8C6E-AE99-AB05BF078BDA}"/>
              </a:ext>
            </a:extLst>
          </p:cNvPr>
          <p:cNvSpPr/>
          <p:nvPr/>
        </p:nvSpPr>
        <p:spPr>
          <a:xfrm>
            <a:off x="146976" y="28724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757878-F4AE-633D-F62F-AE8D35AD2068}"/>
              </a:ext>
            </a:extLst>
          </p:cNvPr>
          <p:cNvSpPr/>
          <p:nvPr/>
        </p:nvSpPr>
        <p:spPr>
          <a:xfrm>
            <a:off x="8746686" y="335424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2F4F26-24DD-1B07-F3A4-7EB2BC4E700B}"/>
              </a:ext>
            </a:extLst>
          </p:cNvPr>
          <p:cNvSpPr/>
          <p:nvPr/>
        </p:nvSpPr>
        <p:spPr>
          <a:xfrm>
            <a:off x="4354095" y="20021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9B3FB-258D-88A9-A449-32A23E94EE41}"/>
              </a:ext>
            </a:extLst>
          </p:cNvPr>
          <p:cNvSpPr txBox="1"/>
          <p:nvPr/>
        </p:nvSpPr>
        <p:spPr>
          <a:xfrm>
            <a:off x="9766168" y="1046576"/>
            <a:ext cx="234099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상태버튼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미 로그인 시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클릭하면 </a:t>
            </a:r>
            <a:r>
              <a:rPr kumimoji="1" lang="ko-KR" altLang="en-US" sz="1000" dirty="0" err="1"/>
              <a:t>로그인페이지로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r>
              <a:rPr kumimoji="1" lang="ko-KR" altLang="en-US" sz="1000" dirty="0"/>
              <a:t>로그인 </a:t>
            </a:r>
            <a:r>
              <a:rPr kumimoji="1" lang="ko-KR" altLang="en-US" sz="1000" dirty="0" err="1"/>
              <a:t>완료시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클릭하면 </a:t>
            </a:r>
            <a:r>
              <a:rPr kumimoji="1" lang="ko-KR" altLang="en-US" sz="1000" dirty="0" err="1"/>
              <a:t>마이페이로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검색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쇼핌몰이름을</a:t>
            </a:r>
            <a:r>
              <a:rPr kumimoji="1" lang="ko-KR" altLang="en-US" sz="1000" dirty="0"/>
              <a:t> 넣고 검색 버튼 누리면 해당되는 쇼핑몰리스트가 보여진다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모든 쇼핑몰 리스트를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개씩 보여준다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즐겨 찾기에 추가 된 것이 있으면 가장 먼저 보여줌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쇼핑몰 한 줄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베스트 상품 리스트로 이동 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[6]</a:t>
            </a:r>
            <a:r>
              <a:rPr kumimoji="1" lang="ko-KR" altLang="en-US" sz="1000" dirty="0"/>
              <a:t>홈페이지로 이동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해당되는 쇼핑몰 홈페이지로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[7]</a:t>
            </a:r>
            <a:r>
              <a:rPr kumimoji="1" lang="ko-KR" altLang="en-US" sz="1000" dirty="0"/>
              <a:t> 즐겨찾기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버튼 클릭 시 즐겨 찾기에 추가된다</a:t>
            </a:r>
            <a:r>
              <a:rPr kumimoji="1" lang="en-US" altLang="ko-KR" sz="1000" dirty="0"/>
              <a:t>.</a:t>
            </a:r>
          </a:p>
          <a:p>
            <a:endParaRPr kumimoji="1" lang="en-US" altLang="ko-KR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D995B3A-D796-E253-3AC7-833D57232F6E}"/>
              </a:ext>
            </a:extLst>
          </p:cNvPr>
          <p:cNvSpPr/>
          <p:nvPr/>
        </p:nvSpPr>
        <p:spPr>
          <a:xfrm>
            <a:off x="311539" y="313824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11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73155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69216" y="96796"/>
            <a:ext cx="861646" cy="32528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0037"/>
              </p:ext>
            </p:extLst>
          </p:nvPr>
        </p:nvGraphicFramePr>
        <p:xfrm>
          <a:off x="387839" y="1080150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36">
                  <a:extLst>
                    <a:ext uri="{9D8B030D-6E8A-4147-A177-3AD203B41FA5}">
                      <a16:colId xmlns:a16="http://schemas.microsoft.com/office/drawing/2014/main" val="3322920627"/>
                    </a:ext>
                  </a:extLst>
                </a:gridCol>
                <a:gridCol w="2725638">
                  <a:extLst>
                    <a:ext uri="{9D8B030D-6E8A-4147-A177-3AD203B41FA5}">
                      <a16:colId xmlns:a16="http://schemas.microsoft.com/office/drawing/2014/main" val="3796600862"/>
                    </a:ext>
                  </a:extLst>
                </a:gridCol>
                <a:gridCol w="2725638">
                  <a:extLst>
                    <a:ext uri="{9D8B030D-6E8A-4147-A177-3AD203B41FA5}">
                      <a16:colId xmlns:a16="http://schemas.microsoft.com/office/drawing/2014/main" val="4294374560"/>
                    </a:ext>
                  </a:extLst>
                </a:gridCol>
                <a:gridCol w="1800787">
                  <a:extLst>
                    <a:ext uri="{9D8B030D-6E8A-4147-A177-3AD203B41FA5}">
                      <a16:colId xmlns:a16="http://schemas.microsoft.com/office/drawing/2014/main" val="3264177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쇼핑몰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1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5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5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</a:t>
                      </a:r>
                      <a:r>
                        <a:rPr lang="ko-KR" altLang="en-US" baseline="0" dirty="0"/>
                        <a:t>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0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50306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E1439F7B-EA78-9D55-6E72-825955FED8D8}"/>
              </a:ext>
            </a:extLst>
          </p:cNvPr>
          <p:cNvSpPr/>
          <p:nvPr/>
        </p:nvSpPr>
        <p:spPr>
          <a:xfrm>
            <a:off x="6876150" y="15273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2FEFB1-8ECC-0118-BEDF-E1D89FFFA0B5}"/>
              </a:ext>
            </a:extLst>
          </p:cNvPr>
          <p:cNvSpPr/>
          <p:nvPr/>
        </p:nvSpPr>
        <p:spPr>
          <a:xfrm>
            <a:off x="8129916" y="15273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94F128-649F-1FA5-D12B-5C6903F5B08F}"/>
              </a:ext>
            </a:extLst>
          </p:cNvPr>
          <p:cNvSpPr/>
          <p:nvPr/>
        </p:nvSpPr>
        <p:spPr>
          <a:xfrm>
            <a:off x="146977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E721A-4585-A693-F5AF-157D30C7A04F}"/>
              </a:ext>
            </a:extLst>
          </p:cNvPr>
          <p:cNvSpPr txBox="1"/>
          <p:nvPr/>
        </p:nvSpPr>
        <p:spPr>
          <a:xfrm>
            <a:off x="9785022" y="571498"/>
            <a:ext cx="2340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관리자페이지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관리페이지 메인으로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추가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 쇼핑몰 추가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변경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</a:t>
            </a:r>
            <a:r>
              <a:rPr kumimoji="1" lang="ko-KR" altLang="en-US" sz="1000" dirty="0" err="1"/>
              <a:t>쇼핌몰올</a:t>
            </a:r>
            <a:r>
              <a:rPr kumimoji="1" lang="ko-KR" altLang="en-US" sz="1000" dirty="0"/>
              <a:t> 정보를 수정할 수 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단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자신이 추가한 것 만 가능</a:t>
            </a:r>
            <a:r>
              <a:rPr kumimoji="1" lang="en-US" altLang="ko-KR" sz="1000" dirty="0"/>
              <a:t>)</a:t>
            </a:r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삭제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클릭시</a:t>
            </a:r>
            <a:r>
              <a:rPr kumimoji="1" lang="ko-KR" altLang="en-US" sz="1000" dirty="0"/>
              <a:t> 쇼핑몰 정보를 삭제 할 수 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단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자신이 추가한 것 만 가능</a:t>
            </a:r>
            <a:r>
              <a:rPr kumimoji="1" lang="en-US" altLang="ko-KR" sz="1000" dirty="0"/>
              <a:t>)</a:t>
            </a:r>
          </a:p>
          <a:p>
            <a:endParaRPr kumimoji="1" lang="en-US" altLang="ko-KR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5464E5D-D7D0-A79B-FC13-370A9C258B24}"/>
              </a:ext>
            </a:extLst>
          </p:cNvPr>
          <p:cNvSpPr/>
          <p:nvPr/>
        </p:nvSpPr>
        <p:spPr>
          <a:xfrm>
            <a:off x="8526605" y="151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35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쇼핑몰 추가 페이지</a:t>
            </a:r>
          </a:p>
        </p:txBody>
      </p:sp>
    </p:spTree>
    <p:extLst>
      <p:ext uri="{BB962C8B-B14F-4D97-AF65-F5344CB8AC3E}">
        <p14:creationId xmlns:p14="http://schemas.microsoft.com/office/powerpoint/2010/main" val="133188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FED54087-3E7B-F71B-827F-E6238A92DDD6}"/>
              </a:ext>
            </a:extLst>
          </p:cNvPr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E395CF-16C0-8810-E74D-22FFF7B059D7}"/>
              </a:ext>
            </a:extLst>
          </p:cNvPr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F62B6-6637-5AC8-E685-53CC98A8BF80}"/>
              </a:ext>
            </a:extLst>
          </p:cNvPr>
          <p:cNvSpPr txBox="1"/>
          <p:nvPr/>
        </p:nvSpPr>
        <p:spPr>
          <a:xfrm>
            <a:off x="291765" y="720158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쇼핑몰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BCB5-A9E6-2354-1851-3E851586DA1B}"/>
              </a:ext>
            </a:extLst>
          </p:cNvPr>
          <p:cNvSpPr/>
          <p:nvPr/>
        </p:nvSpPr>
        <p:spPr>
          <a:xfrm>
            <a:off x="254977" y="1204903"/>
            <a:ext cx="9275885" cy="4165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9252A-2D58-6B45-83A9-417D5FDE8F65}"/>
              </a:ext>
            </a:extLst>
          </p:cNvPr>
          <p:cNvSpPr txBox="1"/>
          <p:nvPr/>
        </p:nvSpPr>
        <p:spPr>
          <a:xfrm>
            <a:off x="466700" y="1800497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쇼핌몰이름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F948FC-DF13-10E3-729F-E2281D817FA6}"/>
              </a:ext>
            </a:extLst>
          </p:cNvPr>
          <p:cNvSpPr/>
          <p:nvPr/>
        </p:nvSpPr>
        <p:spPr>
          <a:xfrm>
            <a:off x="1517735" y="1800497"/>
            <a:ext cx="3797465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F3D5A-8C44-D6AA-EFAF-D4C74BEC032D}"/>
              </a:ext>
            </a:extLst>
          </p:cNvPr>
          <p:cNvSpPr txBox="1"/>
          <p:nvPr/>
        </p:nvSpPr>
        <p:spPr>
          <a:xfrm>
            <a:off x="466700" y="2389820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한</a:t>
            </a:r>
            <a:r>
              <a:rPr kumimoji="1" lang="ko-KR" altLang="en-US" sz="1000" dirty="0"/>
              <a:t> 줄 소개</a:t>
            </a:r>
            <a:endParaRPr kumimoji="1" lang="ko-Kore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84FF6-6FB2-9DA4-58F1-F9BDB538937C}"/>
              </a:ext>
            </a:extLst>
          </p:cNvPr>
          <p:cNvSpPr/>
          <p:nvPr/>
        </p:nvSpPr>
        <p:spPr>
          <a:xfrm>
            <a:off x="1517735" y="2389820"/>
            <a:ext cx="4746429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E27C5-1D3F-64D8-407D-D309B8A0561F}"/>
              </a:ext>
            </a:extLst>
          </p:cNvPr>
          <p:cNvSpPr txBox="1"/>
          <p:nvPr/>
        </p:nvSpPr>
        <p:spPr>
          <a:xfrm>
            <a:off x="466700" y="2953721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홈페이지 주소 </a:t>
            </a:r>
            <a:endParaRPr kumimoji="1" lang="ko-Kore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A53367-8DA0-37C7-C767-1971442472DF}"/>
              </a:ext>
            </a:extLst>
          </p:cNvPr>
          <p:cNvSpPr/>
          <p:nvPr/>
        </p:nvSpPr>
        <p:spPr>
          <a:xfrm>
            <a:off x="1517735" y="2953721"/>
            <a:ext cx="4746429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98CB6-FF91-644D-96B4-1AD665F43389}"/>
              </a:ext>
            </a:extLst>
          </p:cNvPr>
          <p:cNvSpPr txBox="1"/>
          <p:nvPr/>
        </p:nvSpPr>
        <p:spPr>
          <a:xfrm>
            <a:off x="466700" y="3515234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Best code</a:t>
            </a:r>
            <a:endParaRPr kumimoji="1" lang="ko-Kore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514EE9-5511-BE21-F51E-14CC63AE0184}"/>
              </a:ext>
            </a:extLst>
          </p:cNvPr>
          <p:cNvSpPr/>
          <p:nvPr/>
        </p:nvSpPr>
        <p:spPr>
          <a:xfrm>
            <a:off x="1517735" y="3515234"/>
            <a:ext cx="4746429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486C949-7D56-CAD5-43F0-459C011FD8C2}"/>
              </a:ext>
            </a:extLst>
          </p:cNvPr>
          <p:cNvSpPr/>
          <p:nvPr/>
        </p:nvSpPr>
        <p:spPr>
          <a:xfrm>
            <a:off x="466700" y="4264180"/>
            <a:ext cx="798990" cy="2574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취소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9351456-5F3B-742D-7546-DB29D73BFC2B}"/>
              </a:ext>
            </a:extLst>
          </p:cNvPr>
          <p:cNvSpPr/>
          <p:nvPr/>
        </p:nvSpPr>
        <p:spPr>
          <a:xfrm>
            <a:off x="1342955" y="4258355"/>
            <a:ext cx="798990" cy="2574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추가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F328F3-D2C8-D4D6-A625-522B890485B3}"/>
              </a:ext>
            </a:extLst>
          </p:cNvPr>
          <p:cNvSpPr/>
          <p:nvPr/>
        </p:nvSpPr>
        <p:spPr>
          <a:xfrm>
            <a:off x="146977" y="122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520CA9-B1D2-CBB2-B9A7-2B09FBD2CAC3}"/>
              </a:ext>
            </a:extLst>
          </p:cNvPr>
          <p:cNvSpPr/>
          <p:nvPr/>
        </p:nvSpPr>
        <p:spPr>
          <a:xfrm>
            <a:off x="2012804" y="42776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009CF8-9C78-B057-18A0-2B29E2A601E7}"/>
              </a:ext>
            </a:extLst>
          </p:cNvPr>
          <p:cNvSpPr txBox="1"/>
          <p:nvPr/>
        </p:nvSpPr>
        <p:spPr>
          <a:xfrm>
            <a:off x="9803876" y="1046576"/>
            <a:ext cx="23409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관리자</a:t>
            </a:r>
            <a:r>
              <a:rPr kumimoji="1" lang="ko-KR" altLang="en-US" sz="1000" dirty="0"/>
              <a:t> 페이지 버튼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관리자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중복확인</a:t>
            </a:r>
            <a:endParaRPr kumimoji="1" lang="en-US" altLang="ko-KR" sz="1000" dirty="0"/>
          </a:p>
          <a:p>
            <a:r>
              <a:rPr kumimoji="1" lang="ko-KR" altLang="en-US" sz="1000" dirty="0"/>
              <a:t>쇼핑몰 이름 미 입력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쇼핑몰이름을 입력해주세요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ko-KR" altLang="en-US" sz="1000" dirty="0"/>
              <a:t>쇼핑몰 이름 중복</a:t>
            </a:r>
            <a:r>
              <a:rPr kumimoji="1" lang="en-US" altLang="ko-KR" sz="1000" dirty="0"/>
              <a:t>:</a:t>
            </a:r>
          </a:p>
          <a:p>
            <a:r>
              <a:rPr kumimoji="1" lang="en-US" altLang="ko-KR" sz="1000" dirty="0"/>
              <a:t>’</a:t>
            </a:r>
            <a:r>
              <a:rPr kumimoji="1" lang="ko-KR" altLang="en-US" sz="1000" dirty="0"/>
              <a:t>이미 등록한 쇼핑몰 입니다</a:t>
            </a:r>
            <a:r>
              <a:rPr kumimoji="1" lang="en-US" altLang="ko-KR" sz="1000" dirty="0"/>
              <a:t>.’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ko-KR" altLang="en-US" sz="1000" dirty="0"/>
              <a:t>완료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＇</a:t>
            </a:r>
            <a:r>
              <a:rPr kumimoji="1" lang="ko-KR" altLang="en-US" sz="1000" dirty="0"/>
              <a:t>등록하지 않은 쇼핑몰 입니다</a:t>
            </a:r>
            <a:r>
              <a:rPr kumimoji="1" lang="en-US" altLang="ko-KR" sz="1000" dirty="0"/>
              <a:t>’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best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code</a:t>
            </a:r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쇼핑몰 베스트페이지 </a:t>
            </a:r>
            <a:r>
              <a:rPr kumimoji="1" lang="en-US" altLang="ko-KR" sz="1000" dirty="0" err="1"/>
              <a:t>url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중 </a:t>
            </a:r>
            <a:r>
              <a:rPr kumimoji="1" lang="en" altLang="ko-KR" sz="1000" dirty="0" err="1"/>
              <a:t>cate_no</a:t>
            </a:r>
            <a:r>
              <a:rPr kumimoji="1" lang="en-US" altLang="ko-KR" sz="1000" dirty="0"/>
              <a:t>=</a:t>
            </a:r>
            <a:r>
              <a:rPr kumimoji="1" lang="ko-KR" altLang="en-US" sz="1000" dirty="0"/>
              <a:t>숫자 인데 여기서  숫자를 입력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취소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버튼 클릭 시 그 전 페이지인 관리자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추가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쇼핑몰 이름 미 입력 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쇼핑몰 이름을 입력해주세요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홈페이지 주소 미 입력 </a:t>
            </a:r>
            <a:r>
              <a:rPr kumimoji="1" lang="en-US" altLang="ko-KR" sz="1000" dirty="0"/>
              <a:t>:</a:t>
            </a:r>
          </a:p>
          <a:p>
            <a:r>
              <a:rPr kumimoji="1" lang="ko-KR" altLang="en-US" sz="1000" dirty="0"/>
              <a:t>홈페이지 주소를 입력해 주세요</a:t>
            </a:r>
            <a:endParaRPr kumimoji="1" lang="en-US" altLang="ko-KR" sz="1000" dirty="0"/>
          </a:p>
          <a:p>
            <a:r>
              <a:rPr kumimoji="1" lang="en-US" altLang="ko-KR" sz="1000" dirty="0"/>
              <a:t>-Best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code </a:t>
            </a:r>
            <a:r>
              <a:rPr kumimoji="1" lang="ko-KR" altLang="en-US" sz="1000" dirty="0"/>
              <a:t>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‘Best code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입력 해 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ko-KR" altLang="en-US" sz="1000" dirty="0"/>
              <a:t>완료</a:t>
            </a:r>
            <a:r>
              <a:rPr kumimoji="1" lang="en-US" altLang="ko-KR" sz="1000" dirty="0"/>
              <a:t>:</a:t>
            </a:r>
          </a:p>
          <a:p>
            <a:r>
              <a:rPr kumimoji="1" lang="ko-KR" altLang="en-US" sz="1000" dirty="0"/>
              <a:t>관리자 메인 페이지로 이동 </a:t>
            </a:r>
            <a:endParaRPr kumimoji="1" lang="en-US" altLang="ko-KR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C267DDF-2BE0-4AB7-3EC9-CA1E74D40F24}"/>
              </a:ext>
            </a:extLst>
          </p:cNvPr>
          <p:cNvSpPr/>
          <p:nvPr/>
        </p:nvSpPr>
        <p:spPr>
          <a:xfrm>
            <a:off x="358700" y="42790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FF57E1-5220-331E-84B1-05E31ACAF33D}"/>
              </a:ext>
            </a:extLst>
          </p:cNvPr>
          <p:cNvSpPr/>
          <p:nvPr/>
        </p:nvSpPr>
        <p:spPr>
          <a:xfrm>
            <a:off x="291765" y="35152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0839A9-60A7-E485-60C2-7B4969DD6D57}"/>
              </a:ext>
            </a:extLst>
          </p:cNvPr>
          <p:cNvSpPr/>
          <p:nvPr/>
        </p:nvSpPr>
        <p:spPr>
          <a:xfrm>
            <a:off x="5411313" y="1804576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 확인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5E8A37-822D-F35D-8D88-9C6BC3F57FC6}"/>
              </a:ext>
            </a:extLst>
          </p:cNvPr>
          <p:cNvSpPr/>
          <p:nvPr/>
        </p:nvSpPr>
        <p:spPr>
          <a:xfrm>
            <a:off x="6184671" y="18512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0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1110</Words>
  <Application>Microsoft Macintosh PowerPoint</Application>
  <PresentationFormat>와이드스크린</PresentationFormat>
  <Paragraphs>390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타이포_씨고딕 140</vt:lpstr>
      <vt:lpstr>맑은 고딕</vt:lpstr>
      <vt:lpstr>Arial</vt:lpstr>
      <vt:lpstr>Office 테마</vt:lpstr>
      <vt:lpstr>MYMALL(쇼핑리스트)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쇼핑리스트</dc:title>
  <dc:creator>Windows 사용자</dc:creator>
  <cp:lastModifiedBy>hongsomang</cp:lastModifiedBy>
  <cp:revision>21</cp:revision>
  <dcterms:created xsi:type="dcterms:W3CDTF">2022-09-29T04:16:47Z</dcterms:created>
  <dcterms:modified xsi:type="dcterms:W3CDTF">2022-10-01T10:19:04Z</dcterms:modified>
</cp:coreProperties>
</file>