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57" r:id="rId2"/>
    <p:sldId id="282" r:id="rId3"/>
    <p:sldId id="284" r:id="rId4"/>
    <p:sldId id="281" r:id="rId5"/>
    <p:sldId id="283" r:id="rId6"/>
    <p:sldId id="289" r:id="rId7"/>
    <p:sldId id="285" r:id="rId8"/>
    <p:sldId id="287" r:id="rId9"/>
    <p:sldId id="300" r:id="rId10"/>
    <p:sldId id="288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2" r:id="rId21"/>
    <p:sldId id="301" r:id="rId22"/>
    <p:sldId id="303" r:id="rId23"/>
    <p:sldId id="280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Imperial Sans Text" panose="020B0604020202020204" charset="0"/>
      <p:regular r:id="rId27"/>
      <p:bold r:id="rId28"/>
    </p:embeddedFont>
    <p:embeddedFont>
      <p:font typeface="Imperial Sans Text Medium" panose="020B0604020202020204" charset="0"/>
      <p:regular r:id="rId29"/>
    </p:embeddedFont>
    <p:embeddedFont>
      <p:font typeface="Imperial Sans Text Semibold" panose="020B0604020202020204" charset="0"/>
      <p:bold r:id="rId30"/>
    </p:embeddedFont>
  </p:embeddedFontLst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C53F61BD-18EB-B863-761D-89639D880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DDE0-0BF4-4D32-954F-0324EAE007C8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4FEE-10A2-4DA3-8A9C-69509C10A643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70D9-1FF2-4F92-AE89-9F28C48000DE}" type="datetime1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576-E5B8-47AD-AA8A-F1BBB84A8A02}" type="datetime1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8B55-A291-4848-B979-796D21BBD0E7}" type="datetime1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C25A-B145-4168-9ED3-BCE51F037CEC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60DD-9814-40EE-A615-2BF69D30BDED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E9E-B64C-4379-8EBF-5BC376FBA776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17AC-1A69-4443-8834-EC1634D91CA6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C3CC0732-2E95-AE1D-13E5-F7FFC7BB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26487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E1E4-E374-4B23-85CF-5283E8ED9AE4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788E-5B95-4BEA-A9D7-7B148BF6A9F9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7E26-7FB3-4EF7-A56F-6139A3EE5CA4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633-81FB-40A5-9886-F0AEABDE24AC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C062-6061-4248-A7B3-73BEFEFE595D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4C2FDF-A8B8-4533-AE8E-347F09A77F31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E16E-5DAA-44F5-A0EA-6025D53A642D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6960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3DA-69E6-467E-B26E-1B7BB573F362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2578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567-CF36-4716-BE98-7C88F8622636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8036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7C411E-2993-441F-B351-3517D3894DF5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1609BCD-EF9A-DF89-AAD2-167090C57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522D6F08-46E5-5EA7-E3A2-67645E5C7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68972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6A8-AF47-44CC-946E-7478072E7514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A655-6F72-481D-86F0-347288A45C79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0E35-BA6B-4CC8-BBE4-2F8790C062B7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14C-245C-4E89-AC3C-906530802E79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06C-547B-4770-979A-7A4B5E34D3AA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3F8F-F333-4881-B747-BC1776EA4AD8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7D4F-F46C-4DB6-A9AC-5BF0B57AD367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C685-A362-48FE-8C24-1821949A9AB4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1FBA-52FE-462D-934F-BDE194499451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322-6AA6-4CD8-9464-A4017CF16AFB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0DA90-2FF2-F36C-F9FF-CD7A192F0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14C7637-5E21-BDDB-D675-718E58535D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57B56D4-851E-7242-EAB1-CD5B53E8B9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25FF1F4-36F0-A184-7B99-8F5F4A49C8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198715B-A90B-9B06-A055-401A84B092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D2E04D5-A2EE-135D-A8C9-6E695F9BCF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CE0DC1F-799B-3F7A-3A71-D20337A47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8EAEE22-055F-6869-D50D-D9C8C9082F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ADAC67C-850F-96D3-0962-09E1B4CC3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3187A0-2E68-170D-55EF-0FA20E7A75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AE7C5DD9-4903-8E37-9C71-518439271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8291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7AE-0903-4CD9-8ABE-22FC6DCD100F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3E9-1AD6-4650-8DF3-8A6B436E2A14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B58-26B0-4FBC-B524-45082EC19959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4BFA-A695-4DE7-87B6-B9E1F7E406A5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FB-F31C-4300-8644-B8EABFC2A4BF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E6B1-879E-4CC9-9BE2-3E7D6060067B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C00D-3FA2-4520-BA79-7BD0C6776DF0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23D6-B2E2-4E90-BEAA-1E9ACA3D442C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1489990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98F30683-44FB-4995-47C3-43A7DE5523C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A24E86-91AA-6A9B-314A-752B77481A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879B37A-F4A9-2DDA-3FC3-9FC52384A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3DABC58-132F-2F2F-EB5B-78B30A3D4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FE51362-844C-B4F1-1A83-A287F312E9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0F57AAB-C462-6A3A-9686-048341EA78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A0D371A-82CE-1829-AA32-FB790C7A60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A0DE082-4D8F-8158-56B4-AF85C4A0FA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0CFB56-59E9-38CF-519A-B532B3254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FB5434B5-DD4C-F988-6EBA-085A7DD4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E34748E-CBEF-26E7-AB9F-696FA5D5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8079AE91-4ABF-A9AC-DD3E-25CF3D141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99913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65854826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1169666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8F1E4B3C-5470-00F2-B8CB-BB4906CF43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7D7A316D-6FA6-8EBE-A7B4-43071E70A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1C06CEA-028D-9197-2DEF-67878595A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EA93E8D-A827-0EF8-FC25-4EDF7B194E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F359F29-A6DD-FD4C-F807-701DEA41ED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468BF6B-AEBB-4CAA-244D-9EBE80B9A1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C60AC05-547F-FA65-604E-4ED4912EA9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632E58E-1400-1E6E-BB60-7A9B794F41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D65D159-581D-F29B-BBD4-C1C5BACCEE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3A87AD45-2D2F-D96C-947C-BAE35BFEBE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1EDC35F-4F2D-B2A7-1ECD-0CF19D1AD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97F4776F-4E5E-13DF-F11A-A6808FFFC9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BA993AE1-6A24-5C17-7FE2-A16589D9C4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A87F8EF-CDAD-15A2-A361-88921E1CAF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90186DB-2300-A8AA-8FAD-2C609649A6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1922286-E237-1114-3A54-E1731611D6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B4DA78C-0EF6-B05D-F2D2-EFEDA343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00F92FE-6EB2-0D0E-BFC9-559AD1E7A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21612589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E1CB8A6-5DB1-3B99-A9F8-9597AF152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81910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459D86-11D8-7A68-1B53-2B86FE4F7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18450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74EB628-65B8-A8C0-3304-77AF961E9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17005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9CC1682-CCAA-5EE1-585E-F7C4434F1C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70403FB-3386-A0FE-3E9D-A2925EF0E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2CDC1DE-179E-04D4-B493-BF069DE85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B9A68412-C85B-6332-8B98-2635795BB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9ECB875-34C4-65FF-6CDA-1356F6BC76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3B5B848-7A8D-931B-DFC2-C5B37B8DB6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61AABDF-9542-DBC6-6388-ABE2035BE7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57C10C3-A39D-D1F6-3C50-91EC9A5E76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4DD9B4A-92B0-0B9A-755B-A13B032A85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7F605DF-643C-8B14-6DAD-2EA5E33AC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E7EA-D5DE-4942-8066-C6725162D59E}" type="datetime1">
              <a:rPr lang="en-GB" smtClean="0"/>
              <a:t>24/06/2024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81825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14D3-65AE-43D1-9485-32285C02522B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150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CEA0-F0DE-4CB1-82A4-016DDBDF5316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467C-99D6-4D7E-AC4A-3B4789386E35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098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9A7D-8467-4CF9-94D8-23DC6CA36608}" type="datetime1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46497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600D-2130-459A-BF72-473623D48079}" type="datetime1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6822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2466-3610-4DD6-9C3F-BEACD2CFDADD}" type="datetime1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129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9361-7912-47DF-A376-5E8839E6CC0D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584-B01F-4DD2-B53C-1C89703BB038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1395BE-AB5D-49AF-A936-08C4A7C0E2A8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chemeClr val="accent1"/>
                </a:solidFill>
              </a:defRPr>
            </a:lvl1pPr>
          </a:lstStyle>
          <a:p>
            <a:fld id="{BDA097F3-ECDB-4E51-8C82-B7635539A30B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chemeClr val="accent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accent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9" r:id="rId2"/>
    <p:sldLayoutId id="2147483680" r:id="rId3"/>
    <p:sldLayoutId id="2147483649" r:id="rId4"/>
    <p:sldLayoutId id="2147483657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667" r:id="rId26"/>
    <p:sldLayoutId id="2147483693" r:id="rId27"/>
    <p:sldLayoutId id="2147483694" r:id="rId28"/>
    <p:sldLayoutId id="2147483666" r:id="rId29"/>
    <p:sldLayoutId id="2147483661" r:id="rId30"/>
    <p:sldLayoutId id="2147483695" r:id="rId31"/>
    <p:sldLayoutId id="2147483696" r:id="rId32"/>
    <p:sldLayoutId id="2147483669" r:id="rId33"/>
    <p:sldLayoutId id="2147483697" r:id="rId34"/>
    <p:sldLayoutId id="2147483698" r:id="rId35"/>
    <p:sldLayoutId id="2147483678" r:id="rId36"/>
    <p:sldLayoutId id="2147483699" r:id="rId37"/>
    <p:sldLayoutId id="2147483700" r:id="rId38"/>
    <p:sldLayoutId id="2147483662" r:id="rId39"/>
    <p:sldLayoutId id="2147483701" r:id="rId40"/>
    <p:sldLayoutId id="2147483702" r:id="rId41"/>
    <p:sldLayoutId id="2147483663" r:id="rId42"/>
    <p:sldLayoutId id="2147483703" r:id="rId43"/>
    <p:sldLayoutId id="2147483704" r:id="rId44"/>
    <p:sldLayoutId id="2147483664" r:id="rId45"/>
    <p:sldLayoutId id="2147483705" r:id="rId46"/>
    <p:sldLayoutId id="2147483706" r:id="rId47"/>
    <p:sldLayoutId id="2147483665" r:id="rId48"/>
    <p:sldLayoutId id="2147483671" r:id="rId49"/>
    <p:sldLayoutId id="2147483707" r:id="rId50"/>
    <p:sldLayoutId id="2147483708" r:id="rId51"/>
    <p:sldLayoutId id="2147483670" r:id="rId52"/>
    <p:sldLayoutId id="2147483672" r:id="rId53"/>
    <p:sldLayoutId id="2147483674" r:id="rId54"/>
    <p:sldLayoutId id="2147483709" r:id="rId55"/>
    <p:sldLayoutId id="2147483710" r:id="rId56"/>
    <p:sldLayoutId id="2147483673" r:id="rId57"/>
    <p:sldLayoutId id="2147483654" r:id="rId58"/>
    <p:sldLayoutId id="2147483711" r:id="rId59"/>
    <p:sldLayoutId id="2147483712" r:id="rId60"/>
    <p:sldLayoutId id="2147483655" r:id="rId61"/>
    <p:sldLayoutId id="2147483713" r:id="rId62"/>
    <p:sldLayoutId id="2147483714" r:id="rId6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C6C70-3B0C-690C-2FF8-30ECEE796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5E60-AD83-A7CE-4AC3-0AF557FD3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003996"/>
            <a:ext cx="9144000" cy="1847942"/>
          </a:xfrm>
        </p:spPr>
        <p:txBody>
          <a:bodyPr/>
          <a:lstStyle/>
          <a:p>
            <a:r>
              <a:rPr lang="en-GB" dirty="0"/>
              <a:t>Meta-learning for Wireless Communication 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590196-1683-86F1-9CB4-80E5FB811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/>
          <a:lstStyle/>
          <a:p>
            <a:r>
              <a:rPr lang="en-US" dirty="0"/>
              <a:t>Chenghong Ren</a:t>
            </a:r>
          </a:p>
          <a:p>
            <a:r>
              <a:rPr lang="en-US" dirty="0"/>
              <a:t>24/06/2024</a:t>
            </a:r>
          </a:p>
        </p:txBody>
      </p:sp>
    </p:spTree>
    <p:extLst>
      <p:ext uri="{BB962C8B-B14F-4D97-AF65-F5344CB8AC3E}">
        <p14:creationId xmlns:p14="http://schemas.microsoft.com/office/powerpoint/2010/main" val="2668266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E036-50C0-B3F6-D826-A566539F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pic>
        <p:nvPicPr>
          <p:cNvPr id="9" name="Content Placeholder 8" descr="A diagram of a structure&#10;&#10;Description automatically generated">
            <a:extLst>
              <a:ext uri="{FF2B5EF4-FFF2-40B4-BE49-F238E27FC236}">
                <a16:creationId xmlns:a16="http://schemas.microsoft.com/office/drawing/2014/main" id="{C86921E9-9FD5-0242-D0B9-286D850B0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95" y="1504664"/>
            <a:ext cx="8239410" cy="38486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2CBA1-E602-6154-1F21-A6563F0E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75D5-DC10-468D-AD55-0B9B95999341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DBB3-19FB-94A6-B856-84CC5F41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F6A9-2A95-1B7F-59A4-18F1CFA7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10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861B9E-6742-F08F-CD3A-6EE3B2E827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31144707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5031-8EDB-245B-5925-81417F38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6EA8-BF06-C942-CB47-A07F9742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B4D1-D0AA-3D8B-328F-1C11A4BF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1E55-4627-0519-C21E-D650F95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11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F641F81-07B8-1419-B574-485EE440166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Channel condition input</a:t>
            </a:r>
          </a:p>
        </p:txBody>
      </p:sp>
      <p:pic>
        <p:nvPicPr>
          <p:cNvPr id="13" name="Content Placeholder 12" descr="A black and white background with white squares&#10;&#10;Description automatically generated">
            <a:extLst>
              <a:ext uri="{FF2B5EF4-FFF2-40B4-BE49-F238E27FC236}">
                <a16:creationId xmlns:a16="http://schemas.microsoft.com/office/drawing/2014/main" id="{947D8EA0-D5CD-1282-FCCB-819B3778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29" y="2492352"/>
            <a:ext cx="9369342" cy="2400761"/>
          </a:xfrm>
        </p:spPr>
      </p:pic>
    </p:spTree>
    <p:extLst>
      <p:ext uri="{BB962C8B-B14F-4D97-AF65-F5344CB8AC3E}">
        <p14:creationId xmlns:p14="http://schemas.microsoft.com/office/powerpoint/2010/main" val="11369344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10B66-5E1F-847E-BD28-F769FF7B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E16E-5DAA-44F5-A0EA-6025D53A642D}" type="datetime1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B912D-599E-1195-6E4B-81E4F4E4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FA3F1-A57C-D2E5-404A-791C5127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BB3F9D-3435-085A-A7C5-F2EABF002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B525D-D473-CA80-C562-F260AC9A3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492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CEC3-9420-ECDA-6716-10F77886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2E7E0-8B21-867F-BA78-9D46D8A9E1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Message vector length k = 16 bits</a:t>
                </a:r>
              </a:p>
              <a:p>
                <a:r>
                  <a:rPr lang="en-GB" dirty="0"/>
                  <a:t>Complex symbols length x = 4</a:t>
                </a:r>
              </a:p>
              <a:p>
                <a:r>
                  <a:rPr lang="en-GB" dirty="0"/>
                  <a:t>Power constraint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2E7E0-8B21-867F-BA78-9D46D8A9E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0" t="-1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90A1-7AC7-3F1D-FF79-E7122DBB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6846-3366-4A9C-567A-55FE4397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9288-2280-0E3B-565D-21788794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13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D6483B0-D1DD-099D-B0D7-915C90B93C5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Test setup</a:t>
            </a:r>
            <a:endParaRPr lang="en-GB" dirty="0"/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C818F0-A842-672C-F317-8059EA890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7" y="2732087"/>
            <a:ext cx="3162300" cy="3324225"/>
          </a:xfrm>
          <a:prstGeom prst="rect">
            <a:avLst/>
          </a:prstGeom>
        </p:spPr>
      </p:pic>
      <p:pic>
        <p:nvPicPr>
          <p:cNvPr id="12" name="Picture 11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BE84070A-3F1D-427B-BED5-EBA0C6E13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2" y="2822971"/>
            <a:ext cx="6496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614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526D-1A86-DA38-0624-15476CD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D6AD5-E368-E762-396D-C88DFF4A0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Rayleigh fading channel</a:t>
                </a:r>
              </a:p>
              <a:p>
                <a:r>
                  <a:rPr lang="en-US" dirty="0"/>
                  <a:t>Number of channel taps = 3</a:t>
                </a:r>
              </a:p>
              <a:p>
                <a:r>
                  <a:rPr lang="en-US" dirty="0"/>
                  <a:t>Signal to noise ratio = 15dB</a:t>
                </a:r>
              </a:p>
              <a:p>
                <a:r>
                  <a:rPr lang="en-US" dirty="0"/>
                  <a:t>Complex Gaussian noise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D6AD5-E368-E762-396D-C88DFF4A0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0" t="-1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6320-8E0E-7F5E-7295-D80F95F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2489-E1CA-9D02-A1BD-4B8025D0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54AE-E81A-50A9-3E0A-F5FDD4D5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14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633397-0EE0-A5AA-31F9-E24E853B0A1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Test setup</a:t>
            </a:r>
            <a:endParaRPr lang="en-GB" dirty="0"/>
          </a:p>
        </p:txBody>
      </p:sp>
      <p:sp>
        <p:nvSpPr>
          <p:cNvPr id="8" name="AutoShape 2" descr="{\displaystyle Z\sim {\mathcal {CN}}(0,1)}">
            <a:extLst>
              <a:ext uri="{FF2B5EF4-FFF2-40B4-BE49-F238E27FC236}">
                <a16:creationId xmlns:a16="http://schemas.microsoft.com/office/drawing/2014/main" id="{412AD98F-BA2C-2A7A-D6B0-0278B3534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D5D76-8BA7-FC02-9574-EFDF9CA600EE}"/>
                  </a:ext>
                </a:extLst>
              </p:cNvPr>
              <p:cNvSpPr txBox="1"/>
              <p:nvPr/>
            </p:nvSpPr>
            <p:spPr>
              <a:xfrm>
                <a:off x="1508061" y="382785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10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D5D76-8BA7-FC02-9574-EFDF9CA60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61" y="3827859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l="-10000" r="-7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6A240776-2DCC-AA72-4BF4-FEAA1C0EA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7" y="2822971"/>
            <a:ext cx="6496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986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D839-040B-0EEE-EEED-DECBE382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pic>
        <p:nvPicPr>
          <p:cNvPr id="9" name="Content Placeholder 8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347FE18D-38D6-1EEF-4C51-AEB82DA2C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43" y="2840246"/>
            <a:ext cx="6496050" cy="20097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6DC2-F717-8065-43F4-E2C2B1E6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FBA46-FF42-CDDC-48C2-76268493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A2F8-9F19-AF87-79C5-A806D431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15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80C3054-2A7F-8DD0-4E95-A6931FAC223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Test setup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62244B0-D6A2-612A-C358-0B34801DCC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800" y="1394619"/>
                <a:ext cx="11540763" cy="486648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765" rtl="0" eaLnBrk="1" latinLnBrk="0" hangingPunct="1">
                  <a:lnSpc>
                    <a:spcPct val="105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765" rtl="0" eaLnBrk="1" latinLnBrk="0" hangingPunct="1">
                  <a:lnSpc>
                    <a:spcPct val="105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000" b="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61991" indent="-161991" algn="l" defTabSz="685765" rtl="0" eaLnBrk="1" latinLnBrk="0" hangingPunct="1">
                  <a:lnSpc>
                    <a:spcPct val="105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3984" indent="-161991" algn="l" defTabSz="685765" rtl="0" eaLnBrk="1" latinLnBrk="0" hangingPunct="1">
                  <a:lnSpc>
                    <a:spcPct val="105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85975" indent="-161991" algn="l" defTabSz="685765" rtl="0" eaLnBrk="1" latinLnBrk="0" hangingPunct="1">
                  <a:lnSpc>
                    <a:spcPct val="105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853" indent="-171441" algn="l" defTabSz="685765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6" indent="-171441" algn="l" defTabSz="685765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18" indent="-171441" algn="l" defTabSz="685765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1" indent="-171441" algn="l" defTabSz="685765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Decoder produces a probability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Used to generate message bits</a:t>
                </a:r>
              </a:p>
              <a:p>
                <a:r>
                  <a:rPr lang="en-US" dirty="0"/>
                  <a:t>Evaluated using BER (block error rate)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62244B0-D6A2-612A-C358-0B34801DC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0" y="1394619"/>
                <a:ext cx="11540763" cy="4866481"/>
              </a:xfrm>
              <a:prstGeom prst="rect">
                <a:avLst/>
              </a:prstGeom>
              <a:blipFill>
                <a:blip r:embed="rId3"/>
                <a:stretch>
                  <a:fillRect l="-1320" t="-1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685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85C0E-AFF5-7E78-8753-B0035E28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E16E-5DAA-44F5-A0EA-6025D53A642D}" type="datetime1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FB126-79CC-A883-CA59-4CA531F4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E0B6-98DD-BCD0-27B2-E60AE3F5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5A7C89-17A1-D479-5AC1-BEACC7E75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F52479-3856-8F46-A5AD-95D223FF7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0134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9F30-DDE2-A4FC-6E54-70290C1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748E-BC1A-D46D-9E8C-87187B89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B52F-6925-1914-FE33-CCC1B41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7C34-07E0-1E46-C559-20E3475B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17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D113768-E1BA-2DEA-E1D3-3DB2C2EF750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FAFBBD-9353-1F7A-92C3-7E58260ACB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83" y="1395413"/>
            <a:ext cx="7869035" cy="48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2591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EADE-7CCF-B218-B78B-B61BF473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52D1C-CC7D-B234-A108-897CAB9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735E-8DA6-DF61-4FAC-5CAAC838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5B4E-24A7-3960-D35B-0971B790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18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BE01415-1908-8D6B-66C3-1FC529B2D0F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1F39B6-6585-888F-A745-17EC05C7CB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83" y="1395413"/>
            <a:ext cx="7869035" cy="48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6148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99C5-26AA-9CF1-9902-F34910F4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1E99-ECD1-8631-5826-98387A20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31C2-6250-73DF-8A96-834D0ADF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03B3-A9EC-2686-9BA2-0CC9A29C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19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841749-5A37-675D-CA2D-E1FEBD5B8D7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D837FA-4A06-B28E-B11C-5C692D53FE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83" y="1395413"/>
            <a:ext cx="7869035" cy="48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491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FDB5-0803-0A1E-3FA8-712EFA84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B61AB-029C-50B3-4AAF-6DDE8B48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EDCF-1A84-4576-982B-658CDED646B9}" type="datetime1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D9403-1AC1-D092-BDB8-FC5BAB2A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FB65C-96A6-2A46-9DBE-E496A23F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B5510-C6BD-6D89-2A70-A5A551F1EC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368425"/>
            <a:ext cx="5777508" cy="31019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75107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FC31-1EFF-FE83-F744-4E68379B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6C35-FD4F-E8D8-AC64-57F0099D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0A3E-B88E-AEC2-6638-5EAE3ECC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6B0B-AE12-A42D-795B-A297AEF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0663D-7DE3-EAA5-C823-E64DEA26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20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666FF7-6D0A-696F-EC1C-33B33F96CD1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76A8F1B-1060-DD12-FB28-45865038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61" y="1395413"/>
            <a:ext cx="7869035" cy="486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6525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5877-0021-0499-97AE-88C844F9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D523-0B5A-0535-E3D6-BB3AA003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Joint-training with attention module has better </a:t>
            </a:r>
          </a:p>
          <a:p>
            <a:r>
              <a:rPr lang="en-US" dirty="0"/>
              <a:t>performance at no adaptation.</a:t>
            </a:r>
          </a:p>
          <a:p>
            <a:endParaRPr lang="en-US" dirty="0"/>
          </a:p>
          <a:p>
            <a:r>
              <a:rPr lang="en-US" dirty="0"/>
              <a:t>Meta-learning quickly outperforms joint-training </a:t>
            </a:r>
          </a:p>
          <a:p>
            <a:r>
              <a:rPr lang="en-US" dirty="0"/>
              <a:t>at 1 or more adaptation steps.</a:t>
            </a:r>
          </a:p>
          <a:p>
            <a:endParaRPr lang="en-US" dirty="0"/>
          </a:p>
          <a:p>
            <a:r>
              <a:rPr lang="en-US" dirty="0"/>
              <a:t>Meta-learning maybe not be suitable for all </a:t>
            </a:r>
          </a:p>
          <a:p>
            <a:r>
              <a:rPr lang="en-US" dirty="0"/>
              <a:t>channel conditions.</a:t>
            </a:r>
          </a:p>
          <a:p>
            <a:endParaRPr lang="en-US" dirty="0"/>
          </a:p>
          <a:p>
            <a:r>
              <a:rPr lang="en-US" dirty="0"/>
              <a:t>Performance can be improved with better </a:t>
            </a:r>
          </a:p>
          <a:p>
            <a:r>
              <a:rPr lang="en-US" dirty="0"/>
              <a:t>channel and snr estimation techniques.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0275B-562D-6647-61C8-0890158E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F385-EF96-4ACD-61DC-041E4FFE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D0354-588D-2642-4DD9-63F107C4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21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208D759-97EC-4191-4D9B-ABB25AD4B56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DACC963-B1B4-235F-5F45-0E9F7F41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09" y="1792451"/>
            <a:ext cx="6146887" cy="380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08084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8013-6FE2-FD41-9FFD-492F79C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D814-C7FF-7FC9-3B70-928B0385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works:</a:t>
            </a:r>
          </a:p>
          <a:p>
            <a:endParaRPr lang="en-US" dirty="0"/>
          </a:p>
          <a:p>
            <a:r>
              <a:rPr lang="en-US" dirty="0"/>
              <a:t>Explore improvements on training time. E.g. federated meta-learning</a:t>
            </a:r>
          </a:p>
          <a:p>
            <a:endParaRPr lang="en-US" dirty="0"/>
          </a:p>
          <a:p>
            <a:r>
              <a:rPr lang="en-US" dirty="0"/>
              <a:t>Explore better more accurate Channel estimation techniques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9E80-90EE-6681-B972-106BB4D2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1BDA-0AA1-5100-B5AA-8D2586D7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C5FD-D28E-FA3E-59BB-0C9BC7E7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22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BDC1090-886C-8694-41B4-86ACDE5FDB1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1278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3FD5-8F84-09E1-F53E-FFAB74652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C886-44C3-30D2-31BD-CE950FD85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AA909-91C7-235E-6BF9-DDB1D7761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00" y="5789613"/>
            <a:ext cx="5580063" cy="739775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8435435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5E16F-83D3-CBAA-F288-3B9F258C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B8D3-8CA0-4E7D-A504-B6088EBA59EA}" type="datetime1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CF455-8B2F-2136-DA96-93F0ABEF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AEE6E-929F-9C98-4069-10AA6731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13F0CD-B4B8-7CAC-B817-C8E702128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739B53D-EA6F-FCB1-548C-45F153FC9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868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8412-9B01-FE43-864D-23E9A2B1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86A3-DF1E-46D8-346E-4F573F0D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2EBC-A3F4-43A9-A335-829D4836A1E6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6F7D-135E-F034-4256-63F612F6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F654-29A8-18A6-8803-62FC9D67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4</a:t>
            </a:fld>
            <a:endParaRPr lang="en-GB"/>
          </a:p>
        </p:txBody>
      </p:sp>
      <p:pic>
        <p:nvPicPr>
          <p:cNvPr id="11" name="Picture 10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B5937B3E-AB85-1A15-436D-3885996A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37" y="2094452"/>
            <a:ext cx="8627125" cy="2669096"/>
          </a:xfrm>
          <a:prstGeom prst="rect">
            <a:avLst/>
          </a:prstGeom>
        </p:spPr>
      </p:pic>
      <p:sp>
        <p:nvSpPr>
          <p:cNvPr id="12" name="Subtitle 6">
            <a:extLst>
              <a:ext uri="{FF2B5EF4-FFF2-40B4-BE49-F238E27FC236}">
                <a16:creationId xmlns:a16="http://schemas.microsoft.com/office/drawing/2014/main" id="{25879E0F-9858-A910-0F21-514E8976D77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/>
          <a:p>
            <a:r>
              <a:rPr lang="en-GB" dirty="0"/>
              <a:t>Wireless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2031016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4652-37F3-1E02-D600-7E5B460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9" name="Content Placeholder 8" descr="A black and white rectangular object with white text&#10;&#10;Description automatically generated">
            <a:extLst>
              <a:ext uri="{FF2B5EF4-FFF2-40B4-BE49-F238E27FC236}">
                <a16:creationId xmlns:a16="http://schemas.microsoft.com/office/drawing/2014/main" id="{E8D14563-DE92-6EF7-C0C5-1837D59F0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92" y="1719945"/>
            <a:ext cx="8778615" cy="341811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1F928-C25A-6496-037C-7084D988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F53-A71A-459B-BAB3-EA37F8AC32F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402C-407C-33C5-4313-E69C36D1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6F66-B2F9-7DC9-0D42-952221BE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5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C26E362-0D36-29EB-07E3-A6C1252466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Auto-encoder in wireless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9985890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22B5-6C27-1C7F-6DAE-994980B8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C949-8C6C-3D2B-6704-86FC6215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Training take a long time and large amount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Channel conditions changes frequently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80D52-F50C-7F72-7467-82DC407D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6BCB-C98C-410C-FAD6-B4FDDC3B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02FD-33D4-F7E6-AE25-7DAFF6E2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6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25517E2-63F2-2B52-5013-4FEEF7971F4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Problems with ML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026376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06AEC-111C-BFF9-6766-BFC67C6F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EFD3-06E0-4B71-969A-237366435A00}" type="datetime1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1C8C3-8C19-2707-DB05-20A035A8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C7AF2-C04D-16C2-9E69-BB525C23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0F1447-C6FF-5A66-F71B-030C4925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755" y="2505029"/>
            <a:ext cx="9144000" cy="1847942"/>
          </a:xfrm>
        </p:spPr>
        <p:txBody>
          <a:bodyPr anchor="ctr"/>
          <a:lstStyle/>
          <a:p>
            <a:pPr algn="ctr"/>
            <a:r>
              <a:rPr lang="en-GB" dirty="0"/>
              <a:t>Multi-task Learning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8FB18ED-D348-D9D4-9E62-C4BCD9CCB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714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7A30-794A-4220-85B0-F8D2199C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BB41-299D-CA50-64C5-3FCD691A7D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Joint-training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79F4-3A38-5DA5-BE40-E67A7321A5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Meta-learning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56DD-65BD-C09E-B789-6D0D51FA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CBD2-68D1-4D6E-9169-84999037F365}" type="datetime1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0F7F8-41B3-52AD-87B5-A9672CF3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03D-4D8E-D825-12E7-A9AF16AD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8</a:t>
            </a:fld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35DC708-8A5D-595D-2710-BC7C6CAC43D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Multi-task Learning</a:t>
            </a:r>
          </a:p>
        </p:txBody>
      </p:sp>
      <p:pic>
        <p:nvPicPr>
          <p:cNvPr id="10" name="Picture 9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64863610-E6C5-C29A-FD64-D4866D40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8" y="2060971"/>
            <a:ext cx="1914525" cy="3533775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22F131-482D-00DA-35DF-8D784E980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2" y="2099071"/>
            <a:ext cx="3724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64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AD72-F527-2AE6-BDCC-5044FD5A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F4DC2D-CFDD-FA59-BD55-9F4DEE9C7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152" y="1487387"/>
            <a:ext cx="8573696" cy="44106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ECF9C-A24C-27F7-DABB-96A4EDFB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28C-B471-45D2-8F21-B6F14A7E6189}" type="datetime1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3687-1246-22FA-631E-3D038888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2A37-FDE9-C251-F5B6-E628955E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9</a:t>
            </a:fld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5E2B8B1-489E-6F69-0C4C-5095AD1FA7F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Meta-learning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998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ICL_PowerPoint 16_9 template.potx" id="{9379B5C2-89E2-4436-AAC2-A0EB58951E1D}" vid="{86F68850-0020-4398-8624-9E78985566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Imperial_PowerPoint 16_9 template</Template>
  <TotalTime>2367</TotalTime>
  <Words>264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Cambria Math</vt:lpstr>
      <vt:lpstr>Imperial Sans Text Semibold</vt:lpstr>
      <vt:lpstr>Arial</vt:lpstr>
      <vt:lpstr>Calibri</vt:lpstr>
      <vt:lpstr>Imperial Sans Text Medium</vt:lpstr>
      <vt:lpstr>Imperial Sans Text</vt:lpstr>
      <vt:lpstr>ICL PPT Theme</vt:lpstr>
      <vt:lpstr>Meta-learning for Wireless Communication optimization</vt:lpstr>
      <vt:lpstr>Agenda</vt:lpstr>
      <vt:lpstr>Introduction</vt:lpstr>
      <vt:lpstr>Introduction</vt:lpstr>
      <vt:lpstr>Introduction</vt:lpstr>
      <vt:lpstr>Introduction</vt:lpstr>
      <vt:lpstr>Multi-task Learning</vt:lpstr>
      <vt:lpstr>Introduction</vt:lpstr>
      <vt:lpstr>Implementation</vt:lpstr>
      <vt:lpstr>Implementation</vt:lpstr>
      <vt:lpstr>Implementation</vt:lpstr>
      <vt:lpstr>Methods</vt:lpstr>
      <vt:lpstr>Methods</vt:lpstr>
      <vt:lpstr>Methods</vt:lpstr>
      <vt:lpstr>Methods</vt:lpstr>
      <vt:lpstr>Results</vt:lpstr>
      <vt:lpstr>Results</vt:lpstr>
      <vt:lpstr>Results</vt:lpstr>
      <vt:lpstr>Results</vt:lpstr>
      <vt:lpstr>Results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chenghong ren</dc:creator>
  <cp:lastModifiedBy>Ren, Chenghong</cp:lastModifiedBy>
  <cp:revision>3</cp:revision>
  <dcterms:created xsi:type="dcterms:W3CDTF">2024-06-22T15:19:33Z</dcterms:created>
  <dcterms:modified xsi:type="dcterms:W3CDTF">2024-06-24T06:51:40Z</dcterms:modified>
</cp:coreProperties>
</file>