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15"/>
  </p:notesMasterIdLst>
  <p:handoutMasterIdLst>
    <p:handoutMasterId r:id="rId16"/>
  </p:handoutMasterIdLst>
  <p:sldIdLst>
    <p:sldId id="1189" r:id="rId2"/>
    <p:sldId id="1279" r:id="rId3"/>
    <p:sldId id="1276" r:id="rId4"/>
    <p:sldId id="1284" r:id="rId5"/>
    <p:sldId id="1283" r:id="rId6"/>
    <p:sldId id="1285" r:id="rId7"/>
    <p:sldId id="1286" r:id="rId8"/>
    <p:sldId id="1287" r:id="rId9"/>
    <p:sldId id="1188" r:id="rId10"/>
    <p:sldId id="1190" r:id="rId11"/>
    <p:sldId id="1281" r:id="rId12"/>
    <p:sldId id="1280" r:id="rId13"/>
    <p:sldId id="1282" r:id="rId14"/>
  </p:sldIdLst>
  <p:sldSz cx="9144000" cy="5143500" type="screen16x9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Gill Sans MT" pitchFamily="34" charset="0"/>
        <a:ea typeface="微軟正黑體" pitchFamily="34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4">
          <p15:clr>
            <a:srgbClr val="A4A3A4"/>
          </p15:clr>
        </p15:guide>
        <p15:guide id="2" pos="414">
          <p15:clr>
            <a:srgbClr val="A4A3A4"/>
          </p15:clr>
        </p15:guide>
        <p15:guide id="3" orient="horz" pos="4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AC01"/>
    <a:srgbClr val="14458E"/>
    <a:srgbClr val="5B5245"/>
    <a:srgbClr val="449E9A"/>
    <a:srgbClr val="90D0CD"/>
    <a:srgbClr val="F75B66"/>
    <a:srgbClr val="DDDEE4"/>
    <a:srgbClr val="0083A2"/>
    <a:srgbClr val="2772E1"/>
    <a:srgbClr val="7FAC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2" autoAdjust="0"/>
    <p:restoredTop sz="93620" autoAdjust="0"/>
  </p:normalViewPr>
  <p:slideViewPr>
    <p:cSldViewPr showGuides="1">
      <p:cViewPr varScale="1">
        <p:scale>
          <a:sx n="105" d="100"/>
          <a:sy n="105" d="100"/>
        </p:scale>
        <p:origin x="1046" y="72"/>
      </p:cViewPr>
      <p:guideLst>
        <p:guide orient="horz" pos="514"/>
        <p:guide pos="414"/>
        <p:guide orient="horz" pos="42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45" d="100"/>
        <a:sy n="45" d="100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3396" y="-96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950B79-5864-444A-A972-9D277C78CADC}" type="datetimeFigureOut">
              <a:rPr lang="zh-TW" altLang="en-US"/>
              <a:pPr>
                <a:defRPr/>
              </a:pPr>
              <a:t>2021/10/13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C1363D7C-D853-476A-AFFD-449C9293905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37997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6" y="2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3EB54F8-1978-4F43-8B1C-715FF4FCC638}" type="datetimeFigureOut">
              <a:rPr lang="zh-TW" altLang="en-US"/>
              <a:pPr>
                <a:defRPr/>
              </a:pPr>
              <a:t>2021/10/13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4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3" y="9721108"/>
            <a:ext cx="3076363" cy="511730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6" y="9721108"/>
            <a:ext cx="3076363" cy="511730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BB8BD76A-2F67-42F1-9619-1A8D2E5EAE4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0761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57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49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300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59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BD76A-2F67-42F1-9619-1A8D2E5EAE40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2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 flipH="1">
            <a:off x="3266853" y="0"/>
            <a:ext cx="5940660" cy="51435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989937 w 6929557"/>
              <a:gd name="connsiteY0" fmla="*/ 5143500 h 6000750"/>
              <a:gd name="connsiteX1" fmla="*/ 989937 w 6929557"/>
              <a:gd name="connsiteY1" fmla="*/ 0 h 6000750"/>
              <a:gd name="connsiteX2" fmla="*/ 3716732 w 6929557"/>
              <a:gd name="connsiteY2" fmla="*/ 0 h 6000750"/>
              <a:gd name="connsiteX3" fmla="*/ 6929558 w 6929557"/>
              <a:gd name="connsiteY3" fmla="*/ 5143500 h 6000750"/>
              <a:gd name="connsiteX4" fmla="*/ 989937 w 6929557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989937 w 6929558"/>
              <a:gd name="connsiteY0" fmla="*/ 5143500 h 6000750"/>
              <a:gd name="connsiteX1" fmla="*/ 989937 w 6929558"/>
              <a:gd name="connsiteY1" fmla="*/ 0 h 6000750"/>
              <a:gd name="connsiteX2" fmla="*/ 3716732 w 6929558"/>
              <a:gd name="connsiteY2" fmla="*/ 0 h 6000750"/>
              <a:gd name="connsiteX3" fmla="*/ 6929558 w 6929558"/>
              <a:gd name="connsiteY3" fmla="*/ 5143500 h 6000750"/>
              <a:gd name="connsiteX4" fmla="*/ 989937 w 6929558"/>
              <a:gd name="connsiteY4" fmla="*/ 5143500 h 6000750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2730539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3744 w 5943365"/>
              <a:gd name="connsiteY0" fmla="*/ 5143500 h 6446838"/>
              <a:gd name="connsiteX1" fmla="*/ 3744 w 5943365"/>
              <a:gd name="connsiteY1" fmla="*/ 0 h 6446838"/>
              <a:gd name="connsiteX2" fmla="*/ 3513518 w 5943365"/>
              <a:gd name="connsiteY2" fmla="*/ 0 h 6446838"/>
              <a:gd name="connsiteX3" fmla="*/ 5943365 w 5943365"/>
              <a:gd name="connsiteY3" fmla="*/ 5143500 h 6446838"/>
              <a:gd name="connsiteX4" fmla="*/ 3744 w 5943365"/>
              <a:gd name="connsiteY4" fmla="*/ 5143500 h 6446838"/>
              <a:gd name="connsiteX0" fmla="*/ 0 w 5939621"/>
              <a:gd name="connsiteY0" fmla="*/ 5143500 h 5143500"/>
              <a:gd name="connsiteX1" fmla="*/ 0 w 5939621"/>
              <a:gd name="connsiteY1" fmla="*/ 0 h 5143500"/>
              <a:gd name="connsiteX2" fmla="*/ 3509774 w 5939621"/>
              <a:gd name="connsiteY2" fmla="*/ 0 h 5143500"/>
              <a:gd name="connsiteX3" fmla="*/ 5939621 w 5939621"/>
              <a:gd name="connsiteY3" fmla="*/ 5143500 h 5143500"/>
              <a:gd name="connsiteX4" fmla="*/ 0 w 5939621"/>
              <a:gd name="connsiteY4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9621" h="5143500">
                <a:moveTo>
                  <a:pt x="0" y="5143500"/>
                </a:moveTo>
                <a:cubicBezTo>
                  <a:pt x="3744" y="3840162"/>
                  <a:pt x="0" y="1714500"/>
                  <a:pt x="0" y="0"/>
                </a:cubicBezTo>
                <a:lnTo>
                  <a:pt x="3509774" y="0"/>
                </a:lnTo>
                <a:lnTo>
                  <a:pt x="5939621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手繪多邊形 6"/>
          <p:cNvSpPr/>
          <p:nvPr userDrawn="1"/>
        </p:nvSpPr>
        <p:spPr>
          <a:xfrm>
            <a:off x="2093555" y="1086586"/>
            <a:ext cx="7158965" cy="336903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2" descr="\\Auhqfs01\agm006$\Corpcom\Library\CIS\AUO\Logo Combination\AUOInnovatingLing\AUOlogo_InnovatingLife_whit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55" y="1986685"/>
            <a:ext cx="2700300" cy="1599397"/>
          </a:xfrm>
          <a:prstGeom prst="rect">
            <a:avLst/>
          </a:prstGeom>
          <a:noFill/>
        </p:spPr>
      </p:pic>
      <p:sp>
        <p:nvSpPr>
          <p:cNvPr id="9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557554" y="1176595"/>
            <a:ext cx="8334926" cy="346538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p"/>
              <a:defRPr sz="2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buFont typeface="Wingdings" panose="05000000000000000000" pitchFamily="2" charset="2"/>
              <a:buChar char="n"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2pPr>
            <a:lvl3pPr marL="12001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pPr lvl="0"/>
            <a:r>
              <a:rPr lang="en-US" altLang="zh-TW" dirty="0" smtClean="0"/>
              <a:t>Font: Gill Sans MT</a:t>
            </a:r>
          </a:p>
          <a:p>
            <a:pPr lvl="1"/>
            <a:r>
              <a:rPr lang="en-US" altLang="zh-TW" dirty="0" smtClean="0"/>
              <a:t>Font: Gill Sans MT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TW" dirty="0" smtClean="0"/>
              <a:t>Font: Gill Sans MT</a:t>
            </a:r>
          </a:p>
          <a:p>
            <a:pPr lvl="2"/>
            <a:endParaRPr lang="en-US" altLang="zh-TW" dirty="0" smtClean="0"/>
          </a:p>
        </p:txBody>
      </p:sp>
      <p:sp>
        <p:nvSpPr>
          <p:cNvPr id="7" name="標題 6"/>
          <p:cNvSpPr>
            <a:spLocks noGrp="1"/>
          </p:cNvSpPr>
          <p:nvPr>
            <p:ph type="title" hasCustomPrompt="1"/>
          </p:nvPr>
        </p:nvSpPr>
        <p:spPr>
          <a:xfrm>
            <a:off x="527865" y="231490"/>
            <a:ext cx="7419510" cy="765085"/>
          </a:xfrm>
        </p:spPr>
        <p:txBody>
          <a:bodyPr/>
          <a:lstStyle>
            <a:lvl1pPr>
              <a:defRPr b="0" baseline="0"/>
            </a:lvl1pPr>
          </a:lstStyle>
          <a:p>
            <a:r>
              <a:rPr lang="en-US" altLang="zh-TW" dirty="0" smtClean="0"/>
              <a:t>Content / Gill Sans MT</a:t>
            </a:r>
            <a:endParaRPr lang="zh-TW" alt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76624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26298" y="321500"/>
            <a:ext cx="1531168" cy="540060"/>
          </a:xfrm>
          <a:prstGeom prst="rect">
            <a:avLst/>
          </a:prstGeom>
          <a:noFill/>
        </p:spPr>
      </p:pic>
      <p:sp>
        <p:nvSpPr>
          <p:cNvPr id="7" name="手繪多邊形 6"/>
          <p:cNvSpPr/>
          <p:nvPr userDrawn="1"/>
        </p:nvSpPr>
        <p:spPr>
          <a:xfrm rot="10800000" flipV="1">
            <a:off x="-1" y="1761660"/>
            <a:ext cx="758829" cy="585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5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5000"/>
              <a:gd name="connsiteY0" fmla="*/ 10000 h 10000"/>
              <a:gd name="connsiteX1" fmla="*/ 2000 w 5000"/>
              <a:gd name="connsiteY1" fmla="*/ 0 h 10000"/>
              <a:gd name="connsiteX2" fmla="*/ 5000 w 5000"/>
              <a:gd name="connsiteY2" fmla="*/ 0 h 10000"/>
              <a:gd name="connsiteX3" fmla="*/ 5000 w 5000"/>
              <a:gd name="connsiteY3" fmla="*/ 10000 h 10000"/>
              <a:gd name="connsiteX4" fmla="*/ 0 w 5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0" h="10000">
                <a:moveTo>
                  <a:pt x="0" y="10000"/>
                </a:moveTo>
                <a:lnTo>
                  <a:pt x="2000" y="0"/>
                </a:lnTo>
                <a:lnTo>
                  <a:pt x="5000" y="0"/>
                </a:lnTo>
                <a:lnTo>
                  <a:pt x="5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2" name="文字版面配置區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6585" y="3651870"/>
            <a:ext cx="7920879" cy="1491630"/>
          </a:xfrm>
        </p:spPr>
        <p:txBody>
          <a:bodyPr anchor="t" anchorCtr="0">
            <a:normAutofit/>
          </a:bodyPr>
          <a:lstStyle>
            <a:lvl1pPr marL="0" indent="0" algn="l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FontTx/>
              <a:buNone/>
              <a:defRPr kumimoji="0" lang="en-US" altLang="zh-TW" sz="16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Name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Presenter’s Title / Department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Date YYYY.MM.DD</a:t>
            </a:r>
          </a:p>
          <a:p>
            <a:pPr>
              <a:buFontTx/>
              <a:buNone/>
            </a:pP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Gill Sans MT or </a:t>
            </a:r>
            <a:r>
              <a:rPr lang="zh-TW" altLang="en-US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微軟正黑 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</a:rPr>
              <a:t>16pt</a:t>
            </a:r>
          </a:p>
        </p:txBody>
      </p:sp>
      <p:sp>
        <p:nvSpPr>
          <p:cNvPr id="14" name="標題 13"/>
          <p:cNvSpPr>
            <a:spLocks noGrp="1"/>
          </p:cNvSpPr>
          <p:nvPr>
            <p:ph type="title" hasCustomPrompt="1"/>
          </p:nvPr>
        </p:nvSpPr>
        <p:spPr>
          <a:xfrm>
            <a:off x="752890" y="1671650"/>
            <a:ext cx="8229600" cy="198022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kumimoji="0" lang="zh-TW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83A2"/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zh-TW" dirty="0" smtClean="0"/>
              <a:t>Presentation Title </a:t>
            </a:r>
            <a:r>
              <a:rPr lang="zh-TW" altLang="en-US" dirty="0" smtClean="0"/>
              <a:t>標題</a:t>
            </a:r>
            <a:br>
              <a:rPr lang="zh-TW" altLang="en-US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手繪多邊形 13"/>
          <p:cNvSpPr/>
          <p:nvPr userDrawn="1"/>
        </p:nvSpPr>
        <p:spPr>
          <a:xfrm rot="10800000" flipH="1">
            <a:off x="-43510" y="-1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15" name="手繪多邊形 14"/>
          <p:cNvSpPr/>
          <p:nvPr userDrawn="1"/>
        </p:nvSpPr>
        <p:spPr>
          <a:xfrm rot="1500000">
            <a:off x="832128" y="-30702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手繪多邊形 5"/>
          <p:cNvSpPr/>
          <p:nvPr userDrawn="1"/>
        </p:nvSpPr>
        <p:spPr>
          <a:xfrm>
            <a:off x="-441" y="0"/>
            <a:ext cx="9144000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7" name="手繪多邊形 6"/>
          <p:cNvSpPr/>
          <p:nvPr userDrawn="1"/>
        </p:nvSpPr>
        <p:spPr>
          <a:xfrm rot="10800000" flipH="1">
            <a:off x="-43952" y="0"/>
            <a:ext cx="2417128" cy="5143501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2481809 w 5143500"/>
              <a:gd name="connsiteY0" fmla="*/ 5143499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2481809 w 5143500"/>
              <a:gd name="connsiteY4" fmla="*/ 5143499 h 5143500"/>
              <a:gd name="connsiteX0" fmla="*/ 224986 w 2886677"/>
              <a:gd name="connsiteY0" fmla="*/ 5143500 h 5143501"/>
              <a:gd name="connsiteX1" fmla="*/ 0 w 2886677"/>
              <a:gd name="connsiteY1" fmla="*/ 0 h 5143501"/>
              <a:gd name="connsiteX2" fmla="*/ 469972 w 2886677"/>
              <a:gd name="connsiteY2" fmla="*/ 1 h 5143501"/>
              <a:gd name="connsiteX3" fmla="*/ 2886677 w 2886677"/>
              <a:gd name="connsiteY3" fmla="*/ 5143501 h 5143501"/>
              <a:gd name="connsiteX4" fmla="*/ 224986 w 2886677"/>
              <a:gd name="connsiteY4" fmla="*/ 5143500 h 5143501"/>
              <a:gd name="connsiteX0" fmla="*/ 0 w 2661691"/>
              <a:gd name="connsiteY0" fmla="*/ 5143500 h 5143501"/>
              <a:gd name="connsiteX1" fmla="*/ 288489 w 2661691"/>
              <a:gd name="connsiteY1" fmla="*/ 0 h 5143501"/>
              <a:gd name="connsiteX2" fmla="*/ 244986 w 2661691"/>
              <a:gd name="connsiteY2" fmla="*/ 1 h 5143501"/>
              <a:gd name="connsiteX3" fmla="*/ 2661691 w 2661691"/>
              <a:gd name="connsiteY3" fmla="*/ 5143501 h 5143501"/>
              <a:gd name="connsiteX4" fmla="*/ 0 w 2661691"/>
              <a:gd name="connsiteY4" fmla="*/ 5143500 h 5143501"/>
              <a:gd name="connsiteX0" fmla="*/ 43503 w 2416705"/>
              <a:gd name="connsiteY0" fmla="*/ 5143500 h 5143501"/>
              <a:gd name="connsiteX1" fmla="*/ 43503 w 2416705"/>
              <a:gd name="connsiteY1" fmla="*/ 0 h 5143501"/>
              <a:gd name="connsiteX2" fmla="*/ 0 w 2416705"/>
              <a:gd name="connsiteY2" fmla="*/ 1 h 5143501"/>
              <a:gd name="connsiteX3" fmla="*/ 2416705 w 2416705"/>
              <a:gd name="connsiteY3" fmla="*/ 5143501 h 5143501"/>
              <a:gd name="connsiteX4" fmla="*/ 43503 w 2416705"/>
              <a:gd name="connsiteY4" fmla="*/ 5143500 h 5143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705" h="5143501">
                <a:moveTo>
                  <a:pt x="43503" y="5143500"/>
                </a:moveTo>
                <a:lnTo>
                  <a:pt x="43503" y="0"/>
                </a:lnTo>
                <a:lnTo>
                  <a:pt x="0" y="1"/>
                </a:lnTo>
                <a:lnTo>
                  <a:pt x="2416705" y="5143501"/>
                </a:lnTo>
                <a:lnTo>
                  <a:pt x="43503" y="514350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  <a:ea typeface="Noto Sans CJK SC Medium" pitchFamily="34" charset="-128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500000">
            <a:off x="831686" y="-314340"/>
            <a:ext cx="261694" cy="5146394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8228 w 238228"/>
              <a:gd name="connsiteY2" fmla="*/ 5940000 h 5940000"/>
              <a:gd name="connsiteX3" fmla="*/ 13204 w 238228"/>
              <a:gd name="connsiteY3" fmla="*/ 5940000 h 5940000"/>
              <a:gd name="connsiteX4" fmla="*/ 0 w 238228"/>
              <a:gd name="connsiteY4" fmla="*/ 4730313 h 5940000"/>
              <a:gd name="connsiteX5" fmla="*/ 13204 w 238228"/>
              <a:gd name="connsiteY5" fmla="*/ 0 h 5940000"/>
              <a:gd name="connsiteX0" fmla="*/ 13204 w 238228"/>
              <a:gd name="connsiteY0" fmla="*/ 0 h 5940000"/>
              <a:gd name="connsiteX1" fmla="*/ 238228 w 238228"/>
              <a:gd name="connsiteY1" fmla="*/ 0 h 5940000"/>
              <a:gd name="connsiteX2" fmla="*/ 233662 w 238228"/>
              <a:gd name="connsiteY2" fmla="*/ 5231404 h 5940000"/>
              <a:gd name="connsiteX3" fmla="*/ 238228 w 238228"/>
              <a:gd name="connsiteY3" fmla="*/ 5940000 h 5940000"/>
              <a:gd name="connsiteX4" fmla="*/ 13204 w 238228"/>
              <a:gd name="connsiteY4" fmla="*/ 5940000 h 5940000"/>
              <a:gd name="connsiteX5" fmla="*/ 0 w 238228"/>
              <a:gd name="connsiteY5" fmla="*/ 4730313 h 5940000"/>
              <a:gd name="connsiteX6" fmla="*/ 13204 w 238228"/>
              <a:gd name="connsiteY6" fmla="*/ 0 h 5940000"/>
              <a:gd name="connsiteX0" fmla="*/ 13204 w 238228"/>
              <a:gd name="connsiteY0" fmla="*/ 5940000 h 6031440"/>
              <a:gd name="connsiteX1" fmla="*/ 0 w 238228"/>
              <a:gd name="connsiteY1" fmla="*/ 4730313 h 6031440"/>
              <a:gd name="connsiteX2" fmla="*/ 13204 w 238228"/>
              <a:gd name="connsiteY2" fmla="*/ 0 h 6031440"/>
              <a:gd name="connsiteX3" fmla="*/ 238228 w 238228"/>
              <a:gd name="connsiteY3" fmla="*/ 0 h 6031440"/>
              <a:gd name="connsiteX4" fmla="*/ 233662 w 238228"/>
              <a:gd name="connsiteY4" fmla="*/ 5231404 h 6031440"/>
              <a:gd name="connsiteX5" fmla="*/ 238228 w 238228"/>
              <a:gd name="connsiteY5" fmla="*/ 5940000 h 6031440"/>
              <a:gd name="connsiteX6" fmla="*/ 104644 w 238228"/>
              <a:gd name="connsiteY6" fmla="*/ 6031440 h 603144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5" fmla="*/ 238228 w 238228"/>
              <a:gd name="connsiteY5" fmla="*/ 5940000 h 5940000"/>
              <a:gd name="connsiteX0" fmla="*/ 13204 w 238228"/>
              <a:gd name="connsiteY0" fmla="*/ 5940000 h 5940000"/>
              <a:gd name="connsiteX1" fmla="*/ 0 w 238228"/>
              <a:gd name="connsiteY1" fmla="*/ 4730313 h 5940000"/>
              <a:gd name="connsiteX2" fmla="*/ 13204 w 238228"/>
              <a:gd name="connsiteY2" fmla="*/ 0 h 5940000"/>
              <a:gd name="connsiteX3" fmla="*/ 238228 w 238228"/>
              <a:gd name="connsiteY3" fmla="*/ 0 h 5940000"/>
              <a:gd name="connsiteX4" fmla="*/ 233662 w 238228"/>
              <a:gd name="connsiteY4" fmla="*/ 5231404 h 5940000"/>
              <a:gd name="connsiteX0" fmla="*/ 0 w 238228"/>
              <a:gd name="connsiteY0" fmla="*/ 4730313 h 5231404"/>
              <a:gd name="connsiteX1" fmla="*/ 13204 w 238228"/>
              <a:gd name="connsiteY1" fmla="*/ 0 h 5231404"/>
              <a:gd name="connsiteX2" fmla="*/ 238228 w 238228"/>
              <a:gd name="connsiteY2" fmla="*/ 0 h 5231404"/>
              <a:gd name="connsiteX3" fmla="*/ 233662 w 238228"/>
              <a:gd name="connsiteY3" fmla="*/ 5231404 h 5231404"/>
              <a:gd name="connsiteX0" fmla="*/ 25527 w 263755"/>
              <a:gd name="connsiteY0" fmla="*/ 5354752 h 5855843"/>
              <a:gd name="connsiteX1" fmla="*/ 31368 w 263755"/>
              <a:gd name="connsiteY1" fmla="*/ 788385 h 5855843"/>
              <a:gd name="connsiteX2" fmla="*/ 38731 w 263755"/>
              <a:gd name="connsiteY2" fmla="*/ 624439 h 5855843"/>
              <a:gd name="connsiteX3" fmla="*/ 263755 w 263755"/>
              <a:gd name="connsiteY3" fmla="*/ 624439 h 5855843"/>
              <a:gd name="connsiteX4" fmla="*/ 259189 w 263755"/>
              <a:gd name="connsiteY4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276123"/>
              <a:gd name="connsiteY0" fmla="*/ 5354752 h 5855843"/>
              <a:gd name="connsiteX1" fmla="*/ 31368 w 276123"/>
              <a:gd name="connsiteY1" fmla="*/ 788385 h 5855843"/>
              <a:gd name="connsiteX2" fmla="*/ 38731 w 276123"/>
              <a:gd name="connsiteY2" fmla="*/ 624439 h 5855843"/>
              <a:gd name="connsiteX3" fmla="*/ 263755 w 276123"/>
              <a:gd name="connsiteY3" fmla="*/ 624439 h 5855843"/>
              <a:gd name="connsiteX4" fmla="*/ 276123 w 276123"/>
              <a:gd name="connsiteY4" fmla="*/ 709449 h 5855843"/>
              <a:gd name="connsiteX5" fmla="*/ 259189 w 276123"/>
              <a:gd name="connsiteY5" fmla="*/ 5855843 h 5855843"/>
              <a:gd name="connsiteX0" fmla="*/ 25527 w 303320"/>
              <a:gd name="connsiteY0" fmla="*/ 5517200 h 6018291"/>
              <a:gd name="connsiteX1" fmla="*/ 31368 w 303320"/>
              <a:gd name="connsiteY1" fmla="*/ 950833 h 6018291"/>
              <a:gd name="connsiteX2" fmla="*/ 38731 w 303320"/>
              <a:gd name="connsiteY2" fmla="*/ 786887 h 6018291"/>
              <a:gd name="connsiteX3" fmla="*/ 263755 w 303320"/>
              <a:gd name="connsiteY3" fmla="*/ 786887 h 6018291"/>
              <a:gd name="connsiteX4" fmla="*/ 276123 w 303320"/>
              <a:gd name="connsiteY4" fmla="*/ 871897 h 6018291"/>
              <a:gd name="connsiteX5" fmla="*/ 259189 w 303320"/>
              <a:gd name="connsiteY5" fmla="*/ 6018291 h 6018291"/>
              <a:gd name="connsiteX0" fmla="*/ 27588 w 278184"/>
              <a:gd name="connsiteY0" fmla="*/ 5517204 h 6018295"/>
              <a:gd name="connsiteX1" fmla="*/ 33429 w 278184"/>
              <a:gd name="connsiteY1" fmla="*/ 950837 h 6018295"/>
              <a:gd name="connsiteX2" fmla="*/ 40792 w 278184"/>
              <a:gd name="connsiteY2" fmla="*/ 786891 h 6018295"/>
              <a:gd name="connsiteX3" fmla="*/ 278184 w 278184"/>
              <a:gd name="connsiteY3" fmla="*/ 871901 h 6018295"/>
              <a:gd name="connsiteX4" fmla="*/ 261250 w 278184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34378 w 316483"/>
              <a:gd name="connsiteY0" fmla="*/ 5517204 h 6018295"/>
              <a:gd name="connsiteX1" fmla="*/ 40219 w 316483"/>
              <a:gd name="connsiteY1" fmla="*/ 950837 h 6018295"/>
              <a:gd name="connsiteX2" fmla="*/ 275691 w 316483"/>
              <a:gd name="connsiteY2" fmla="*/ 597150 h 6018295"/>
              <a:gd name="connsiteX3" fmla="*/ 284974 w 316483"/>
              <a:gd name="connsiteY3" fmla="*/ 871901 h 6018295"/>
              <a:gd name="connsiteX4" fmla="*/ 268040 w 316483"/>
              <a:gd name="connsiteY4" fmla="*/ 6018295 h 6018295"/>
              <a:gd name="connsiteX0" fmla="*/ 69355 w 319951"/>
              <a:gd name="connsiteY0" fmla="*/ 5517204 h 6018295"/>
              <a:gd name="connsiteX1" fmla="*/ 75196 w 319951"/>
              <a:gd name="connsiteY1" fmla="*/ 950837 h 6018295"/>
              <a:gd name="connsiteX2" fmla="*/ 188304 w 319951"/>
              <a:gd name="connsiteY2" fmla="*/ 654210 h 6018295"/>
              <a:gd name="connsiteX3" fmla="*/ 319951 w 319951"/>
              <a:gd name="connsiteY3" fmla="*/ 871901 h 6018295"/>
              <a:gd name="connsiteX4" fmla="*/ 303017 w 319951"/>
              <a:gd name="connsiteY4" fmla="*/ 6018295 h 6018295"/>
              <a:gd name="connsiteX0" fmla="*/ 53084 w 303680"/>
              <a:gd name="connsiteY0" fmla="*/ 5517204 h 6018295"/>
              <a:gd name="connsiteX1" fmla="*/ 58925 w 303680"/>
              <a:gd name="connsiteY1" fmla="*/ 950837 h 6018295"/>
              <a:gd name="connsiteX2" fmla="*/ 188304 w 303680"/>
              <a:gd name="connsiteY2" fmla="*/ 795595 h 6018295"/>
              <a:gd name="connsiteX3" fmla="*/ 303680 w 303680"/>
              <a:gd name="connsiteY3" fmla="*/ 871901 h 6018295"/>
              <a:gd name="connsiteX4" fmla="*/ 286746 w 303680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6696 w 267292"/>
              <a:gd name="connsiteY0" fmla="*/ 5517204 h 6018295"/>
              <a:gd name="connsiteX1" fmla="*/ 22537 w 267292"/>
              <a:gd name="connsiteY1" fmla="*/ 950837 h 6018295"/>
              <a:gd name="connsiteX2" fmla="*/ 151916 w 267292"/>
              <a:gd name="connsiteY2" fmla="*/ 795595 h 6018295"/>
              <a:gd name="connsiteX3" fmla="*/ 267292 w 267292"/>
              <a:gd name="connsiteY3" fmla="*/ 871901 h 6018295"/>
              <a:gd name="connsiteX4" fmla="*/ 250358 w 267292"/>
              <a:gd name="connsiteY4" fmla="*/ 6018295 h 6018295"/>
              <a:gd name="connsiteX0" fmla="*/ 11098 w 261694"/>
              <a:gd name="connsiteY0" fmla="*/ 5517204 h 6018295"/>
              <a:gd name="connsiteX1" fmla="*/ 16939 w 261694"/>
              <a:gd name="connsiteY1" fmla="*/ 950837 h 6018295"/>
              <a:gd name="connsiteX2" fmla="*/ 146318 w 261694"/>
              <a:gd name="connsiteY2" fmla="*/ 795595 h 6018295"/>
              <a:gd name="connsiteX3" fmla="*/ 261694 w 261694"/>
              <a:gd name="connsiteY3" fmla="*/ 871901 h 6018295"/>
              <a:gd name="connsiteX4" fmla="*/ 244760 w 261694"/>
              <a:gd name="connsiteY4" fmla="*/ 6018295 h 6018295"/>
              <a:gd name="connsiteX0" fmla="*/ 11098 w 267554"/>
              <a:gd name="connsiteY0" fmla="*/ 5517204 h 6018295"/>
              <a:gd name="connsiteX1" fmla="*/ 16939 w 267554"/>
              <a:gd name="connsiteY1" fmla="*/ 950837 h 6018295"/>
              <a:gd name="connsiteX2" fmla="*/ 146318 w 267554"/>
              <a:gd name="connsiteY2" fmla="*/ 795595 h 6018295"/>
              <a:gd name="connsiteX3" fmla="*/ 261694 w 267554"/>
              <a:gd name="connsiteY3" fmla="*/ 871901 h 6018295"/>
              <a:gd name="connsiteX4" fmla="*/ 244760 w 267554"/>
              <a:gd name="connsiteY4" fmla="*/ 6018295 h 6018295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271176"/>
              <a:gd name="connsiteY0" fmla="*/ 4734765 h 5235856"/>
              <a:gd name="connsiteX1" fmla="*/ 20561 w 271176"/>
              <a:gd name="connsiteY1" fmla="*/ 168398 h 5235856"/>
              <a:gd name="connsiteX2" fmla="*/ 149940 w 271176"/>
              <a:gd name="connsiteY2" fmla="*/ 13156 h 5235856"/>
              <a:gd name="connsiteX3" fmla="*/ 265316 w 271176"/>
              <a:gd name="connsiteY3" fmla="*/ 89462 h 5235856"/>
              <a:gd name="connsiteX4" fmla="*/ 248382 w 271176"/>
              <a:gd name="connsiteY4" fmla="*/ 5235856 h 5235856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4720 w 300269"/>
              <a:gd name="connsiteY0" fmla="*/ 4793681 h 5294772"/>
              <a:gd name="connsiteX1" fmla="*/ 20561 w 300269"/>
              <a:gd name="connsiteY1" fmla="*/ 227314 h 5294772"/>
              <a:gd name="connsiteX2" fmla="*/ 149940 w 300269"/>
              <a:gd name="connsiteY2" fmla="*/ 72072 h 5294772"/>
              <a:gd name="connsiteX3" fmla="*/ 265316 w 300269"/>
              <a:gd name="connsiteY3" fmla="*/ 148378 h 5294772"/>
              <a:gd name="connsiteX4" fmla="*/ 248382 w 300269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96647"/>
              <a:gd name="connsiteY0" fmla="*/ 4793681 h 5294772"/>
              <a:gd name="connsiteX1" fmla="*/ 16939 w 296647"/>
              <a:gd name="connsiteY1" fmla="*/ 227314 h 5294772"/>
              <a:gd name="connsiteX2" fmla="*/ 146318 w 296647"/>
              <a:gd name="connsiteY2" fmla="*/ 72072 h 5294772"/>
              <a:gd name="connsiteX3" fmla="*/ 261694 w 296647"/>
              <a:gd name="connsiteY3" fmla="*/ 148378 h 5294772"/>
              <a:gd name="connsiteX4" fmla="*/ 244760 w 296647"/>
              <a:gd name="connsiteY4" fmla="*/ 5294772 h 5294772"/>
              <a:gd name="connsiteX0" fmla="*/ 11098 w 261694"/>
              <a:gd name="connsiteY0" fmla="*/ 4721609 h 5222700"/>
              <a:gd name="connsiteX1" fmla="*/ 16939 w 261694"/>
              <a:gd name="connsiteY1" fmla="*/ 155242 h 5222700"/>
              <a:gd name="connsiteX2" fmla="*/ 146318 w 261694"/>
              <a:gd name="connsiteY2" fmla="*/ 0 h 5222700"/>
              <a:gd name="connsiteX3" fmla="*/ 261694 w 261694"/>
              <a:gd name="connsiteY3" fmla="*/ 76306 h 5222700"/>
              <a:gd name="connsiteX4" fmla="*/ 244760 w 261694"/>
              <a:gd name="connsiteY4" fmla="*/ 5222700 h 5222700"/>
              <a:gd name="connsiteX0" fmla="*/ 11098 w 261694"/>
              <a:gd name="connsiteY0" fmla="*/ 5489879 h 5990970"/>
              <a:gd name="connsiteX1" fmla="*/ 16939 w 261694"/>
              <a:gd name="connsiteY1" fmla="*/ 923512 h 5990970"/>
              <a:gd name="connsiteX2" fmla="*/ 261694 w 261694"/>
              <a:gd name="connsiteY2" fmla="*/ 844576 h 5990970"/>
              <a:gd name="connsiteX3" fmla="*/ 244760 w 261694"/>
              <a:gd name="connsiteY3" fmla="*/ 5990970 h 5990970"/>
              <a:gd name="connsiteX0" fmla="*/ 11098 w 261694"/>
              <a:gd name="connsiteY0" fmla="*/ 5340584 h 5841675"/>
              <a:gd name="connsiteX1" fmla="*/ 16939 w 261694"/>
              <a:gd name="connsiteY1" fmla="*/ 774217 h 5841675"/>
              <a:gd name="connsiteX2" fmla="*/ 261694 w 261694"/>
              <a:gd name="connsiteY2" fmla="*/ 695281 h 5841675"/>
              <a:gd name="connsiteX3" fmla="*/ 244760 w 261694"/>
              <a:gd name="connsiteY3" fmla="*/ 5841675 h 5841675"/>
              <a:gd name="connsiteX0" fmla="*/ 11098 w 261694"/>
              <a:gd name="connsiteY0" fmla="*/ 4645303 h 5146394"/>
              <a:gd name="connsiteX1" fmla="*/ 16939 w 261694"/>
              <a:gd name="connsiteY1" fmla="*/ 78936 h 5146394"/>
              <a:gd name="connsiteX2" fmla="*/ 261694 w 261694"/>
              <a:gd name="connsiteY2" fmla="*/ 0 h 5146394"/>
              <a:gd name="connsiteX3" fmla="*/ 244760 w 261694"/>
              <a:gd name="connsiteY3" fmla="*/ 5146394 h 51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694" h="5146394">
                <a:moveTo>
                  <a:pt x="11098" y="4645303"/>
                </a:moveTo>
                <a:cubicBezTo>
                  <a:pt x="12071" y="3884242"/>
                  <a:pt x="0" y="863376"/>
                  <a:pt x="16939" y="78936"/>
                </a:cubicBezTo>
                <a:cubicBezTo>
                  <a:pt x="108409" y="43851"/>
                  <a:pt x="143744" y="42053"/>
                  <a:pt x="261694" y="0"/>
                </a:cubicBezTo>
                <a:cubicBezTo>
                  <a:pt x="256049" y="1715465"/>
                  <a:pt x="250405" y="3430929"/>
                  <a:pt x="244760" y="5146394"/>
                </a:cubicBezTo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Noto Sans CJK SC Medium" pitchFamily="34" charset="-128"/>
              <a:cs typeface="新細明體" pitchFamily="-65" charset="-120"/>
            </a:endParaRPr>
          </a:p>
        </p:txBody>
      </p:sp>
      <p:sp>
        <p:nvSpPr>
          <p:cNvPr id="16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1871700" y="1959683"/>
            <a:ext cx="6975775" cy="2862317"/>
          </a:xfrm>
        </p:spPr>
        <p:txBody>
          <a:bodyPr>
            <a:normAutofit/>
          </a:bodyPr>
          <a:lstStyle>
            <a:lvl1pPr>
              <a:buNone/>
              <a:defRPr sz="3000" b="1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Divider Title </a:t>
            </a:r>
            <a:r>
              <a:rPr lang="zh-TW" altLang="en-US" dirty="0" smtClean="0"/>
              <a:t>分隔頁</a:t>
            </a:r>
          </a:p>
          <a:p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 rot="10800000" flipH="1">
            <a:off x="0" y="-22579"/>
            <a:ext cx="4945870" cy="5166077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3" name="手繪多邊形 12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_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/>
          <p:nvPr userDrawn="1"/>
        </p:nvSpPr>
        <p:spPr>
          <a:xfrm>
            <a:off x="-1" y="0"/>
            <a:ext cx="9143559" cy="514350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736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9" name="手繪多邊形 8"/>
          <p:cNvSpPr/>
          <p:nvPr userDrawn="1"/>
        </p:nvSpPr>
        <p:spPr>
          <a:xfrm rot="10800000" flipH="1">
            <a:off x="0" y="-40502"/>
            <a:ext cx="4945870" cy="5184000"/>
          </a:xfrm>
          <a:custGeom>
            <a:avLst/>
            <a:gdLst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5143500 w 5143500"/>
              <a:gd name="connsiteY2" fmla="*/ 5143500 h 5143500"/>
              <a:gd name="connsiteX3" fmla="*/ 0 w 5143500"/>
              <a:gd name="connsiteY3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1628775 w 5143500"/>
              <a:gd name="connsiteY2" fmla="*/ 161925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43500"/>
              <a:gd name="connsiteX1" fmla="*/ 0 w 5143500"/>
              <a:gd name="connsiteY1" fmla="*/ 0 h 5143500"/>
              <a:gd name="connsiteX2" fmla="*/ 2726795 w 5143500"/>
              <a:gd name="connsiteY2" fmla="*/ 0 h 5143500"/>
              <a:gd name="connsiteX3" fmla="*/ 5143500 w 5143500"/>
              <a:gd name="connsiteY3" fmla="*/ 5143500 h 5143500"/>
              <a:gd name="connsiteX4" fmla="*/ 0 w 5143500"/>
              <a:gd name="connsiteY4" fmla="*/ 5143500 h 5143500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0 w 5143500"/>
              <a:gd name="connsiteY0" fmla="*/ 5143500 h 5166077"/>
              <a:gd name="connsiteX1" fmla="*/ 0 w 5143500"/>
              <a:gd name="connsiteY1" fmla="*/ 0 h 5166077"/>
              <a:gd name="connsiteX2" fmla="*/ 198495 w 5143500"/>
              <a:gd name="connsiteY2" fmla="*/ 18342 h 5166077"/>
              <a:gd name="connsiteX3" fmla="*/ 2726795 w 5143500"/>
              <a:gd name="connsiteY3" fmla="*/ 0 h 5166077"/>
              <a:gd name="connsiteX4" fmla="*/ 5143500 w 5143500"/>
              <a:gd name="connsiteY4" fmla="*/ 5143500 h 5166077"/>
              <a:gd name="connsiteX5" fmla="*/ 209782 w 5143500"/>
              <a:gd name="connsiteY5" fmla="*/ 5166077 h 5166077"/>
              <a:gd name="connsiteX6" fmla="*/ 0 w 5143500"/>
              <a:gd name="connsiteY6" fmla="*/ 5143500 h 5166077"/>
              <a:gd name="connsiteX0" fmla="*/ 0 w 5143500"/>
              <a:gd name="connsiteY0" fmla="*/ 5143500 h 5166077"/>
              <a:gd name="connsiteX1" fmla="*/ 198495 w 5143500"/>
              <a:gd name="connsiteY1" fmla="*/ 18342 h 5166077"/>
              <a:gd name="connsiteX2" fmla="*/ 2726795 w 5143500"/>
              <a:gd name="connsiteY2" fmla="*/ 0 h 5166077"/>
              <a:gd name="connsiteX3" fmla="*/ 5143500 w 5143500"/>
              <a:gd name="connsiteY3" fmla="*/ 5143500 h 5166077"/>
              <a:gd name="connsiteX4" fmla="*/ 209782 w 5143500"/>
              <a:gd name="connsiteY4" fmla="*/ 5166077 h 5166077"/>
              <a:gd name="connsiteX5" fmla="*/ 0 w 5143500"/>
              <a:gd name="connsiteY5" fmla="*/ 5143500 h 5166077"/>
              <a:gd name="connsiteX0" fmla="*/ 11287 w 4945005"/>
              <a:gd name="connsiteY0" fmla="*/ 5166077 h 5166077"/>
              <a:gd name="connsiteX1" fmla="*/ 0 w 4945005"/>
              <a:gd name="connsiteY1" fmla="*/ 18342 h 5166077"/>
              <a:gd name="connsiteX2" fmla="*/ 2528300 w 4945005"/>
              <a:gd name="connsiteY2" fmla="*/ 0 h 5166077"/>
              <a:gd name="connsiteX3" fmla="*/ 4945005 w 4945005"/>
              <a:gd name="connsiteY3" fmla="*/ 5143500 h 5166077"/>
              <a:gd name="connsiteX4" fmla="*/ 11287 w 4945005"/>
              <a:gd name="connsiteY4" fmla="*/ 5166077 h 516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005" h="5166077">
                <a:moveTo>
                  <a:pt x="11287" y="5166077"/>
                </a:moveTo>
                <a:cubicBezTo>
                  <a:pt x="7525" y="3450165"/>
                  <a:pt x="3762" y="1734254"/>
                  <a:pt x="0" y="18342"/>
                </a:cubicBezTo>
                <a:lnTo>
                  <a:pt x="2528300" y="0"/>
                </a:lnTo>
                <a:lnTo>
                  <a:pt x="4945005" y="5143500"/>
                </a:lnTo>
                <a:lnTo>
                  <a:pt x="11287" y="5166077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aseline="0">
              <a:latin typeface="Gill Sans MT" pitchFamily="34" charset="0"/>
            </a:endParaRPr>
          </a:p>
        </p:txBody>
      </p:sp>
      <p:sp>
        <p:nvSpPr>
          <p:cNvPr id="12" name="手繪多邊形 11"/>
          <p:cNvSpPr/>
          <p:nvPr userDrawn="1"/>
        </p:nvSpPr>
        <p:spPr>
          <a:xfrm rot="1500000">
            <a:off x="3274340" y="-361683"/>
            <a:ext cx="228474" cy="5876770"/>
          </a:xfrm>
          <a:custGeom>
            <a:avLst/>
            <a:gdLst>
              <a:gd name="connsiteX0" fmla="*/ 0 w 225024"/>
              <a:gd name="connsiteY0" fmla="*/ 0 h 5940000"/>
              <a:gd name="connsiteX1" fmla="*/ 225024 w 225024"/>
              <a:gd name="connsiteY1" fmla="*/ 0 h 5940000"/>
              <a:gd name="connsiteX2" fmla="*/ 225024 w 225024"/>
              <a:gd name="connsiteY2" fmla="*/ 5940000 h 5940000"/>
              <a:gd name="connsiteX3" fmla="*/ 0 w 225024"/>
              <a:gd name="connsiteY3" fmla="*/ 5940000 h 5940000"/>
              <a:gd name="connsiteX4" fmla="*/ 0 w 225024"/>
              <a:gd name="connsiteY4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9369 w 234393"/>
              <a:gd name="connsiteY0" fmla="*/ 0 h 5940000"/>
              <a:gd name="connsiteX1" fmla="*/ 234393 w 234393"/>
              <a:gd name="connsiteY1" fmla="*/ 0 h 5940000"/>
              <a:gd name="connsiteX2" fmla="*/ 228474 w 234393"/>
              <a:gd name="connsiteY2" fmla="*/ 63230 h 5940000"/>
              <a:gd name="connsiteX3" fmla="*/ 234393 w 234393"/>
              <a:gd name="connsiteY3" fmla="*/ 5940000 h 5940000"/>
              <a:gd name="connsiteX4" fmla="*/ 9369 w 234393"/>
              <a:gd name="connsiteY4" fmla="*/ 5940000 h 5940000"/>
              <a:gd name="connsiteX5" fmla="*/ 0 w 234393"/>
              <a:gd name="connsiteY5" fmla="*/ 159259 h 5940000"/>
              <a:gd name="connsiteX6" fmla="*/ 9369 w 234393"/>
              <a:gd name="connsiteY6" fmla="*/ 0 h 5940000"/>
              <a:gd name="connsiteX0" fmla="*/ 9369 w 234393"/>
              <a:gd name="connsiteY0" fmla="*/ 0 h 5940000"/>
              <a:gd name="connsiteX1" fmla="*/ 228474 w 234393"/>
              <a:gd name="connsiteY1" fmla="*/ 63230 h 5940000"/>
              <a:gd name="connsiteX2" fmla="*/ 234393 w 234393"/>
              <a:gd name="connsiteY2" fmla="*/ 5940000 h 5940000"/>
              <a:gd name="connsiteX3" fmla="*/ 9369 w 234393"/>
              <a:gd name="connsiteY3" fmla="*/ 5940000 h 5940000"/>
              <a:gd name="connsiteX4" fmla="*/ 0 w 234393"/>
              <a:gd name="connsiteY4" fmla="*/ 159259 h 5940000"/>
              <a:gd name="connsiteX5" fmla="*/ 9369 w 234393"/>
              <a:gd name="connsiteY5" fmla="*/ 0 h 594000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34393 w 234393"/>
              <a:gd name="connsiteY2" fmla="*/ 5876770 h 5876770"/>
              <a:gd name="connsiteX3" fmla="*/ 9369 w 234393"/>
              <a:gd name="connsiteY3" fmla="*/ 5876770 h 5876770"/>
              <a:gd name="connsiteX4" fmla="*/ 0 w 234393"/>
              <a:gd name="connsiteY4" fmla="*/ 96029 h 5876770"/>
              <a:gd name="connsiteX0" fmla="*/ 0 w 234393"/>
              <a:gd name="connsiteY0" fmla="*/ 96029 h 5876770"/>
              <a:gd name="connsiteX1" fmla="*/ 228474 w 234393"/>
              <a:gd name="connsiteY1" fmla="*/ 0 h 5876770"/>
              <a:gd name="connsiteX2" fmla="*/ 219866 w 234393"/>
              <a:gd name="connsiteY2" fmla="*/ 5773826 h 5876770"/>
              <a:gd name="connsiteX3" fmla="*/ 234393 w 234393"/>
              <a:gd name="connsiteY3" fmla="*/ 5876770 h 5876770"/>
              <a:gd name="connsiteX4" fmla="*/ 9369 w 234393"/>
              <a:gd name="connsiteY4" fmla="*/ 5876770 h 5876770"/>
              <a:gd name="connsiteX5" fmla="*/ 0 w 234393"/>
              <a:gd name="connsiteY5" fmla="*/ 96029 h 5876770"/>
              <a:gd name="connsiteX0" fmla="*/ 0 w 228474"/>
              <a:gd name="connsiteY0" fmla="*/ 96029 h 5876770"/>
              <a:gd name="connsiteX1" fmla="*/ 228474 w 228474"/>
              <a:gd name="connsiteY1" fmla="*/ 0 h 5876770"/>
              <a:gd name="connsiteX2" fmla="*/ 219866 w 228474"/>
              <a:gd name="connsiteY2" fmla="*/ 5773826 h 5876770"/>
              <a:gd name="connsiteX3" fmla="*/ 9369 w 228474"/>
              <a:gd name="connsiteY3" fmla="*/ 5876770 h 5876770"/>
              <a:gd name="connsiteX4" fmla="*/ 0 w 228474"/>
              <a:gd name="connsiteY4" fmla="*/ 96029 h 587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474" h="5876770">
                <a:moveTo>
                  <a:pt x="0" y="96029"/>
                </a:moveTo>
                <a:lnTo>
                  <a:pt x="228474" y="0"/>
                </a:lnTo>
                <a:cubicBezTo>
                  <a:pt x="225605" y="1924609"/>
                  <a:pt x="222735" y="3849217"/>
                  <a:pt x="219866" y="5773826"/>
                </a:cubicBezTo>
                <a:lnTo>
                  <a:pt x="9369" y="5876770"/>
                </a:lnTo>
                <a:lnTo>
                  <a:pt x="0" y="96029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 baseline="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sp>
        <p:nvSpPr>
          <p:cNvPr id="11" name="內容版面配置區 16"/>
          <p:cNvSpPr>
            <a:spLocks noGrp="1"/>
          </p:cNvSpPr>
          <p:nvPr>
            <p:ph sz="quarter" idx="22" hasCustomPrompt="1"/>
          </p:nvPr>
        </p:nvSpPr>
        <p:spPr>
          <a:xfrm>
            <a:off x="4436985" y="996575"/>
            <a:ext cx="4455495" cy="3582397"/>
          </a:xfrm>
        </p:spPr>
        <p:txBody>
          <a:bodyPr/>
          <a:lstStyle>
            <a:lvl1pPr marL="180975" indent="-180975">
              <a:buFont typeface="Arial" pitchFamily="34" charset="0"/>
              <a:buChar char="•"/>
              <a:defRPr sz="2000" baseline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defRPr>
            </a:lvl1pPr>
            <a:lvl2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2pPr>
            <a:lvl3pPr>
              <a:defRPr baseline="0">
                <a:solidFill>
                  <a:srgbClr val="333333"/>
                </a:solidFill>
                <a:latin typeface="Gill Sans MT" pitchFamily="34" charset="0"/>
                <a:ea typeface="微軟正黑體" pitchFamily="34" charset="-120"/>
              </a:defRPr>
            </a:lvl3pPr>
          </a:lstStyle>
          <a:p>
            <a:r>
              <a:rPr lang="en-US" altLang="zh-TW" dirty="0" smtClean="0"/>
              <a:t>Gill Sans MT</a:t>
            </a:r>
          </a:p>
          <a:p>
            <a:r>
              <a:rPr lang="zh-TW" altLang="en-US" dirty="0" smtClean="0"/>
              <a:t>微軟正黑</a:t>
            </a:r>
          </a:p>
        </p:txBody>
      </p:sp>
      <p:sp>
        <p:nvSpPr>
          <p:cNvPr id="14" name="文字版面配置區 12"/>
          <p:cNvSpPr>
            <a:spLocks noGrp="1"/>
          </p:cNvSpPr>
          <p:nvPr>
            <p:ph type="body" sz="quarter" idx="19" hasCustomPrompt="1"/>
          </p:nvPr>
        </p:nvSpPr>
        <p:spPr>
          <a:xfrm>
            <a:off x="530551" y="996575"/>
            <a:ext cx="2421269" cy="1008112"/>
          </a:xfrm>
        </p:spPr>
        <p:txBody>
          <a:bodyPr>
            <a:noAutofit/>
          </a:bodyPr>
          <a:lstStyle>
            <a:lvl1pPr marL="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kumimoji="1" lang="zh-TW" altLang="en-US" sz="3000" b="1" kern="1200" baseline="0" dirty="0" smtClean="0">
                <a:solidFill>
                  <a:srgbClr val="00698E"/>
                </a:solidFill>
                <a:latin typeface="Gill Sans MT" pitchFamily="34" charset="0"/>
                <a:ea typeface="微軟正黑體" pitchFamily="34" charset="-120"/>
                <a:cs typeface="+mn-cs"/>
              </a:defRPr>
            </a:lvl1pPr>
          </a:lstStyle>
          <a:p>
            <a:pPr lvl="0"/>
            <a:r>
              <a:rPr lang="zh-TW" altLang="en-US" dirty="0" smtClean="0"/>
              <a:t>分隔頁</a:t>
            </a:r>
          </a:p>
          <a:p>
            <a:pPr lvl="0"/>
            <a:r>
              <a:rPr lang="en-US" altLang="zh-TW" dirty="0" smtClean="0"/>
              <a:t>Divider </a:t>
            </a:r>
          </a:p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手繪多邊形 9"/>
          <p:cNvSpPr/>
          <p:nvPr userDrawn="1"/>
        </p:nvSpPr>
        <p:spPr>
          <a:xfrm>
            <a:off x="1" y="4731988"/>
            <a:ext cx="9144000" cy="225027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162 h 10162"/>
              <a:gd name="connsiteX1" fmla="*/ 0 w 10000"/>
              <a:gd name="connsiteY1" fmla="*/ 0 h 10162"/>
              <a:gd name="connsiteX2" fmla="*/ 10000 w 10000"/>
              <a:gd name="connsiteY2" fmla="*/ 162 h 10162"/>
              <a:gd name="connsiteX3" fmla="*/ 10000 w 10000"/>
              <a:gd name="connsiteY3" fmla="*/ 10162 h 10162"/>
              <a:gd name="connsiteX4" fmla="*/ 0 w 10000"/>
              <a:gd name="connsiteY4" fmla="*/ 10162 h 10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162">
                <a:moveTo>
                  <a:pt x="0" y="10162"/>
                </a:moveTo>
                <a:lnTo>
                  <a:pt x="0" y="0"/>
                </a:lnTo>
                <a:lnTo>
                  <a:pt x="10000" y="162"/>
                </a:lnTo>
                <a:lnTo>
                  <a:pt x="10000" y="10162"/>
                </a:lnTo>
                <a:lnTo>
                  <a:pt x="0" y="10162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en-US" sz="18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11" name="Picture 2" descr="\\Auhqfs01\agm006$\Corpcom\Library\CIS\AUO\Logo Combination\AUO only\企業標誌 AUO only [轉換]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090" y="321500"/>
            <a:ext cx="1148376" cy="405045"/>
          </a:xfrm>
          <a:prstGeom prst="rect">
            <a:avLst/>
          </a:prstGeom>
          <a:noFill/>
        </p:spPr>
      </p:pic>
      <p:pic>
        <p:nvPicPr>
          <p:cNvPr id="12" name="Picture 21" descr="Y:\暫放區\TOM\簡英.jpg"/>
          <p:cNvPicPr>
            <a:picLocks noChangeAspect="1" noChangeArrowheads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216259" y="1626645"/>
            <a:ext cx="6711483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頁尾版面配置區 7"/>
          <p:cNvSpPr>
            <a:spLocks noGrp="1"/>
          </p:cNvSpPr>
          <p:nvPr>
            <p:ph type="ftr" sz="quarter" idx="25"/>
          </p:nvPr>
        </p:nvSpPr>
        <p:spPr>
          <a:xfrm>
            <a:off x="5427095" y="4767264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110"/>
          <p:cNvSpPr txBox="1">
            <a:spLocks/>
          </p:cNvSpPr>
          <p:nvPr userDrawn="1"/>
        </p:nvSpPr>
        <p:spPr>
          <a:xfrm>
            <a:off x="527865" y="231490"/>
            <a:ext cx="728449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Gill Sans MT" pitchFamily="34" charset="0"/>
                <a:ea typeface="微軟正黑體" pitchFamily="34" charset="-120"/>
                <a:cs typeface="+mj-cs"/>
              </a:rPr>
              <a:t>適用色盤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Gill Sans MT" pitchFamily="34" charset="0"/>
              <a:ea typeface="微軟正黑體" pitchFamily="34" charset="-120"/>
              <a:cs typeface="+mj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657225" y="3786885"/>
            <a:ext cx="2474395" cy="619125"/>
            <a:chOff x="657225" y="3786885"/>
            <a:chExt cx="2474395" cy="619125"/>
          </a:xfrm>
        </p:grpSpPr>
        <p:sp>
          <p:nvSpPr>
            <p:cNvPr id="7" name="矩形 6"/>
            <p:cNvSpPr/>
            <p:nvPr/>
          </p:nvSpPr>
          <p:spPr>
            <a:xfrm>
              <a:off x="657225" y="3786885"/>
              <a:ext cx="978347" cy="593252"/>
            </a:xfrm>
            <a:prstGeom prst="rect">
              <a:avLst/>
            </a:prstGeom>
            <a:solidFill>
              <a:srgbClr val="2772E1"/>
            </a:solidFill>
            <a:ln w="38100">
              <a:solidFill>
                <a:srgbClr val="2772E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8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6695" y="378688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群組 8"/>
          <p:cNvGrpSpPr/>
          <p:nvPr userDrawn="1"/>
        </p:nvGrpSpPr>
        <p:grpSpPr>
          <a:xfrm>
            <a:off x="657225" y="1125705"/>
            <a:ext cx="6955845" cy="638175"/>
            <a:chOff x="657225" y="1125705"/>
            <a:chExt cx="6955845" cy="638175"/>
          </a:xfrm>
        </p:grpSpPr>
        <p:sp>
          <p:nvSpPr>
            <p:cNvPr id="10" name="矩形 9"/>
            <p:cNvSpPr/>
            <p:nvPr/>
          </p:nvSpPr>
          <p:spPr>
            <a:xfrm>
              <a:off x="657225" y="1125705"/>
              <a:ext cx="978346" cy="5932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157065" y="1125705"/>
              <a:ext cx="978345" cy="593252"/>
            </a:xfrm>
            <a:prstGeom prst="rect">
              <a:avLst/>
            </a:prstGeom>
            <a:solidFill>
              <a:srgbClr val="F75B66"/>
            </a:solidFill>
            <a:ln w="38100">
              <a:solidFill>
                <a:srgbClr val="F75B66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 smtClean="0">
                <a:solidFill>
                  <a:schemeClr val="bg1"/>
                </a:solidFill>
              </a:endParaRPr>
            </a:p>
          </p:txBody>
        </p:sp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26695" y="1125705"/>
              <a:ext cx="1304925" cy="638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327195" y="1125705"/>
              <a:ext cx="128587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群組 13"/>
          <p:cNvGrpSpPr/>
          <p:nvPr userDrawn="1"/>
        </p:nvGrpSpPr>
        <p:grpSpPr>
          <a:xfrm>
            <a:off x="657225" y="2019115"/>
            <a:ext cx="6965370" cy="619125"/>
            <a:chOff x="657225" y="1807245"/>
            <a:chExt cx="6965370" cy="619125"/>
          </a:xfrm>
        </p:grpSpPr>
        <p:sp>
          <p:nvSpPr>
            <p:cNvPr id="15" name="矩形 14"/>
            <p:cNvSpPr/>
            <p:nvPr/>
          </p:nvSpPr>
          <p:spPr>
            <a:xfrm>
              <a:off x="5157065" y="1807245"/>
              <a:ext cx="978346" cy="593252"/>
            </a:xfrm>
            <a:prstGeom prst="rect">
              <a:avLst/>
            </a:prstGeom>
            <a:solidFill>
              <a:srgbClr val="F1AC01"/>
            </a:solidFill>
            <a:ln w="38100">
              <a:solidFill>
                <a:srgbClr val="F1AC0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57225" y="1807245"/>
              <a:ext cx="978346" cy="593252"/>
            </a:xfrm>
            <a:prstGeom prst="rect">
              <a:avLst/>
            </a:prstGeom>
            <a:solidFill>
              <a:srgbClr val="5B5245"/>
            </a:solidFill>
            <a:ln w="38100">
              <a:solidFill>
                <a:srgbClr val="5B5245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en-US" b="1" dirty="0">
                <a:solidFill>
                  <a:schemeClr val="bg1"/>
                </a:solidFill>
                <a:latin typeface="Gill Sans MT" pitchFamily="34" charset="0"/>
                <a:ea typeface="微軟正黑體" pitchFamily="34" charset="-120"/>
              </a:endParaRPr>
            </a:p>
          </p:txBody>
        </p:sp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826695" y="1807245"/>
              <a:ext cx="1304925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327195" y="1807245"/>
              <a:ext cx="1295400" cy="61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矩形 18"/>
          <p:cNvSpPr/>
          <p:nvPr userDrawn="1"/>
        </p:nvSpPr>
        <p:spPr>
          <a:xfrm>
            <a:off x="657225" y="2893475"/>
            <a:ext cx="978346" cy="593252"/>
          </a:xfrm>
          <a:prstGeom prst="rect">
            <a:avLst/>
          </a:prstGeom>
          <a:solidFill>
            <a:srgbClr val="449E9A"/>
          </a:solidFill>
          <a:ln w="38100">
            <a:solidFill>
              <a:srgbClr val="449E9A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zh-TW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5157065" y="2893475"/>
            <a:ext cx="978346" cy="593252"/>
          </a:xfrm>
          <a:prstGeom prst="rect">
            <a:avLst/>
          </a:prstGeom>
          <a:solidFill>
            <a:schemeClr val="bg2">
              <a:lumMod val="50000"/>
            </a:schemeClr>
          </a:solidFill>
          <a:ln w="38100">
            <a:noFill/>
            <a:round/>
            <a:headEnd/>
            <a:tailEnd/>
          </a:ln>
        </p:spPr>
        <p:txBody>
          <a:bodyPr/>
          <a:lstStyle/>
          <a:p>
            <a:pPr algn="ctr"/>
            <a:endParaRPr lang="zh-TW" altLang="en-US" sz="1100" b="1" dirty="0" smtClean="0">
              <a:solidFill>
                <a:schemeClr val="bg1"/>
              </a:solidFill>
            </a:endParaRPr>
          </a:p>
        </p:txBody>
      </p:sp>
      <p:pic>
        <p:nvPicPr>
          <p:cNvPr id="21" name="Picture 5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6695" y="2893475"/>
            <a:ext cx="130492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9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7195" y="2893475"/>
            <a:ext cx="13049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1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17205" y="3741880"/>
            <a:ext cx="12954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矩形 24"/>
          <p:cNvSpPr/>
          <p:nvPr userDrawn="1"/>
        </p:nvSpPr>
        <p:spPr>
          <a:xfrm>
            <a:off x="5427095" y="3876895"/>
            <a:ext cx="5293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TXT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861D-F8B3-4E4B-A69B-04EB9F312415}" type="datetimeFigureOut">
              <a:rPr lang="zh-TW" altLang="en-US" smtClean="0"/>
              <a:t>2021/10/13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9F9-CB22-4C92-95F2-D67E6E1973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0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7865" y="231490"/>
            <a:ext cx="7464515" cy="11701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altLang="zh-TW" dirty="0" smtClean="0"/>
              <a:t>Content</a:t>
            </a:r>
            <a:br>
              <a:rPr lang="en-US" altLang="zh-TW" dirty="0" smtClean="0"/>
            </a:br>
            <a:r>
              <a:rPr lang="en-US" altLang="zh-TW" dirty="0" smtClean="0"/>
              <a:t>Gill Sans MT or </a:t>
            </a:r>
            <a:r>
              <a:rPr lang="zh-TW" altLang="en-US" dirty="0" smtClean="0"/>
              <a:t>微軟正黑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21549" y="1491630"/>
            <a:ext cx="8415935" cy="3465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 smtClean="0"/>
              <a:t>Gill Sans MT </a:t>
            </a:r>
          </a:p>
          <a:p>
            <a:pPr lvl="0"/>
            <a:r>
              <a:rPr lang="zh-TW" altLang="en-US" dirty="0" smtClean="0"/>
              <a:t>微軟正黑</a:t>
            </a:r>
          </a:p>
        </p:txBody>
      </p:sp>
      <p:sp>
        <p:nvSpPr>
          <p:cNvPr id="7" name="手繪多邊形 6"/>
          <p:cNvSpPr/>
          <p:nvPr userDrawn="1"/>
        </p:nvSpPr>
        <p:spPr>
          <a:xfrm rot="16200000" flipV="1">
            <a:off x="-208637" y="221384"/>
            <a:ext cx="989070" cy="381292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2000" y="0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lose/>
              </a:path>
            </a:pathLst>
          </a:custGeom>
          <a:gradFill flip="none" rotWithShape="1">
            <a:gsLst>
              <a:gs pos="32000">
                <a:srgbClr val="0F8AB1"/>
              </a:gs>
              <a:gs pos="70000">
                <a:srgbClr val="1E4B70"/>
              </a:gs>
            </a:gsLst>
            <a:path path="circle">
              <a:fillToRect r="100000" b="100000"/>
            </a:path>
            <a:tileRect l="-100000" t="-10000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TW" altLang="en-US" sz="1800" kern="1200">
              <a:solidFill>
                <a:schemeClr val="tx1"/>
              </a:solidFill>
              <a:latin typeface="Gill Sans MT" pitchFamily="34" charset="0"/>
              <a:ea typeface="微軟正黑體" pitchFamily="34" charset="-120"/>
              <a:cs typeface="新細明體" pitchFamily="-65" charset="-120"/>
            </a:endParaRPr>
          </a:p>
        </p:txBody>
      </p:sp>
      <p:pic>
        <p:nvPicPr>
          <p:cNvPr id="8" name="Picture 16" descr="C:\Documents and Settings\tomcctang\桌面\auo.png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043863" y="285750"/>
            <a:ext cx="8143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文字方塊 8"/>
          <p:cNvSpPr txBox="1">
            <a:spLocks noChangeArrowheads="1"/>
          </p:cNvSpPr>
          <p:nvPr userDrawn="1"/>
        </p:nvSpPr>
        <p:spPr bwMode="auto">
          <a:xfrm>
            <a:off x="602940" y="4983192"/>
            <a:ext cx="342900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b"/>
          <a:lstStyle/>
          <a:p>
            <a:pPr eaLnBrk="1" hangingPunct="1">
              <a:lnSpc>
                <a:spcPct val="80000"/>
              </a:lnSpc>
              <a:defRPr/>
            </a:pP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© 2020 AU </a:t>
            </a:r>
            <a:r>
              <a:rPr kumimoji="0" lang="en-US" altLang="zh-TW" sz="500" dirty="0" err="1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Optronics</a:t>
            </a:r>
            <a:r>
              <a:rPr kumimoji="0" lang="en-US" altLang="zh-TW" sz="500" dirty="0" smtClean="0">
                <a:solidFill>
                  <a:schemeClr val="bg1">
                    <a:lumMod val="50000"/>
                  </a:schemeClr>
                </a:solidFill>
                <a:latin typeface="Gill Sans MT" pitchFamily="34" charset="0"/>
                <a:ea typeface="微軟正黑體" pitchFamily="34" charset="-120"/>
                <a:cs typeface="Times New Roman" pitchFamily="18" charset="0"/>
                <a:sym typeface="Symbol" pitchFamily="18" charset="2"/>
              </a:rPr>
              <a:t> Corporation – Proprietary and Confidential</a:t>
            </a:r>
            <a:endParaRPr kumimoji="0" lang="zh-TW" altLang="en-US" sz="500" dirty="0">
              <a:solidFill>
                <a:schemeClr val="bg1">
                  <a:lumMod val="50000"/>
                </a:schemeClr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12" name="頁尾版面配置區 7"/>
          <p:cNvSpPr>
            <a:spLocks noGrp="1"/>
          </p:cNvSpPr>
          <p:nvPr>
            <p:ph type="ftr" sz="quarter" idx="3"/>
          </p:nvPr>
        </p:nvSpPr>
        <p:spPr>
          <a:xfrm>
            <a:off x="5517105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46" r:id="rId2"/>
    <p:sldLayoutId id="2147483940" r:id="rId3"/>
    <p:sldLayoutId id="2147483952" r:id="rId4"/>
    <p:sldLayoutId id="2147483939" r:id="rId5"/>
    <p:sldLayoutId id="2147483953" r:id="rId6"/>
    <p:sldLayoutId id="2147483941" r:id="rId7"/>
    <p:sldLayoutId id="2147483951" r:id="rId8"/>
    <p:sldLayoutId id="2147483954" r:id="rId9"/>
    <p:sldLayoutId id="2147483955" r:id="rId1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 baseline="0">
          <a:solidFill>
            <a:schemeClr val="tx1">
              <a:lumMod val="75000"/>
              <a:lumOff val="25000"/>
            </a:schemeClr>
          </a:solidFill>
          <a:latin typeface="Gill Sans MT" pitchFamily="34" charset="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17.png"/><Relationship Id="rId10" Type="http://schemas.microsoft.com/office/2007/relationships/hdphoto" Target="../media/hdphoto1.wdp"/><Relationship Id="rId4" Type="http://schemas.openxmlformats.org/officeDocument/2006/relationships/image" Target="../media/image25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11" Type="http://schemas.openxmlformats.org/officeDocument/2006/relationships/image" Target="../media/image33.png"/><Relationship Id="rId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https://flm.auo.com/BulletinApi/Uploader/202110/file_0606113_20211007091232.files/image004.jpg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紀宏勳</a:t>
            </a:r>
            <a:endParaRPr lang="en-US" altLang="zh-TW" dirty="0" smtClean="0"/>
          </a:p>
          <a:p>
            <a:r>
              <a:rPr lang="en-US" altLang="zh-TW" dirty="0" smtClean="0"/>
              <a:t>MMFAA1</a:t>
            </a:r>
          </a:p>
          <a:p>
            <a:r>
              <a:rPr lang="en-US" altLang="zh-TW" dirty="0" smtClean="0"/>
              <a:t>Date </a:t>
            </a:r>
            <a:r>
              <a:rPr lang="en-US" altLang="zh-TW" dirty="0" smtClean="0"/>
              <a:t>2021.10.14</a:t>
            </a:r>
            <a:endParaRPr lang="en-US" altLang="zh-TW" dirty="0" smtClean="0"/>
          </a:p>
        </p:txBody>
      </p:sp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Weekly Report</a:t>
            </a:r>
            <a:br>
              <a:rPr lang="en-US" altLang="zh-TW" dirty="0" smtClean="0"/>
            </a:br>
            <a:r>
              <a:rPr lang="en-US" altLang="zh-TW" dirty="0" smtClean="0"/>
              <a:t>w142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 關卡地圖</a:t>
            </a:r>
            <a:r>
              <a:rPr lang="en-US" altLang="zh-TW" dirty="0" smtClean="0"/>
              <a:t>1I</a:t>
            </a:r>
            <a:br>
              <a:rPr lang="en-US" altLang="zh-TW" dirty="0" smtClean="0"/>
            </a:b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-90010" y="0"/>
            <a:ext cx="0" cy="0"/>
          </a:xfrm>
        </p:spPr>
        <p:txBody>
          <a:bodyPr/>
          <a:lstStyle/>
          <a:p>
            <a:fld id="{ABDAC9F9-CB22-4C92-95F2-D67E6E197372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256" name="圖片 2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69128" y="2931888"/>
            <a:ext cx="573757" cy="483508"/>
          </a:xfrm>
          <a:prstGeom prst="rect">
            <a:avLst/>
          </a:prstGeom>
        </p:spPr>
      </p:pic>
      <p:sp>
        <p:nvSpPr>
          <p:cNvPr id="257" name="矩形 256"/>
          <p:cNvSpPr/>
          <p:nvPr/>
        </p:nvSpPr>
        <p:spPr>
          <a:xfrm flipH="1">
            <a:off x="566555" y="3413386"/>
            <a:ext cx="1378904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NAS</a:t>
            </a:r>
            <a:r>
              <a:rPr lang="zh-TW" altLang="en-US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(RejudgeData)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58" name="圖片 25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60" y="2921388"/>
            <a:ext cx="506343" cy="506343"/>
          </a:xfrm>
          <a:prstGeom prst="rect">
            <a:avLst/>
          </a:prstGeom>
        </p:spPr>
      </p:pic>
      <p:sp>
        <p:nvSpPr>
          <p:cNvPr id="259" name="矩形 258"/>
          <p:cNvSpPr/>
          <p:nvPr/>
        </p:nvSpPr>
        <p:spPr>
          <a:xfrm flipH="1">
            <a:off x="1750442" y="3419098"/>
            <a:ext cx="1249060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MySQL Database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62" name="圖片 2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42" y="2603296"/>
            <a:ext cx="318092" cy="318092"/>
          </a:xfrm>
          <a:prstGeom prst="rect">
            <a:avLst/>
          </a:prstGeom>
        </p:spPr>
      </p:pic>
      <p:pic>
        <p:nvPicPr>
          <p:cNvPr id="267" name="圖片 2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219906" y="2592894"/>
            <a:ext cx="256250" cy="256250"/>
          </a:xfrm>
          <a:prstGeom prst="rect">
            <a:avLst/>
          </a:prstGeom>
        </p:spPr>
      </p:pic>
      <p:sp>
        <p:nvSpPr>
          <p:cNvPr id="90" name="右彎箭號 89"/>
          <p:cNvSpPr/>
          <p:nvPr/>
        </p:nvSpPr>
        <p:spPr>
          <a:xfrm>
            <a:off x="1696130" y="1924960"/>
            <a:ext cx="495939" cy="231547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1" name="右彎箭號 90"/>
          <p:cNvSpPr/>
          <p:nvPr/>
        </p:nvSpPr>
        <p:spPr>
          <a:xfrm flipV="1">
            <a:off x="1695257" y="3969420"/>
            <a:ext cx="495939" cy="2181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2" name="文字方塊 91"/>
          <p:cNvSpPr txBox="1"/>
          <p:nvPr/>
        </p:nvSpPr>
        <p:spPr>
          <a:xfrm>
            <a:off x="2463134" y="1963190"/>
            <a:ext cx="7816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err="1" smtClean="0"/>
              <a:t>ReJudge</a:t>
            </a:r>
            <a:r>
              <a:rPr lang="en-US" altLang="zh-TW" sz="1050" dirty="0" smtClean="0"/>
              <a:t> UI</a:t>
            </a:r>
            <a:endParaRPr lang="en-US" altLang="zh-TW" sz="1050" dirty="0"/>
          </a:p>
        </p:txBody>
      </p:sp>
      <p:pic>
        <p:nvPicPr>
          <p:cNvPr id="118" name="圖片 1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237" y="1536635"/>
            <a:ext cx="610739" cy="436423"/>
          </a:xfrm>
          <a:prstGeom prst="rect">
            <a:avLst/>
          </a:prstGeom>
        </p:spPr>
      </p:pic>
      <p:pic>
        <p:nvPicPr>
          <p:cNvPr id="156" name="圖片 1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54" y="3989535"/>
            <a:ext cx="299194" cy="298888"/>
          </a:xfrm>
          <a:prstGeom prst="rect">
            <a:avLst/>
          </a:prstGeom>
        </p:spPr>
      </p:pic>
      <p:sp>
        <p:nvSpPr>
          <p:cNvPr id="157" name="文字方塊 156"/>
          <p:cNvSpPr txBox="1"/>
          <p:nvPr/>
        </p:nvSpPr>
        <p:spPr>
          <a:xfrm>
            <a:off x="2222829" y="4433069"/>
            <a:ext cx="119569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Auto Order</a:t>
            </a:r>
            <a:endParaRPr lang="en-US" altLang="zh-TW" sz="1050" dirty="0"/>
          </a:p>
        </p:txBody>
      </p:sp>
      <p:grpSp>
        <p:nvGrpSpPr>
          <p:cNvPr id="158" name="群組 157"/>
          <p:cNvGrpSpPr/>
          <p:nvPr/>
        </p:nvGrpSpPr>
        <p:grpSpPr>
          <a:xfrm>
            <a:off x="2536153" y="3902499"/>
            <a:ext cx="514380" cy="514456"/>
            <a:chOff x="608610" y="2052653"/>
            <a:chExt cx="1367900" cy="1374434"/>
          </a:xfrm>
        </p:grpSpPr>
        <p:grpSp>
          <p:nvGrpSpPr>
            <p:cNvPr id="159" name="群組 158"/>
            <p:cNvGrpSpPr/>
            <p:nvPr/>
          </p:nvGrpSpPr>
          <p:grpSpPr>
            <a:xfrm>
              <a:off x="608610" y="2052653"/>
              <a:ext cx="1367900" cy="1374434"/>
              <a:chOff x="-5238170" y="1278062"/>
              <a:chExt cx="4277619" cy="4298052"/>
            </a:xfrm>
          </p:grpSpPr>
          <p:pic>
            <p:nvPicPr>
              <p:cNvPr id="161" name="圖片 160"/>
              <p:cNvPicPr>
                <a:picLocks noChangeAspect="1"/>
              </p:cNvPicPr>
              <p:nvPr/>
            </p:nvPicPr>
            <p:blipFill>
              <a:blip r:embed="rId9" cstate="print">
                <a:extLst/>
              </a:blip>
              <a:stretch>
                <a:fillRect/>
              </a:stretch>
            </p:blipFill>
            <p:spPr>
              <a:xfrm rot="4504510">
                <a:off x="-5197638" y="1339027"/>
                <a:ext cx="4298052" cy="4176122"/>
              </a:xfrm>
              <a:prstGeom prst="rect">
                <a:avLst/>
              </a:prstGeom>
            </p:spPr>
          </p:pic>
          <p:sp>
            <p:nvSpPr>
              <p:cNvPr id="162" name="減號 161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3" name="減號 162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4" name="減號 163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5" name="減號 164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6" name="減號 165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7" name="減號 166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8" name="減號 167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9" name="減號 168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70" name="減號 169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71" name="減號 170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160" name="減號 159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pic>
        <p:nvPicPr>
          <p:cNvPr id="172" name="圖片 17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69" y="2819405"/>
            <a:ext cx="299194" cy="298888"/>
          </a:xfrm>
          <a:prstGeom prst="rect">
            <a:avLst/>
          </a:prstGeom>
        </p:spPr>
      </p:pic>
      <p:sp>
        <p:nvSpPr>
          <p:cNvPr id="173" name="文字方塊 172"/>
          <p:cNvSpPr txBox="1"/>
          <p:nvPr/>
        </p:nvSpPr>
        <p:spPr>
          <a:xfrm>
            <a:off x="3453244" y="3217934"/>
            <a:ext cx="13900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Data Manager</a:t>
            </a:r>
            <a:endParaRPr lang="en-US" altLang="zh-TW" sz="1050" dirty="0"/>
          </a:p>
        </p:txBody>
      </p:sp>
      <p:grpSp>
        <p:nvGrpSpPr>
          <p:cNvPr id="174" name="群組 173"/>
          <p:cNvGrpSpPr/>
          <p:nvPr/>
        </p:nvGrpSpPr>
        <p:grpSpPr>
          <a:xfrm>
            <a:off x="3860468" y="2732369"/>
            <a:ext cx="514380" cy="514456"/>
            <a:chOff x="608610" y="2052653"/>
            <a:chExt cx="1367900" cy="1374434"/>
          </a:xfrm>
        </p:grpSpPr>
        <p:grpSp>
          <p:nvGrpSpPr>
            <p:cNvPr id="175" name="群組 174"/>
            <p:cNvGrpSpPr/>
            <p:nvPr/>
          </p:nvGrpSpPr>
          <p:grpSpPr>
            <a:xfrm>
              <a:off x="608610" y="2052653"/>
              <a:ext cx="1367900" cy="1374434"/>
              <a:chOff x="-5238170" y="1278062"/>
              <a:chExt cx="4277619" cy="4298052"/>
            </a:xfrm>
          </p:grpSpPr>
          <p:pic>
            <p:nvPicPr>
              <p:cNvPr id="177" name="圖片 176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95" b="95073" l="177" r="96454">
                            <a14:foregroundMark x1="18617" y1="16606" x2="18617" y2="16606"/>
                            <a14:foregroundMark x1="17199" y1="17518" x2="6028" y2="34489"/>
                            <a14:foregroundMark x1="10993" y1="25730" x2="9043" y2="22628"/>
                            <a14:foregroundMark x1="18085" y1="17701" x2="40957" y2="1277"/>
                            <a14:foregroundMark x1="29255" y1="9672" x2="66489" y2="5109"/>
                            <a14:foregroundMark x1="50887" y1="7299" x2="91667" y2="42883"/>
                            <a14:foregroundMark x1="45922" y1="5292" x2="52660" y2="1277"/>
                            <a14:foregroundMark x1="60106" y1="7117" x2="74645" y2="10766"/>
                            <a14:foregroundMark x1="74645" y1="13686" x2="92021" y2="36496"/>
                            <a14:foregroundMark x1="96631" y1="34124" x2="92553" y2="42153"/>
                            <a14:foregroundMark x1="85993" y1="72080" x2="57092" y2="95073"/>
                            <a14:foregroundMark x1="1773" y1="47628" x2="1773" y2="47628"/>
                            <a14:foregroundMark x1="2305" y1="47445" x2="177" y2="48358"/>
                            <a14:backgroundMark x1="71277" y1="20985" x2="71277" y2="20985"/>
                            <a14:backgroundMark x1="57092" y1="11131" x2="57092" y2="11131"/>
                            <a14:backgroundMark x1="82092" y1="34489" x2="82092" y2="34489"/>
                            <a14:backgroundMark x1="83333" y1="35036" x2="83333" y2="35219"/>
                            <a14:backgroundMark x1="84220" y1="35949" x2="84220" y2="35949"/>
                            <a14:backgroundMark x1="76418" y1="29745" x2="76418" y2="29745"/>
                            <a14:backgroundMark x1="61879" y1="17336" x2="61879" y2="17336"/>
                            <a14:backgroundMark x1="63830" y1="17336" x2="63830" y2="17336"/>
                            <a14:backgroundMark x1="63121" y1="17883" x2="63121" y2="17883"/>
                            <a14:backgroundMark x1="64007" y1="19161" x2="70390" y2="251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4504510">
                <a:off x="-5197638" y="1339027"/>
                <a:ext cx="4298052" cy="4176122"/>
              </a:xfrm>
              <a:prstGeom prst="rect">
                <a:avLst/>
              </a:prstGeom>
            </p:spPr>
          </p:pic>
          <p:sp>
            <p:nvSpPr>
              <p:cNvPr id="178" name="減號 177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79" name="減號 178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0" name="減號 179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1" name="減號 180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2" name="減號 181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3" name="減號 182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4" name="減號 183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5" name="減號 184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6" name="減號 185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7" name="減號 186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176" name="減號 175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sp>
        <p:nvSpPr>
          <p:cNvPr id="190" name="向右箭號 189"/>
          <p:cNvSpPr/>
          <p:nvPr/>
        </p:nvSpPr>
        <p:spPr>
          <a:xfrm rot="2320572">
            <a:off x="3313763" y="2400265"/>
            <a:ext cx="377283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91" name="向右箭號 190"/>
          <p:cNvSpPr/>
          <p:nvPr/>
        </p:nvSpPr>
        <p:spPr>
          <a:xfrm rot="19667541">
            <a:off x="3313763" y="3646274"/>
            <a:ext cx="377283" cy="92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662934" y="2427666"/>
            <a:ext cx="2248713" cy="132178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2" name="圖片 19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11679" y="2729447"/>
            <a:ext cx="573757" cy="483508"/>
          </a:xfrm>
          <a:prstGeom prst="rect">
            <a:avLst/>
          </a:prstGeom>
        </p:spPr>
      </p:pic>
      <p:sp>
        <p:nvSpPr>
          <p:cNvPr id="193" name="矩形 192"/>
          <p:cNvSpPr/>
          <p:nvPr/>
        </p:nvSpPr>
        <p:spPr>
          <a:xfrm flipH="1">
            <a:off x="4843570" y="3232608"/>
            <a:ext cx="1309974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NAS</a:t>
            </a:r>
            <a:r>
              <a:rPr lang="zh-TW" altLang="en-US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(RetrainData)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94" name="圖片 1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11" y="2386955"/>
            <a:ext cx="318092" cy="318092"/>
          </a:xfrm>
          <a:prstGeom prst="rect">
            <a:avLst/>
          </a:prstGeom>
        </p:spPr>
      </p:pic>
      <p:sp>
        <p:nvSpPr>
          <p:cNvPr id="195" name="向右箭號 194"/>
          <p:cNvSpPr/>
          <p:nvPr/>
        </p:nvSpPr>
        <p:spPr>
          <a:xfrm>
            <a:off x="4758389" y="2978022"/>
            <a:ext cx="107187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196" name="圖片 19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632" y="2386955"/>
            <a:ext cx="318092" cy="318092"/>
          </a:xfrm>
          <a:prstGeom prst="rect">
            <a:avLst/>
          </a:prstGeom>
        </p:spPr>
      </p:pic>
      <p:pic>
        <p:nvPicPr>
          <p:cNvPr id="197" name="圖片 19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47" y="2811884"/>
            <a:ext cx="299194" cy="298888"/>
          </a:xfrm>
          <a:prstGeom prst="rect">
            <a:avLst/>
          </a:prstGeom>
        </p:spPr>
      </p:pic>
      <p:sp>
        <p:nvSpPr>
          <p:cNvPr id="198" name="文字方塊 197"/>
          <p:cNvSpPr txBox="1"/>
          <p:nvPr/>
        </p:nvSpPr>
        <p:spPr>
          <a:xfrm>
            <a:off x="6044159" y="3248859"/>
            <a:ext cx="13717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Retrain</a:t>
            </a:r>
            <a:endParaRPr lang="en-US" altLang="zh-TW" sz="1050" dirty="0"/>
          </a:p>
        </p:txBody>
      </p:sp>
      <p:grpSp>
        <p:nvGrpSpPr>
          <p:cNvPr id="199" name="群組 198"/>
          <p:cNvGrpSpPr/>
          <p:nvPr/>
        </p:nvGrpSpPr>
        <p:grpSpPr>
          <a:xfrm>
            <a:off x="6483746" y="2724848"/>
            <a:ext cx="514380" cy="514456"/>
            <a:chOff x="608610" y="2052653"/>
            <a:chExt cx="1367900" cy="1374434"/>
          </a:xfrm>
        </p:grpSpPr>
        <p:grpSp>
          <p:nvGrpSpPr>
            <p:cNvPr id="200" name="群組 199"/>
            <p:cNvGrpSpPr/>
            <p:nvPr/>
          </p:nvGrpSpPr>
          <p:grpSpPr>
            <a:xfrm>
              <a:off x="608610" y="2052653"/>
              <a:ext cx="1367900" cy="1374434"/>
              <a:chOff x="-5238170" y="1278062"/>
              <a:chExt cx="4277619" cy="4298052"/>
            </a:xfrm>
          </p:grpSpPr>
          <p:pic>
            <p:nvPicPr>
              <p:cNvPr id="202" name="圖片 20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95" b="95073" l="177" r="96454">
                            <a14:foregroundMark x1="18617" y1="16606" x2="18617" y2="16606"/>
                            <a14:foregroundMark x1="17199" y1="17518" x2="6028" y2="34489"/>
                            <a14:foregroundMark x1="10993" y1="25730" x2="9043" y2="22628"/>
                            <a14:foregroundMark x1="18085" y1="17701" x2="40957" y2="1277"/>
                            <a14:foregroundMark x1="29255" y1="9672" x2="66489" y2="5109"/>
                            <a14:foregroundMark x1="50887" y1="7299" x2="91667" y2="42883"/>
                            <a14:foregroundMark x1="45922" y1="5292" x2="52660" y2="1277"/>
                            <a14:foregroundMark x1="60106" y1="7117" x2="74645" y2="10766"/>
                            <a14:foregroundMark x1="74645" y1="13686" x2="92021" y2="36496"/>
                            <a14:foregroundMark x1="96631" y1="34124" x2="92553" y2="42153"/>
                            <a14:foregroundMark x1="85993" y1="72080" x2="57092" y2="95073"/>
                            <a14:foregroundMark x1="1773" y1="47628" x2="1773" y2="47628"/>
                            <a14:foregroundMark x1="2305" y1="47445" x2="177" y2="48358"/>
                            <a14:backgroundMark x1="71277" y1="20985" x2="71277" y2="20985"/>
                            <a14:backgroundMark x1="57092" y1="11131" x2="57092" y2="11131"/>
                            <a14:backgroundMark x1="82092" y1="34489" x2="82092" y2="34489"/>
                            <a14:backgroundMark x1="83333" y1="35036" x2="83333" y2="35219"/>
                            <a14:backgroundMark x1="84220" y1="35949" x2="84220" y2="35949"/>
                            <a14:backgroundMark x1="76418" y1="29745" x2="76418" y2="29745"/>
                            <a14:backgroundMark x1="61879" y1="17336" x2="61879" y2="17336"/>
                            <a14:backgroundMark x1="63830" y1="17336" x2="63830" y2="17336"/>
                            <a14:backgroundMark x1="63121" y1="17883" x2="63121" y2="17883"/>
                            <a14:backgroundMark x1="64007" y1="19161" x2="70390" y2="251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4504510">
                <a:off x="-5197638" y="1339027"/>
                <a:ext cx="4298052" cy="4176122"/>
              </a:xfrm>
              <a:prstGeom prst="rect">
                <a:avLst/>
              </a:prstGeom>
            </p:spPr>
          </p:pic>
          <p:sp>
            <p:nvSpPr>
              <p:cNvPr id="203" name="減號 202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04" name="減號 203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05" name="減號 204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06" name="減號 205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07" name="減號 206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08" name="減號 207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09" name="減號 208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10" name="減號 209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11" name="減號 210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12" name="減號 211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201" name="減號 200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6556407" y="2388673"/>
            <a:ext cx="358829" cy="318092"/>
            <a:chOff x="6013371" y="2246517"/>
            <a:chExt cx="358829" cy="318092"/>
          </a:xfrm>
        </p:grpSpPr>
        <p:pic>
          <p:nvPicPr>
            <p:cNvPr id="220" name="圖片 2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219" name="文字方塊 218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sp>
        <p:nvSpPr>
          <p:cNvPr id="221" name="向右箭號 220"/>
          <p:cNvSpPr/>
          <p:nvPr/>
        </p:nvSpPr>
        <p:spPr>
          <a:xfrm>
            <a:off x="6158680" y="2962897"/>
            <a:ext cx="107187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22" name="圖片 2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06035" y="2724070"/>
            <a:ext cx="573757" cy="483508"/>
          </a:xfrm>
          <a:prstGeom prst="rect">
            <a:avLst/>
          </a:prstGeom>
        </p:spPr>
      </p:pic>
      <p:sp>
        <p:nvSpPr>
          <p:cNvPr id="223" name="矩形 222"/>
          <p:cNvSpPr/>
          <p:nvPr/>
        </p:nvSpPr>
        <p:spPr>
          <a:xfrm flipH="1">
            <a:off x="7389038" y="3246031"/>
            <a:ext cx="1407758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NAS</a:t>
            </a:r>
            <a:r>
              <a:rPr lang="zh-TW" altLang="en-US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(RetrainResult)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sp>
        <p:nvSpPr>
          <p:cNvPr id="224" name="向右箭號 223"/>
          <p:cNvSpPr/>
          <p:nvPr/>
        </p:nvSpPr>
        <p:spPr>
          <a:xfrm>
            <a:off x="7308733" y="2962897"/>
            <a:ext cx="107187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grpSp>
        <p:nvGrpSpPr>
          <p:cNvPr id="225" name="群組 224"/>
          <p:cNvGrpSpPr/>
          <p:nvPr/>
        </p:nvGrpSpPr>
        <p:grpSpPr>
          <a:xfrm>
            <a:off x="7913498" y="2385152"/>
            <a:ext cx="358829" cy="318092"/>
            <a:chOff x="6013371" y="2246517"/>
            <a:chExt cx="358829" cy="318092"/>
          </a:xfrm>
        </p:grpSpPr>
        <p:pic>
          <p:nvPicPr>
            <p:cNvPr id="226" name="圖片 2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227" name="矩形 226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228" name="文字方塊 227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72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 關卡地圖</a:t>
            </a:r>
            <a:r>
              <a:rPr lang="en-US" altLang="zh-TW" dirty="0" smtClean="0"/>
              <a:t>1</a:t>
            </a:r>
            <a:br>
              <a:rPr lang="en-US" altLang="zh-TW" dirty="0" smtClean="0"/>
            </a:b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-90010" y="0"/>
            <a:ext cx="0" cy="0"/>
          </a:xfrm>
        </p:spPr>
        <p:txBody>
          <a:bodyPr/>
          <a:lstStyle/>
          <a:p>
            <a:fld id="{ABDAC9F9-CB22-4C92-95F2-D67E6E19737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54" name="圖片 5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8940" y="2410452"/>
            <a:ext cx="465208" cy="549558"/>
          </a:xfrm>
          <a:prstGeom prst="rect">
            <a:avLst/>
          </a:prstGeom>
        </p:spPr>
      </p:pic>
      <p:sp>
        <p:nvSpPr>
          <p:cNvPr id="55" name="文字方塊 54"/>
          <p:cNvSpPr txBox="1"/>
          <p:nvPr/>
        </p:nvSpPr>
        <p:spPr>
          <a:xfrm>
            <a:off x="2093434" y="2978608"/>
            <a:ext cx="14799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MMFA </a:t>
            </a:r>
            <a:r>
              <a:rPr lang="en-US" altLang="zh-TW" sz="1050" dirty="0" smtClean="0"/>
              <a:t>Inference Code</a:t>
            </a:r>
            <a:endParaRPr lang="zh-TW" altLang="en-US" sz="105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674682" y="2460586"/>
            <a:ext cx="6349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1"/>
                </a:solidFill>
              </a:rPr>
              <a:t>AI</a:t>
            </a:r>
            <a:endParaRPr lang="zh-TW" altLang="en-US" sz="800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883" y="2066111"/>
            <a:ext cx="318092" cy="318092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2588490" y="2097032"/>
            <a:ext cx="256250" cy="256250"/>
          </a:xfrm>
          <a:prstGeom prst="rect">
            <a:avLst/>
          </a:prstGeom>
        </p:spPr>
      </p:pic>
      <p:pic>
        <p:nvPicPr>
          <p:cNvPr id="94" name="圖片 9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2980" y="1607949"/>
            <a:ext cx="299194" cy="298888"/>
          </a:xfrm>
          <a:prstGeom prst="rect">
            <a:avLst/>
          </a:prstGeom>
        </p:spPr>
      </p:pic>
      <p:sp>
        <p:nvSpPr>
          <p:cNvPr id="95" name="文字方塊 94"/>
          <p:cNvSpPr txBox="1"/>
          <p:nvPr/>
        </p:nvSpPr>
        <p:spPr>
          <a:xfrm>
            <a:off x="3456935" y="2036845"/>
            <a:ext cx="7262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 smtClean="0"/>
              <a:t>爬蟲程式</a:t>
            </a:r>
            <a:endParaRPr lang="en-US" altLang="zh-TW" sz="1050" dirty="0"/>
          </a:p>
        </p:txBody>
      </p:sp>
      <p:grpSp>
        <p:nvGrpSpPr>
          <p:cNvPr id="96" name="群組 95"/>
          <p:cNvGrpSpPr/>
          <p:nvPr/>
        </p:nvGrpSpPr>
        <p:grpSpPr>
          <a:xfrm>
            <a:off x="3556679" y="1520913"/>
            <a:ext cx="514380" cy="514456"/>
            <a:chOff x="608610" y="2052653"/>
            <a:chExt cx="1367900" cy="1374434"/>
          </a:xfrm>
        </p:grpSpPr>
        <p:grpSp>
          <p:nvGrpSpPr>
            <p:cNvPr id="98" name="群組 97"/>
            <p:cNvGrpSpPr/>
            <p:nvPr/>
          </p:nvGrpSpPr>
          <p:grpSpPr>
            <a:xfrm>
              <a:off x="608610" y="2052653"/>
              <a:ext cx="1367900" cy="1374434"/>
              <a:chOff x="-5238170" y="1278062"/>
              <a:chExt cx="4277619" cy="4298052"/>
            </a:xfrm>
          </p:grpSpPr>
          <p:pic>
            <p:nvPicPr>
              <p:cNvPr id="101" name="圖片 100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95" b="95073" l="177" r="96454">
                            <a14:foregroundMark x1="18617" y1="16606" x2="18617" y2="16606"/>
                            <a14:foregroundMark x1="17199" y1="17518" x2="6028" y2="34489"/>
                            <a14:foregroundMark x1="10993" y1="25730" x2="9043" y2="22628"/>
                            <a14:foregroundMark x1="18085" y1="17701" x2="40957" y2="1277"/>
                            <a14:foregroundMark x1="29255" y1="9672" x2="66489" y2="5109"/>
                            <a14:foregroundMark x1="50887" y1="7299" x2="91667" y2="42883"/>
                            <a14:foregroundMark x1="45922" y1="5292" x2="52660" y2="1277"/>
                            <a14:foregroundMark x1="60106" y1="7117" x2="74645" y2="10766"/>
                            <a14:foregroundMark x1="74645" y1="13686" x2="92021" y2="36496"/>
                            <a14:foregroundMark x1="96631" y1="34124" x2="92553" y2="42153"/>
                            <a14:foregroundMark x1="85993" y1="72080" x2="57092" y2="95073"/>
                            <a14:foregroundMark x1="1773" y1="47628" x2="1773" y2="47628"/>
                            <a14:foregroundMark x1="2305" y1="47445" x2="177" y2="48358"/>
                            <a14:backgroundMark x1="71277" y1="20985" x2="71277" y2="20985"/>
                            <a14:backgroundMark x1="57092" y1="11131" x2="57092" y2="11131"/>
                            <a14:backgroundMark x1="82092" y1="34489" x2="82092" y2="34489"/>
                            <a14:backgroundMark x1="83333" y1="35036" x2="83333" y2="35219"/>
                            <a14:backgroundMark x1="84220" y1="35949" x2="84220" y2="35949"/>
                            <a14:backgroundMark x1="76418" y1="29745" x2="76418" y2="29745"/>
                            <a14:backgroundMark x1="61879" y1="17336" x2="61879" y2="17336"/>
                            <a14:backgroundMark x1="63830" y1="17336" x2="63830" y2="17336"/>
                            <a14:backgroundMark x1="63121" y1="17883" x2="63121" y2="17883"/>
                            <a14:backgroundMark x1="64007" y1="19161" x2="70390" y2="251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4504510">
                <a:off x="-5197638" y="1339027"/>
                <a:ext cx="4298052" cy="4176122"/>
              </a:xfrm>
              <a:prstGeom prst="rect">
                <a:avLst/>
              </a:prstGeom>
            </p:spPr>
          </p:pic>
          <p:sp>
            <p:nvSpPr>
              <p:cNvPr id="105" name="減號 104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6" name="減號 105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7" name="減號 106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8" name="減號 107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9" name="減號 108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10" name="減號 109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11" name="減號 110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12" name="減號 111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13" name="減號 112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14" name="減號 113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99" name="減號 98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pic>
        <p:nvPicPr>
          <p:cNvPr id="115" name="圖片 1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87456" y="1513822"/>
            <a:ext cx="573757" cy="483508"/>
          </a:xfrm>
          <a:prstGeom prst="rect">
            <a:avLst/>
          </a:prstGeom>
        </p:spPr>
      </p:pic>
      <p:sp>
        <p:nvSpPr>
          <p:cNvPr id="116" name="矩形 115"/>
          <p:cNvSpPr/>
          <p:nvPr/>
        </p:nvSpPr>
        <p:spPr>
          <a:xfrm flipH="1">
            <a:off x="4284883" y="2035783"/>
            <a:ext cx="1378904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NAS</a:t>
            </a:r>
            <a:r>
              <a:rPr lang="zh-TW" altLang="en-US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(RejudgeData)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122" name="圖片 1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963" y="1617137"/>
            <a:ext cx="299194" cy="298888"/>
          </a:xfrm>
          <a:prstGeom prst="rect">
            <a:avLst/>
          </a:prstGeom>
        </p:spPr>
      </p:pic>
      <p:sp>
        <p:nvSpPr>
          <p:cNvPr id="123" name="文字方塊 122"/>
          <p:cNvSpPr txBox="1"/>
          <p:nvPr/>
        </p:nvSpPr>
        <p:spPr>
          <a:xfrm>
            <a:off x="5781986" y="2024919"/>
            <a:ext cx="8639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Log Parser</a:t>
            </a:r>
            <a:endParaRPr lang="en-US" altLang="zh-TW" sz="1050" dirty="0"/>
          </a:p>
        </p:txBody>
      </p:sp>
      <p:grpSp>
        <p:nvGrpSpPr>
          <p:cNvPr id="124" name="群組 123"/>
          <p:cNvGrpSpPr/>
          <p:nvPr/>
        </p:nvGrpSpPr>
        <p:grpSpPr>
          <a:xfrm>
            <a:off x="5950662" y="1530101"/>
            <a:ext cx="514380" cy="514456"/>
            <a:chOff x="608610" y="2052653"/>
            <a:chExt cx="1367900" cy="1374434"/>
          </a:xfrm>
        </p:grpSpPr>
        <p:grpSp>
          <p:nvGrpSpPr>
            <p:cNvPr id="125" name="群組 124"/>
            <p:cNvGrpSpPr/>
            <p:nvPr/>
          </p:nvGrpSpPr>
          <p:grpSpPr>
            <a:xfrm>
              <a:off x="608610" y="2052653"/>
              <a:ext cx="1367900" cy="1374434"/>
              <a:chOff x="-5238170" y="1278062"/>
              <a:chExt cx="4277619" cy="4298052"/>
            </a:xfrm>
          </p:grpSpPr>
          <p:pic>
            <p:nvPicPr>
              <p:cNvPr id="127" name="圖片 126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95" b="95073" l="177" r="96454">
                            <a14:foregroundMark x1="18617" y1="16606" x2="18617" y2="16606"/>
                            <a14:foregroundMark x1="17199" y1="17518" x2="6028" y2="34489"/>
                            <a14:foregroundMark x1="10993" y1="25730" x2="9043" y2="22628"/>
                            <a14:foregroundMark x1="18085" y1="17701" x2="40957" y2="1277"/>
                            <a14:foregroundMark x1="29255" y1="9672" x2="66489" y2="5109"/>
                            <a14:foregroundMark x1="50887" y1="7299" x2="91667" y2="42883"/>
                            <a14:foregroundMark x1="45922" y1="5292" x2="52660" y2="1277"/>
                            <a14:foregroundMark x1="60106" y1="7117" x2="74645" y2="10766"/>
                            <a14:foregroundMark x1="74645" y1="13686" x2="92021" y2="36496"/>
                            <a14:foregroundMark x1="96631" y1="34124" x2="92553" y2="42153"/>
                            <a14:foregroundMark x1="85993" y1="72080" x2="57092" y2="95073"/>
                            <a14:foregroundMark x1="1773" y1="47628" x2="1773" y2="47628"/>
                            <a14:foregroundMark x1="2305" y1="47445" x2="177" y2="48358"/>
                            <a14:backgroundMark x1="71277" y1="20985" x2="71277" y2="20985"/>
                            <a14:backgroundMark x1="57092" y1="11131" x2="57092" y2="11131"/>
                            <a14:backgroundMark x1="82092" y1="34489" x2="82092" y2="34489"/>
                            <a14:backgroundMark x1="83333" y1="35036" x2="83333" y2="35219"/>
                            <a14:backgroundMark x1="84220" y1="35949" x2="84220" y2="35949"/>
                            <a14:backgroundMark x1="76418" y1="29745" x2="76418" y2="29745"/>
                            <a14:backgroundMark x1="61879" y1="17336" x2="61879" y2="17336"/>
                            <a14:backgroundMark x1="63830" y1="17336" x2="63830" y2="17336"/>
                            <a14:backgroundMark x1="63121" y1="17883" x2="63121" y2="17883"/>
                            <a14:backgroundMark x1="64007" y1="19161" x2="70390" y2="25182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4504510">
                <a:off x="-5197638" y="1339027"/>
                <a:ext cx="4298052" cy="4176122"/>
              </a:xfrm>
              <a:prstGeom prst="rect">
                <a:avLst/>
              </a:prstGeom>
            </p:spPr>
          </p:pic>
          <p:sp>
            <p:nvSpPr>
              <p:cNvPr id="128" name="減號 127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29" name="減號 128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30" name="減號 129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31" name="減號 130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32" name="減號 131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33" name="減號 132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34" name="減號 133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35" name="減號 134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36" name="減號 135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37" name="減號 136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126" name="減號 125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pic>
        <p:nvPicPr>
          <p:cNvPr id="22" name="圖片 2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23" y="1540648"/>
            <a:ext cx="506343" cy="506343"/>
          </a:xfrm>
          <a:prstGeom prst="rect">
            <a:avLst/>
          </a:prstGeom>
        </p:spPr>
      </p:pic>
      <p:sp>
        <p:nvSpPr>
          <p:cNvPr id="138" name="矩形 137"/>
          <p:cNvSpPr/>
          <p:nvPr/>
        </p:nvSpPr>
        <p:spPr>
          <a:xfrm flipH="1">
            <a:off x="6878335" y="2038358"/>
            <a:ext cx="1249060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MySQL Database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10" y="2362267"/>
            <a:ext cx="660122" cy="656837"/>
          </a:xfrm>
          <a:prstGeom prst="rect">
            <a:avLst/>
          </a:prstGeom>
        </p:spPr>
      </p:pic>
      <p:sp>
        <p:nvSpPr>
          <p:cNvPr id="93" name="文字方塊 92"/>
          <p:cNvSpPr txBox="1"/>
          <p:nvPr/>
        </p:nvSpPr>
        <p:spPr>
          <a:xfrm>
            <a:off x="1151620" y="2965839"/>
            <a:ext cx="4464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 smtClean="0"/>
              <a:t>Tool</a:t>
            </a:r>
            <a:endParaRPr lang="zh-TW" altLang="en-US" sz="1050" dirty="0"/>
          </a:p>
        </p:txBody>
      </p:sp>
      <p:pic>
        <p:nvPicPr>
          <p:cNvPr id="97" name="圖片 9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7" y="2068707"/>
            <a:ext cx="318092" cy="318092"/>
          </a:xfrm>
          <a:prstGeom prst="rect">
            <a:avLst/>
          </a:prstGeom>
        </p:spPr>
      </p:pic>
      <p:pic>
        <p:nvPicPr>
          <p:cNvPr id="100" name="圖片 9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910" y="1134711"/>
            <a:ext cx="318092" cy="318092"/>
          </a:xfrm>
          <a:prstGeom prst="rect">
            <a:avLst/>
          </a:prstGeom>
        </p:spPr>
      </p:pic>
      <p:pic>
        <p:nvPicPr>
          <p:cNvPr id="102" name="圖片 1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573835" y="1173027"/>
            <a:ext cx="256250" cy="256250"/>
          </a:xfrm>
          <a:prstGeom prst="rect">
            <a:avLst/>
          </a:prstGeom>
        </p:spPr>
      </p:pic>
      <p:pic>
        <p:nvPicPr>
          <p:cNvPr id="103" name="圖片 10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131590"/>
            <a:ext cx="318092" cy="318092"/>
          </a:xfrm>
          <a:prstGeom prst="rect">
            <a:avLst/>
          </a:prstGeom>
        </p:spPr>
      </p:pic>
      <p:pic>
        <p:nvPicPr>
          <p:cNvPr id="104" name="圖片 10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739081" y="1160922"/>
            <a:ext cx="256250" cy="256250"/>
          </a:xfrm>
          <a:prstGeom prst="rect">
            <a:avLst/>
          </a:prstGeom>
        </p:spPr>
      </p:pic>
      <p:sp>
        <p:nvSpPr>
          <p:cNvPr id="117" name="向右箭號 116"/>
          <p:cNvSpPr/>
          <p:nvPr/>
        </p:nvSpPr>
        <p:spPr>
          <a:xfrm>
            <a:off x="1986247" y="2654870"/>
            <a:ext cx="107187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19" name="向右箭號 118"/>
          <p:cNvSpPr/>
          <p:nvPr/>
        </p:nvSpPr>
        <p:spPr>
          <a:xfrm>
            <a:off x="4256791" y="1727749"/>
            <a:ext cx="107187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143" name="圖片 14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6075997" y="1173027"/>
            <a:ext cx="256250" cy="256250"/>
          </a:xfrm>
          <a:prstGeom prst="rect">
            <a:avLst/>
          </a:prstGeom>
        </p:spPr>
      </p:pic>
      <p:pic>
        <p:nvPicPr>
          <p:cNvPr id="144" name="圖片 1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7338569" y="1180939"/>
            <a:ext cx="256250" cy="256250"/>
          </a:xfrm>
          <a:prstGeom prst="rect">
            <a:avLst/>
          </a:prstGeom>
        </p:spPr>
      </p:pic>
      <p:pic>
        <p:nvPicPr>
          <p:cNvPr id="145" name="圖片 14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013" y="2109300"/>
            <a:ext cx="202858" cy="229033"/>
          </a:xfrm>
          <a:prstGeom prst="rect">
            <a:avLst/>
          </a:prstGeom>
        </p:spPr>
      </p:pic>
      <p:pic>
        <p:nvPicPr>
          <p:cNvPr id="256" name="圖片 25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15144" y="4070472"/>
            <a:ext cx="573757" cy="483508"/>
          </a:xfrm>
          <a:prstGeom prst="rect">
            <a:avLst/>
          </a:prstGeom>
        </p:spPr>
      </p:pic>
      <p:sp>
        <p:nvSpPr>
          <p:cNvPr id="257" name="矩形 256"/>
          <p:cNvSpPr/>
          <p:nvPr/>
        </p:nvSpPr>
        <p:spPr>
          <a:xfrm flipH="1">
            <a:off x="4312571" y="4551970"/>
            <a:ext cx="1378904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NAS</a:t>
            </a:r>
            <a:r>
              <a:rPr lang="zh-TW" altLang="en-US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(RejudgeData)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58" name="圖片 25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33" y="2855239"/>
            <a:ext cx="506343" cy="506343"/>
          </a:xfrm>
          <a:prstGeom prst="rect">
            <a:avLst/>
          </a:prstGeom>
        </p:spPr>
      </p:pic>
      <p:sp>
        <p:nvSpPr>
          <p:cNvPr id="259" name="矩形 258"/>
          <p:cNvSpPr/>
          <p:nvPr/>
        </p:nvSpPr>
        <p:spPr>
          <a:xfrm flipH="1">
            <a:off x="4385415" y="3352949"/>
            <a:ext cx="1249060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MySQL Database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pic>
        <p:nvPicPr>
          <p:cNvPr id="262" name="圖片 26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58" y="3741880"/>
            <a:ext cx="318092" cy="318092"/>
          </a:xfrm>
          <a:prstGeom prst="rect">
            <a:avLst/>
          </a:prstGeom>
        </p:spPr>
      </p:pic>
      <p:sp>
        <p:nvSpPr>
          <p:cNvPr id="263" name="向右箭號 262"/>
          <p:cNvSpPr/>
          <p:nvPr/>
        </p:nvSpPr>
        <p:spPr>
          <a:xfrm rot="19172320">
            <a:off x="4310384" y="3244826"/>
            <a:ext cx="107187" cy="92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265" name="向右箭號 264"/>
          <p:cNvSpPr/>
          <p:nvPr/>
        </p:nvSpPr>
        <p:spPr>
          <a:xfrm rot="3815455">
            <a:off x="4334447" y="3985827"/>
            <a:ext cx="107187" cy="92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267" name="圖片 2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4854879" y="2526745"/>
            <a:ext cx="256250" cy="256250"/>
          </a:xfrm>
          <a:prstGeom prst="rect">
            <a:avLst/>
          </a:prstGeom>
        </p:spPr>
      </p:pic>
      <p:pic>
        <p:nvPicPr>
          <p:cNvPr id="285" name="圖片 28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968" y="3370445"/>
            <a:ext cx="299194" cy="298888"/>
          </a:xfrm>
          <a:prstGeom prst="rect">
            <a:avLst/>
          </a:prstGeom>
        </p:spPr>
      </p:pic>
      <p:sp>
        <p:nvSpPr>
          <p:cNvPr id="286" name="文字方塊 285"/>
          <p:cNvSpPr txBox="1"/>
          <p:nvPr/>
        </p:nvSpPr>
        <p:spPr>
          <a:xfrm>
            <a:off x="3228515" y="3800219"/>
            <a:ext cx="11427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Web API</a:t>
            </a:r>
            <a:endParaRPr lang="en-US" altLang="zh-TW" sz="1050" dirty="0"/>
          </a:p>
        </p:txBody>
      </p:sp>
      <p:grpSp>
        <p:nvGrpSpPr>
          <p:cNvPr id="287" name="群組 286"/>
          <p:cNvGrpSpPr/>
          <p:nvPr/>
        </p:nvGrpSpPr>
        <p:grpSpPr>
          <a:xfrm>
            <a:off x="3540667" y="3283409"/>
            <a:ext cx="514380" cy="514456"/>
            <a:chOff x="608610" y="2052653"/>
            <a:chExt cx="1367900" cy="1374434"/>
          </a:xfrm>
        </p:grpSpPr>
        <p:grpSp>
          <p:nvGrpSpPr>
            <p:cNvPr id="288" name="群組 287"/>
            <p:cNvGrpSpPr/>
            <p:nvPr/>
          </p:nvGrpSpPr>
          <p:grpSpPr>
            <a:xfrm>
              <a:off x="608610" y="2052653"/>
              <a:ext cx="1367900" cy="1374434"/>
              <a:chOff x="-5238170" y="1278062"/>
              <a:chExt cx="4277619" cy="4298052"/>
            </a:xfrm>
          </p:grpSpPr>
          <p:pic>
            <p:nvPicPr>
              <p:cNvPr id="290" name="圖片 289"/>
              <p:cNvPicPr>
                <a:picLocks noChangeAspect="1"/>
              </p:cNvPicPr>
              <p:nvPr/>
            </p:nvPicPr>
            <p:blipFill>
              <a:blip r:embed="rId7" cstate="print">
                <a:extLst/>
              </a:blip>
              <a:stretch>
                <a:fillRect/>
              </a:stretch>
            </p:blipFill>
            <p:spPr>
              <a:xfrm rot="4504510">
                <a:off x="-5197638" y="1339027"/>
                <a:ext cx="4298052" cy="4176122"/>
              </a:xfrm>
              <a:prstGeom prst="rect">
                <a:avLst/>
              </a:prstGeom>
            </p:spPr>
          </p:pic>
          <p:sp>
            <p:nvSpPr>
              <p:cNvPr id="291" name="減號 290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92" name="減號 291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93" name="減號 292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94" name="減號 293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95" name="減號 294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96" name="減號 295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97" name="減號 296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98" name="減號 297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99" name="減號 298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00" name="減號 299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289" name="減號 288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pic>
        <p:nvPicPr>
          <p:cNvPr id="301" name="圖片 30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13" y="4000870"/>
            <a:ext cx="318092" cy="318092"/>
          </a:xfrm>
          <a:prstGeom prst="rect">
            <a:avLst/>
          </a:prstGeom>
        </p:spPr>
      </p:pic>
      <p:pic>
        <p:nvPicPr>
          <p:cNvPr id="302" name="圖片 30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568115" y="4047708"/>
            <a:ext cx="256250" cy="256250"/>
          </a:xfrm>
          <a:prstGeom prst="rect">
            <a:avLst/>
          </a:prstGeom>
        </p:spPr>
      </p:pic>
      <p:sp>
        <p:nvSpPr>
          <p:cNvPr id="304" name="向右箭號 303"/>
          <p:cNvSpPr/>
          <p:nvPr/>
        </p:nvSpPr>
        <p:spPr>
          <a:xfrm>
            <a:off x="5589938" y="1719525"/>
            <a:ext cx="107187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05" name="向右箭號 304"/>
          <p:cNvSpPr/>
          <p:nvPr/>
        </p:nvSpPr>
        <p:spPr>
          <a:xfrm>
            <a:off x="6777245" y="1727749"/>
            <a:ext cx="107187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2" name="右彎箭號 11"/>
          <p:cNvSpPr/>
          <p:nvPr/>
        </p:nvSpPr>
        <p:spPr>
          <a:xfrm>
            <a:off x="2788110" y="1707346"/>
            <a:ext cx="495939" cy="231547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7" name="右彎箭號 306"/>
          <p:cNvSpPr/>
          <p:nvPr/>
        </p:nvSpPr>
        <p:spPr>
          <a:xfrm flipV="1">
            <a:off x="2789930" y="3310848"/>
            <a:ext cx="495939" cy="2181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4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System</a:t>
            </a:r>
            <a:r>
              <a:rPr lang="zh-TW" altLang="en-US" dirty="0" smtClean="0"/>
              <a:t> 關卡地圖</a:t>
            </a:r>
            <a:r>
              <a:rPr lang="en-US" altLang="zh-TW" dirty="0" smtClean="0"/>
              <a:t>III</a:t>
            </a:r>
            <a:br>
              <a:rPr lang="en-US" altLang="zh-TW" dirty="0" smtClean="0"/>
            </a:b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-90010" y="0"/>
            <a:ext cx="0" cy="0"/>
          </a:xfrm>
        </p:spPr>
        <p:txBody>
          <a:bodyPr/>
          <a:lstStyle/>
          <a:p>
            <a:fld id="{ABDAC9F9-CB22-4C92-95F2-D67E6E19737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6" name="向右箭號 85"/>
          <p:cNvSpPr/>
          <p:nvPr/>
        </p:nvSpPr>
        <p:spPr>
          <a:xfrm>
            <a:off x="2501916" y="3855321"/>
            <a:ext cx="2109631" cy="92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87" name="向右箭號 86"/>
          <p:cNvSpPr/>
          <p:nvPr/>
        </p:nvSpPr>
        <p:spPr>
          <a:xfrm>
            <a:off x="6733816" y="2911946"/>
            <a:ext cx="367428" cy="852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pic>
        <p:nvPicPr>
          <p:cNvPr id="88" name="圖片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73" y="3716137"/>
            <a:ext cx="299194" cy="299962"/>
          </a:xfrm>
          <a:prstGeom prst="rect">
            <a:avLst/>
          </a:prstGeom>
        </p:spPr>
      </p:pic>
      <p:sp>
        <p:nvSpPr>
          <p:cNvPr id="89" name="文字方塊 88"/>
          <p:cNvSpPr txBox="1"/>
          <p:nvPr/>
        </p:nvSpPr>
        <p:spPr>
          <a:xfrm>
            <a:off x="1236356" y="4153754"/>
            <a:ext cx="1355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Auto </a:t>
            </a:r>
            <a:r>
              <a:rPr lang="en-US" altLang="zh-TW" sz="1050" dirty="0" err="1" smtClean="0"/>
              <a:t>Depoly</a:t>
            </a:r>
            <a:endParaRPr lang="en-US" altLang="zh-TW" sz="1050" dirty="0"/>
          </a:p>
        </p:txBody>
      </p:sp>
      <p:grpSp>
        <p:nvGrpSpPr>
          <p:cNvPr id="93" name="群組 92"/>
          <p:cNvGrpSpPr/>
          <p:nvPr/>
        </p:nvGrpSpPr>
        <p:grpSpPr>
          <a:xfrm>
            <a:off x="1674372" y="3629101"/>
            <a:ext cx="514379" cy="516304"/>
            <a:chOff x="608611" y="2052651"/>
            <a:chExt cx="1367899" cy="1374434"/>
          </a:xfrm>
        </p:grpSpPr>
        <p:grpSp>
          <p:nvGrpSpPr>
            <p:cNvPr id="94" name="群組 93"/>
            <p:cNvGrpSpPr/>
            <p:nvPr/>
          </p:nvGrpSpPr>
          <p:grpSpPr>
            <a:xfrm>
              <a:off x="608611" y="2052651"/>
              <a:ext cx="1367899" cy="1374434"/>
              <a:chOff x="-5238170" y="1278054"/>
              <a:chExt cx="4277617" cy="4298052"/>
            </a:xfrm>
          </p:grpSpPr>
          <p:pic>
            <p:nvPicPr>
              <p:cNvPr id="96" name="圖片 95"/>
              <p:cNvPicPr>
                <a:picLocks noChangeAspect="1"/>
              </p:cNvPicPr>
              <p:nvPr/>
            </p:nvPicPr>
            <p:blipFill>
              <a:blip r:embed="rId4" cstate="print">
                <a:extLst/>
              </a:blip>
              <a:stretch>
                <a:fillRect/>
              </a:stretch>
            </p:blipFill>
            <p:spPr>
              <a:xfrm rot="4504510">
                <a:off x="-5197641" y="1339018"/>
                <a:ext cx="4298052" cy="4176124"/>
              </a:xfrm>
              <a:prstGeom prst="rect">
                <a:avLst/>
              </a:prstGeom>
            </p:spPr>
          </p:pic>
          <p:sp>
            <p:nvSpPr>
              <p:cNvPr id="97" name="減號 96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8" name="減號 97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9" name="減號 98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0" name="減號 99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1" name="減號 100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2" name="減號 101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3" name="減號 102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4" name="減號 103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5" name="減號 104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06" name="減號 105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95" name="減號 94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pic>
        <p:nvPicPr>
          <p:cNvPr id="107" name="圖片 10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93" y="3656734"/>
            <a:ext cx="343006" cy="531792"/>
          </a:xfrm>
          <a:prstGeom prst="rect">
            <a:avLst/>
          </a:prstGeom>
        </p:spPr>
      </p:pic>
      <p:sp>
        <p:nvSpPr>
          <p:cNvPr id="108" name="文字方塊 107"/>
          <p:cNvSpPr txBox="1"/>
          <p:nvPr/>
        </p:nvSpPr>
        <p:spPr>
          <a:xfrm>
            <a:off x="4481990" y="4196070"/>
            <a:ext cx="1355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Depoly</a:t>
            </a:r>
            <a:r>
              <a:rPr lang="zh-TW" altLang="en-US" sz="1050" dirty="0" smtClean="0"/>
              <a:t> </a:t>
            </a:r>
            <a:r>
              <a:rPr lang="en-US" altLang="zh-TW" sz="1050" dirty="0" smtClean="0"/>
              <a:t>Server</a:t>
            </a:r>
            <a:endParaRPr lang="en-US" altLang="zh-TW" sz="1050" dirty="0"/>
          </a:p>
        </p:txBody>
      </p:sp>
      <p:sp>
        <p:nvSpPr>
          <p:cNvPr id="129" name="向右箭號 128"/>
          <p:cNvSpPr/>
          <p:nvPr/>
        </p:nvSpPr>
        <p:spPr>
          <a:xfrm rot="10800000">
            <a:off x="6734625" y="2721687"/>
            <a:ext cx="360432" cy="8283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3283599" y="2992909"/>
            <a:ext cx="1355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Web Uploader</a:t>
            </a:r>
            <a:endParaRPr lang="en-US" altLang="zh-TW" sz="1050" dirty="0"/>
          </a:p>
        </p:txBody>
      </p:sp>
      <p:pic>
        <p:nvPicPr>
          <p:cNvPr id="151" name="圖片 1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44" y="2540372"/>
            <a:ext cx="610739" cy="436423"/>
          </a:xfrm>
          <a:prstGeom prst="rect">
            <a:avLst/>
          </a:prstGeom>
        </p:spPr>
      </p:pic>
      <p:pic>
        <p:nvPicPr>
          <p:cNvPr id="153" name="圖片 15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2788" y="2730782"/>
            <a:ext cx="573757" cy="483508"/>
          </a:xfrm>
          <a:prstGeom prst="rect">
            <a:avLst/>
          </a:prstGeom>
        </p:spPr>
      </p:pic>
      <p:sp>
        <p:nvSpPr>
          <p:cNvPr id="154" name="矩形 153"/>
          <p:cNvSpPr/>
          <p:nvPr/>
        </p:nvSpPr>
        <p:spPr>
          <a:xfrm flipH="1">
            <a:off x="175791" y="3252743"/>
            <a:ext cx="1407758" cy="25391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NAS</a:t>
            </a:r>
            <a:r>
              <a:rPr lang="zh-TW" altLang="en-US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 </a:t>
            </a:r>
            <a:r>
              <a:rPr lang="en-US" altLang="zh-TW" sz="1050" dirty="0" smtClean="0">
                <a:solidFill>
                  <a:schemeClr val="tx1"/>
                </a:solidFill>
                <a:latin typeface="Gill Sans MT" pitchFamily="34" charset="0"/>
                <a:ea typeface="微軟正黑體" pitchFamily="34" charset="-120"/>
              </a:rPr>
              <a:t>(RetrainResult)</a:t>
            </a:r>
            <a:endParaRPr lang="en-US" altLang="zh-TW" sz="1050" dirty="0">
              <a:solidFill>
                <a:schemeClr val="tx1"/>
              </a:solidFill>
              <a:latin typeface="Gill Sans MT" pitchFamily="34" charset="0"/>
              <a:ea typeface="微軟正黑體" pitchFamily="34" charset="-120"/>
            </a:endParaRPr>
          </a:p>
        </p:txBody>
      </p:sp>
      <p:grpSp>
        <p:nvGrpSpPr>
          <p:cNvPr id="155" name="群組 154"/>
          <p:cNvGrpSpPr/>
          <p:nvPr/>
        </p:nvGrpSpPr>
        <p:grpSpPr>
          <a:xfrm>
            <a:off x="700251" y="2391864"/>
            <a:ext cx="358829" cy="318092"/>
            <a:chOff x="6013371" y="2246517"/>
            <a:chExt cx="358829" cy="318092"/>
          </a:xfrm>
        </p:grpSpPr>
        <p:pic>
          <p:nvPicPr>
            <p:cNvPr id="188" name="圖片 18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189" name="矩形 188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213" name="文字方塊 212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sp>
        <p:nvSpPr>
          <p:cNvPr id="230" name="右彎箭號 229"/>
          <p:cNvSpPr/>
          <p:nvPr/>
        </p:nvSpPr>
        <p:spPr>
          <a:xfrm>
            <a:off x="848996" y="1952834"/>
            <a:ext cx="495939" cy="231547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1" name="右彎箭號 230"/>
          <p:cNvSpPr/>
          <p:nvPr/>
        </p:nvSpPr>
        <p:spPr>
          <a:xfrm flipV="1">
            <a:off x="848995" y="3731912"/>
            <a:ext cx="495939" cy="2181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2" name="文字方塊 231"/>
          <p:cNvSpPr txBox="1"/>
          <p:nvPr/>
        </p:nvSpPr>
        <p:spPr>
          <a:xfrm>
            <a:off x="1215673" y="2232132"/>
            <a:ext cx="12439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Retrain UI</a:t>
            </a:r>
            <a:endParaRPr lang="en-US" altLang="zh-TW" sz="1050" dirty="0"/>
          </a:p>
        </p:txBody>
      </p:sp>
      <p:pic>
        <p:nvPicPr>
          <p:cNvPr id="233" name="圖片 2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190" y="1769195"/>
            <a:ext cx="610739" cy="436423"/>
          </a:xfrm>
          <a:prstGeom prst="rect">
            <a:avLst/>
          </a:prstGeom>
        </p:spPr>
      </p:pic>
      <p:pic>
        <p:nvPicPr>
          <p:cNvPr id="234" name="圖片 23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81" y="1652250"/>
            <a:ext cx="472382" cy="628272"/>
          </a:xfrm>
          <a:prstGeom prst="rect">
            <a:avLst/>
          </a:prstGeom>
        </p:spPr>
      </p:pic>
      <p:sp>
        <p:nvSpPr>
          <p:cNvPr id="235" name="文字方塊 234"/>
          <p:cNvSpPr txBox="1"/>
          <p:nvPr/>
        </p:nvSpPr>
        <p:spPr>
          <a:xfrm>
            <a:off x="2323109" y="2317834"/>
            <a:ext cx="11251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FAB User/MMFA</a:t>
            </a:r>
            <a:endParaRPr lang="en-US" altLang="zh-TW" sz="1050" dirty="0"/>
          </a:p>
        </p:txBody>
      </p:sp>
      <p:sp>
        <p:nvSpPr>
          <p:cNvPr id="260" name="右彎箭號 259"/>
          <p:cNvSpPr/>
          <p:nvPr/>
        </p:nvSpPr>
        <p:spPr>
          <a:xfrm>
            <a:off x="2852139" y="1041183"/>
            <a:ext cx="495939" cy="231547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1" name="右彎箭號 260"/>
          <p:cNvSpPr/>
          <p:nvPr/>
        </p:nvSpPr>
        <p:spPr>
          <a:xfrm flipV="1">
            <a:off x="2852139" y="2623670"/>
            <a:ext cx="495939" cy="2181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75" name="群組 274"/>
          <p:cNvGrpSpPr/>
          <p:nvPr/>
        </p:nvGrpSpPr>
        <p:grpSpPr>
          <a:xfrm>
            <a:off x="6986856" y="2391730"/>
            <a:ext cx="2085644" cy="975220"/>
            <a:chOff x="4832189" y="888880"/>
            <a:chExt cx="2085644" cy="975220"/>
          </a:xfrm>
        </p:grpSpPr>
        <p:pic>
          <p:nvPicPr>
            <p:cNvPr id="276" name="圖片 27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7149" y="1008843"/>
              <a:ext cx="465208" cy="549558"/>
            </a:xfrm>
            <a:prstGeom prst="rect">
              <a:avLst/>
            </a:prstGeom>
          </p:spPr>
        </p:pic>
        <p:sp>
          <p:nvSpPr>
            <p:cNvPr id="277" name="文字方塊 276"/>
            <p:cNvSpPr txBox="1"/>
            <p:nvPr/>
          </p:nvSpPr>
          <p:spPr>
            <a:xfrm>
              <a:off x="6282891" y="1058977"/>
              <a:ext cx="6349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AI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78" name="文字方塊 277"/>
            <p:cNvSpPr txBox="1"/>
            <p:nvPr/>
          </p:nvSpPr>
          <p:spPr>
            <a:xfrm>
              <a:off x="6015819" y="1575777"/>
              <a:ext cx="8137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smtClean="0"/>
                <a:t>AI</a:t>
              </a:r>
              <a:r>
                <a:rPr lang="zh-TW" altLang="en-US" sz="1050" dirty="0" smtClean="0"/>
                <a:t>電腦</a:t>
              </a:r>
              <a:endParaRPr lang="en-US" altLang="zh-TW" sz="1050" dirty="0"/>
            </a:p>
          </p:txBody>
        </p:sp>
        <p:pic>
          <p:nvPicPr>
            <p:cNvPr id="279" name="圖片 27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518" y="1026609"/>
              <a:ext cx="343006" cy="531792"/>
            </a:xfrm>
            <a:prstGeom prst="rect">
              <a:avLst/>
            </a:prstGeom>
          </p:spPr>
        </p:pic>
        <p:sp>
          <p:nvSpPr>
            <p:cNvPr id="280" name="文字方塊 279"/>
            <p:cNvSpPr txBox="1"/>
            <p:nvPr/>
          </p:nvSpPr>
          <p:spPr>
            <a:xfrm>
              <a:off x="4832189" y="1570356"/>
              <a:ext cx="13554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smtClean="0"/>
                <a:t>EQ</a:t>
              </a:r>
              <a:r>
                <a:rPr lang="zh-TW" altLang="en-US" sz="1050" dirty="0" smtClean="0"/>
                <a:t>電腦</a:t>
              </a:r>
              <a:endParaRPr lang="en-US" altLang="zh-TW" sz="1050" dirty="0"/>
            </a:p>
          </p:txBody>
        </p:sp>
        <p:grpSp>
          <p:nvGrpSpPr>
            <p:cNvPr id="281" name="群組 280"/>
            <p:cNvGrpSpPr/>
            <p:nvPr/>
          </p:nvGrpSpPr>
          <p:grpSpPr>
            <a:xfrm rot="1028200">
              <a:off x="5808632" y="1216461"/>
              <a:ext cx="289382" cy="151688"/>
              <a:chOff x="3828009" y="2416224"/>
              <a:chExt cx="1217950" cy="437970"/>
            </a:xfrm>
          </p:grpSpPr>
          <p:pic>
            <p:nvPicPr>
              <p:cNvPr id="283" name="圖片 282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57"/>
              <a:stretch/>
            </p:blipFill>
            <p:spPr>
              <a:xfrm>
                <a:off x="4436984" y="2416224"/>
                <a:ext cx="608975" cy="311052"/>
              </a:xfrm>
              <a:prstGeom prst="rect">
                <a:avLst/>
              </a:prstGeom>
            </p:spPr>
          </p:pic>
          <p:pic>
            <p:nvPicPr>
              <p:cNvPr id="284" name="圖片 283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57"/>
              <a:stretch/>
            </p:blipFill>
            <p:spPr>
              <a:xfrm rot="10800000">
                <a:off x="3828009" y="2543142"/>
                <a:ext cx="608975" cy="311052"/>
              </a:xfrm>
              <a:prstGeom prst="rect">
                <a:avLst/>
              </a:prstGeom>
            </p:spPr>
          </p:pic>
        </p:grpSp>
        <p:sp>
          <p:nvSpPr>
            <p:cNvPr id="282" name="矩形 281"/>
            <p:cNvSpPr/>
            <p:nvPr/>
          </p:nvSpPr>
          <p:spPr>
            <a:xfrm>
              <a:off x="5117333" y="888880"/>
              <a:ext cx="1631639" cy="9752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85" name="向右箭號 284"/>
          <p:cNvSpPr/>
          <p:nvPr/>
        </p:nvSpPr>
        <p:spPr>
          <a:xfrm>
            <a:off x="2352407" y="1956924"/>
            <a:ext cx="107187" cy="921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grpSp>
        <p:nvGrpSpPr>
          <p:cNvPr id="286" name="群組 285"/>
          <p:cNvGrpSpPr/>
          <p:nvPr/>
        </p:nvGrpSpPr>
        <p:grpSpPr>
          <a:xfrm>
            <a:off x="1640119" y="1435905"/>
            <a:ext cx="358829" cy="318092"/>
            <a:chOff x="6013371" y="2246517"/>
            <a:chExt cx="358829" cy="318092"/>
          </a:xfrm>
        </p:grpSpPr>
        <p:pic>
          <p:nvPicPr>
            <p:cNvPr id="287" name="圖片 28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288" name="矩形 287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289" name="文字方塊 288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grpSp>
        <p:nvGrpSpPr>
          <p:cNvPr id="290" name="群組 289"/>
          <p:cNvGrpSpPr/>
          <p:nvPr/>
        </p:nvGrpSpPr>
        <p:grpSpPr>
          <a:xfrm>
            <a:off x="1755144" y="3292145"/>
            <a:ext cx="358829" cy="318092"/>
            <a:chOff x="6013371" y="2246517"/>
            <a:chExt cx="358829" cy="318092"/>
          </a:xfrm>
        </p:grpSpPr>
        <p:pic>
          <p:nvPicPr>
            <p:cNvPr id="291" name="圖片 29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292" name="矩形 291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293" name="文字方塊 292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grpSp>
        <p:nvGrpSpPr>
          <p:cNvPr id="294" name="群組 293"/>
          <p:cNvGrpSpPr/>
          <p:nvPr/>
        </p:nvGrpSpPr>
        <p:grpSpPr>
          <a:xfrm>
            <a:off x="2706256" y="1338836"/>
            <a:ext cx="358829" cy="318092"/>
            <a:chOff x="6013371" y="2246517"/>
            <a:chExt cx="358829" cy="318092"/>
          </a:xfrm>
        </p:grpSpPr>
        <p:pic>
          <p:nvPicPr>
            <p:cNvPr id="295" name="圖片 29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296" name="矩形 295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297" name="文字方塊 296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pic>
        <p:nvPicPr>
          <p:cNvPr id="298" name="圖片 29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69" y="2746937"/>
            <a:ext cx="343006" cy="531792"/>
          </a:xfrm>
          <a:prstGeom prst="rect">
            <a:avLst/>
          </a:prstGeom>
        </p:spPr>
      </p:pic>
      <p:pic>
        <p:nvPicPr>
          <p:cNvPr id="299" name="圖片 29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85" y="2667072"/>
            <a:ext cx="299194" cy="298888"/>
          </a:xfrm>
          <a:prstGeom prst="rect">
            <a:avLst/>
          </a:prstGeom>
        </p:spPr>
      </p:pic>
      <p:sp>
        <p:nvSpPr>
          <p:cNvPr id="300" name="文字方塊 299"/>
          <p:cNvSpPr txBox="1"/>
          <p:nvPr/>
        </p:nvSpPr>
        <p:spPr>
          <a:xfrm>
            <a:off x="5993457" y="3000314"/>
            <a:ext cx="8226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Model API</a:t>
            </a:r>
            <a:endParaRPr lang="en-US" altLang="zh-TW" sz="1050" dirty="0"/>
          </a:p>
        </p:txBody>
      </p:sp>
      <p:grpSp>
        <p:nvGrpSpPr>
          <p:cNvPr id="301" name="群組 300"/>
          <p:cNvGrpSpPr/>
          <p:nvPr/>
        </p:nvGrpSpPr>
        <p:grpSpPr>
          <a:xfrm>
            <a:off x="6029284" y="2580036"/>
            <a:ext cx="514380" cy="514456"/>
            <a:chOff x="608610" y="2052653"/>
            <a:chExt cx="1367900" cy="1374434"/>
          </a:xfrm>
        </p:grpSpPr>
        <p:grpSp>
          <p:nvGrpSpPr>
            <p:cNvPr id="302" name="群組 301"/>
            <p:cNvGrpSpPr/>
            <p:nvPr/>
          </p:nvGrpSpPr>
          <p:grpSpPr>
            <a:xfrm>
              <a:off x="608610" y="2052653"/>
              <a:ext cx="1367900" cy="1374434"/>
              <a:chOff x="-5238170" y="1278062"/>
              <a:chExt cx="4277619" cy="4298052"/>
            </a:xfrm>
          </p:grpSpPr>
          <p:pic>
            <p:nvPicPr>
              <p:cNvPr id="304" name="圖片 303"/>
              <p:cNvPicPr>
                <a:picLocks noChangeAspect="1"/>
              </p:cNvPicPr>
              <p:nvPr/>
            </p:nvPicPr>
            <p:blipFill>
              <a:blip r:embed="rId4" cstate="print">
                <a:extLst/>
              </a:blip>
              <a:stretch>
                <a:fillRect/>
              </a:stretch>
            </p:blipFill>
            <p:spPr>
              <a:xfrm rot="4504510">
                <a:off x="-5197638" y="1339027"/>
                <a:ext cx="4298052" cy="4176122"/>
              </a:xfrm>
              <a:prstGeom prst="rect">
                <a:avLst/>
              </a:prstGeom>
            </p:spPr>
          </p:pic>
          <p:sp>
            <p:nvSpPr>
              <p:cNvPr id="305" name="減號 304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06" name="減號 305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07" name="減號 306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08" name="減號 307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09" name="減號 308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10" name="減號 309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11" name="減號 310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12" name="減號 311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13" name="減號 312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314" name="減號 313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303" name="減號 302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sp>
        <p:nvSpPr>
          <p:cNvPr id="315" name="向右箭號 314"/>
          <p:cNvSpPr/>
          <p:nvPr/>
        </p:nvSpPr>
        <p:spPr>
          <a:xfrm rot="2320572">
            <a:off x="4419861" y="3304597"/>
            <a:ext cx="377283" cy="92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316" name="右彎箭號 315"/>
          <p:cNvSpPr/>
          <p:nvPr/>
        </p:nvSpPr>
        <p:spPr>
          <a:xfrm>
            <a:off x="5199557" y="2970486"/>
            <a:ext cx="495939" cy="23154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7" name="右彎箭號 316"/>
          <p:cNvSpPr/>
          <p:nvPr/>
        </p:nvSpPr>
        <p:spPr>
          <a:xfrm flipV="1">
            <a:off x="5169253" y="4503326"/>
            <a:ext cx="495939" cy="21811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330" name="群組 329"/>
          <p:cNvGrpSpPr/>
          <p:nvPr/>
        </p:nvGrpSpPr>
        <p:grpSpPr>
          <a:xfrm>
            <a:off x="5470562" y="4056915"/>
            <a:ext cx="2085644" cy="975220"/>
            <a:chOff x="4832189" y="888880"/>
            <a:chExt cx="2085644" cy="975220"/>
          </a:xfrm>
        </p:grpSpPr>
        <p:pic>
          <p:nvPicPr>
            <p:cNvPr id="331" name="圖片 3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7149" y="1008843"/>
              <a:ext cx="465208" cy="549558"/>
            </a:xfrm>
            <a:prstGeom prst="rect">
              <a:avLst/>
            </a:prstGeom>
          </p:spPr>
        </p:pic>
        <p:sp>
          <p:nvSpPr>
            <p:cNvPr id="332" name="文字方塊 331"/>
            <p:cNvSpPr txBox="1"/>
            <p:nvPr/>
          </p:nvSpPr>
          <p:spPr>
            <a:xfrm>
              <a:off x="6282891" y="1058977"/>
              <a:ext cx="6349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AI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33" name="文字方塊 332"/>
            <p:cNvSpPr txBox="1"/>
            <p:nvPr/>
          </p:nvSpPr>
          <p:spPr>
            <a:xfrm>
              <a:off x="6015819" y="1575777"/>
              <a:ext cx="8137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smtClean="0"/>
                <a:t>AI</a:t>
              </a:r>
              <a:r>
                <a:rPr lang="zh-TW" altLang="en-US" sz="1050" dirty="0" smtClean="0"/>
                <a:t>電腦</a:t>
              </a:r>
              <a:endParaRPr lang="en-US" altLang="zh-TW" sz="1050" dirty="0"/>
            </a:p>
          </p:txBody>
        </p:sp>
        <p:pic>
          <p:nvPicPr>
            <p:cNvPr id="334" name="圖片 33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518" y="1026609"/>
              <a:ext cx="343006" cy="531792"/>
            </a:xfrm>
            <a:prstGeom prst="rect">
              <a:avLst/>
            </a:prstGeom>
          </p:spPr>
        </p:pic>
        <p:sp>
          <p:nvSpPr>
            <p:cNvPr id="335" name="文字方塊 334"/>
            <p:cNvSpPr txBox="1"/>
            <p:nvPr/>
          </p:nvSpPr>
          <p:spPr>
            <a:xfrm>
              <a:off x="4832189" y="1570356"/>
              <a:ext cx="13554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smtClean="0"/>
                <a:t>EQ</a:t>
              </a:r>
              <a:r>
                <a:rPr lang="zh-TW" altLang="en-US" sz="1050" dirty="0" smtClean="0"/>
                <a:t>電腦</a:t>
              </a:r>
              <a:endParaRPr lang="en-US" altLang="zh-TW" sz="1050" dirty="0"/>
            </a:p>
          </p:txBody>
        </p:sp>
        <p:grpSp>
          <p:nvGrpSpPr>
            <p:cNvPr id="336" name="群組 335"/>
            <p:cNvGrpSpPr/>
            <p:nvPr/>
          </p:nvGrpSpPr>
          <p:grpSpPr>
            <a:xfrm rot="1028200">
              <a:off x="5808632" y="1216461"/>
              <a:ext cx="289382" cy="151688"/>
              <a:chOff x="3828009" y="2416224"/>
              <a:chExt cx="1217950" cy="437970"/>
            </a:xfrm>
          </p:grpSpPr>
          <p:pic>
            <p:nvPicPr>
              <p:cNvPr id="338" name="圖片 337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57"/>
              <a:stretch/>
            </p:blipFill>
            <p:spPr>
              <a:xfrm>
                <a:off x="4436984" y="2416224"/>
                <a:ext cx="608975" cy="311052"/>
              </a:xfrm>
              <a:prstGeom prst="rect">
                <a:avLst/>
              </a:prstGeom>
            </p:spPr>
          </p:pic>
          <p:pic>
            <p:nvPicPr>
              <p:cNvPr id="339" name="圖片 338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57"/>
              <a:stretch/>
            </p:blipFill>
            <p:spPr>
              <a:xfrm rot="10800000">
                <a:off x="3828009" y="2543142"/>
                <a:ext cx="608975" cy="311052"/>
              </a:xfrm>
              <a:prstGeom prst="rect">
                <a:avLst/>
              </a:prstGeom>
            </p:spPr>
          </p:pic>
        </p:grpSp>
        <p:sp>
          <p:nvSpPr>
            <p:cNvPr id="337" name="矩形 336"/>
            <p:cNvSpPr/>
            <p:nvPr/>
          </p:nvSpPr>
          <p:spPr>
            <a:xfrm>
              <a:off x="5117333" y="888880"/>
              <a:ext cx="1631639" cy="9752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0" name="群組 339"/>
          <p:cNvGrpSpPr/>
          <p:nvPr/>
        </p:nvGrpSpPr>
        <p:grpSpPr>
          <a:xfrm>
            <a:off x="3168404" y="920715"/>
            <a:ext cx="2085644" cy="975220"/>
            <a:chOff x="4832189" y="888880"/>
            <a:chExt cx="2085644" cy="975220"/>
          </a:xfrm>
        </p:grpSpPr>
        <p:pic>
          <p:nvPicPr>
            <p:cNvPr id="341" name="圖片 3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67149" y="1008843"/>
              <a:ext cx="465208" cy="549558"/>
            </a:xfrm>
            <a:prstGeom prst="rect">
              <a:avLst/>
            </a:prstGeom>
          </p:spPr>
        </p:pic>
        <p:sp>
          <p:nvSpPr>
            <p:cNvPr id="342" name="文字方塊 341"/>
            <p:cNvSpPr txBox="1"/>
            <p:nvPr/>
          </p:nvSpPr>
          <p:spPr>
            <a:xfrm>
              <a:off x="6282891" y="1058977"/>
              <a:ext cx="63494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bg1"/>
                  </a:solidFill>
                </a:rPr>
                <a:t>AI</a:t>
              </a:r>
              <a:endParaRPr lang="zh-TW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43" name="文字方塊 342"/>
            <p:cNvSpPr txBox="1"/>
            <p:nvPr/>
          </p:nvSpPr>
          <p:spPr>
            <a:xfrm>
              <a:off x="6015819" y="1575777"/>
              <a:ext cx="81377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smtClean="0"/>
                <a:t>AI</a:t>
              </a:r>
              <a:r>
                <a:rPr lang="zh-TW" altLang="en-US" sz="1050" dirty="0" smtClean="0"/>
                <a:t>電腦</a:t>
              </a:r>
              <a:endParaRPr lang="en-US" altLang="zh-TW" sz="1050" dirty="0"/>
            </a:p>
          </p:txBody>
        </p:sp>
        <p:pic>
          <p:nvPicPr>
            <p:cNvPr id="344" name="圖片 34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2518" y="1026609"/>
              <a:ext cx="343006" cy="531792"/>
            </a:xfrm>
            <a:prstGeom prst="rect">
              <a:avLst/>
            </a:prstGeom>
          </p:spPr>
        </p:pic>
        <p:sp>
          <p:nvSpPr>
            <p:cNvPr id="345" name="文字方塊 344"/>
            <p:cNvSpPr txBox="1"/>
            <p:nvPr/>
          </p:nvSpPr>
          <p:spPr>
            <a:xfrm>
              <a:off x="4832189" y="1570356"/>
              <a:ext cx="13554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050" dirty="0" smtClean="0"/>
                <a:t>EQ</a:t>
              </a:r>
              <a:r>
                <a:rPr lang="zh-TW" altLang="en-US" sz="1050" dirty="0" smtClean="0"/>
                <a:t>電腦</a:t>
              </a:r>
              <a:endParaRPr lang="en-US" altLang="zh-TW" sz="1050" dirty="0"/>
            </a:p>
          </p:txBody>
        </p:sp>
        <p:grpSp>
          <p:nvGrpSpPr>
            <p:cNvPr id="346" name="群組 345"/>
            <p:cNvGrpSpPr/>
            <p:nvPr/>
          </p:nvGrpSpPr>
          <p:grpSpPr>
            <a:xfrm rot="1028200">
              <a:off x="5808632" y="1216461"/>
              <a:ext cx="289382" cy="151688"/>
              <a:chOff x="3828009" y="2416224"/>
              <a:chExt cx="1217950" cy="437970"/>
            </a:xfrm>
          </p:grpSpPr>
          <p:pic>
            <p:nvPicPr>
              <p:cNvPr id="348" name="圖片 347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57"/>
              <a:stretch/>
            </p:blipFill>
            <p:spPr>
              <a:xfrm>
                <a:off x="4436984" y="2416224"/>
                <a:ext cx="608975" cy="311052"/>
              </a:xfrm>
              <a:prstGeom prst="rect">
                <a:avLst/>
              </a:prstGeom>
            </p:spPr>
          </p:pic>
          <p:pic>
            <p:nvPicPr>
              <p:cNvPr id="349" name="圖片 348"/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57"/>
              <a:stretch/>
            </p:blipFill>
            <p:spPr>
              <a:xfrm rot="10800000">
                <a:off x="3828009" y="2543142"/>
                <a:ext cx="608975" cy="311052"/>
              </a:xfrm>
              <a:prstGeom prst="rect">
                <a:avLst/>
              </a:prstGeom>
            </p:spPr>
          </p:pic>
        </p:grpSp>
        <p:sp>
          <p:nvSpPr>
            <p:cNvPr id="347" name="矩形 346"/>
            <p:cNvSpPr/>
            <p:nvPr/>
          </p:nvSpPr>
          <p:spPr>
            <a:xfrm>
              <a:off x="5117333" y="888880"/>
              <a:ext cx="1631639" cy="97522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60" name="群組 359"/>
          <p:cNvGrpSpPr/>
          <p:nvPr/>
        </p:nvGrpSpPr>
        <p:grpSpPr>
          <a:xfrm>
            <a:off x="3789805" y="2205618"/>
            <a:ext cx="358829" cy="318092"/>
            <a:chOff x="6013371" y="2246517"/>
            <a:chExt cx="358829" cy="318092"/>
          </a:xfrm>
        </p:grpSpPr>
        <p:pic>
          <p:nvPicPr>
            <p:cNvPr id="361" name="圖片 36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362" name="矩形 361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363" name="文字方塊 362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grpSp>
        <p:nvGrpSpPr>
          <p:cNvPr id="364" name="群組 363"/>
          <p:cNvGrpSpPr/>
          <p:nvPr/>
        </p:nvGrpSpPr>
        <p:grpSpPr>
          <a:xfrm>
            <a:off x="4952010" y="3311972"/>
            <a:ext cx="358829" cy="318092"/>
            <a:chOff x="6013371" y="2246517"/>
            <a:chExt cx="358829" cy="318092"/>
          </a:xfrm>
        </p:grpSpPr>
        <p:pic>
          <p:nvPicPr>
            <p:cNvPr id="365" name="圖片 36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366" name="矩形 365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367" name="文字方塊 366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sp>
        <p:nvSpPr>
          <p:cNvPr id="368" name="文字方塊 367"/>
          <p:cNvSpPr txBox="1"/>
          <p:nvPr/>
        </p:nvSpPr>
        <p:spPr>
          <a:xfrm>
            <a:off x="5389520" y="3270006"/>
            <a:ext cx="1355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Depoly</a:t>
            </a:r>
            <a:r>
              <a:rPr lang="zh-TW" altLang="en-US" sz="1050" dirty="0" smtClean="0"/>
              <a:t> </a:t>
            </a:r>
            <a:r>
              <a:rPr lang="en-US" altLang="zh-TW" sz="1050" dirty="0" smtClean="0"/>
              <a:t>Server</a:t>
            </a:r>
            <a:endParaRPr lang="en-US" altLang="zh-TW" sz="1050" dirty="0"/>
          </a:p>
        </p:txBody>
      </p:sp>
      <p:sp>
        <p:nvSpPr>
          <p:cNvPr id="3" name="橢圓 2"/>
          <p:cNvSpPr/>
          <p:nvPr/>
        </p:nvSpPr>
        <p:spPr>
          <a:xfrm>
            <a:off x="549809" y="3408612"/>
            <a:ext cx="8117386" cy="16102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7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內容版面配置區 3"/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1697137650"/>
              </p:ext>
            </p:extLst>
          </p:nvPr>
        </p:nvGraphicFramePr>
        <p:xfrm>
          <a:off x="609214" y="906565"/>
          <a:ext cx="7698201" cy="397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186"/>
                <a:gridCol w="664127"/>
                <a:gridCol w="664127"/>
                <a:gridCol w="664127"/>
                <a:gridCol w="664127"/>
                <a:gridCol w="2726507"/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Main Work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Schedule</a:t>
                      </a:r>
                      <a:endParaRPr lang="zh-TW" altLang="en-US" sz="1200" dirty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Sub Work Item</a:t>
                      </a:r>
                      <a:endParaRPr lang="zh-TW" altLang="en-US" sz="1200" dirty="0">
                        <a:solidFill>
                          <a:schemeClr val="bg1"/>
                        </a:solidFill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50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50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50000"/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2"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 smtClean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W137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 smtClean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W138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 smtClean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W139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i="0" dirty="0" smtClean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W140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ACC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altLang="zh-TW" sz="12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chemeClr val="tx2">
                            <a:shade val="30000"/>
                            <a:satMod val="115000"/>
                          </a:schemeClr>
                        </a:gs>
                        <a:gs pos="50000">
                          <a:schemeClr val="tx2">
                            <a:shade val="67500"/>
                            <a:satMod val="115000"/>
                          </a:schemeClr>
                        </a:gs>
                        <a:gs pos="100000">
                          <a:schemeClr val="tx2">
                            <a:shade val="100000"/>
                            <a:satMod val="115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zh-TW" altLang="en-US" sz="10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資料集準備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buFont typeface="+mj-lt"/>
                        <a:buAutoNum type="arabicPeriod"/>
                      </a:pPr>
                      <a:r>
                        <a:rPr lang="en-US" altLang="zh-TW" sz="1000" b="0" strike="noStrike" dirty="0" err="1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PreTrain</a:t>
                      </a:r>
                      <a:r>
                        <a:rPr lang="en-US" altLang="zh-TW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 Weight</a:t>
                      </a:r>
                    </a:p>
                    <a:p>
                      <a:pPr marL="180000" indent="-180000">
                        <a:buFont typeface="+mj-lt"/>
                        <a:buAutoNum type="arabicPeriod"/>
                      </a:pPr>
                      <a:r>
                        <a:rPr lang="en-US" altLang="zh-TW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Job </a:t>
                      </a:r>
                      <a:r>
                        <a:rPr lang="en-US" altLang="zh-TW" sz="1000" b="0" strike="noStrike" dirty="0" err="1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Config</a:t>
                      </a: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 盤整</a:t>
                      </a:r>
                      <a:endParaRPr lang="en-US" altLang="zh-TW" sz="1000" b="0" strike="noStrike" dirty="0" smtClean="0"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</a:tr>
              <a:tr h="564330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arenR" startAt="2"/>
                      </a:pPr>
                      <a:r>
                        <a:rPr lang="en-US" altLang="zh-TW" sz="10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XML</a:t>
                      </a:r>
                      <a:r>
                        <a:rPr lang="zh-TW" altLang="en-US" sz="10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版驗證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buFont typeface="+mj-lt"/>
                        <a:buAutoNum type="arabicPeriod"/>
                      </a:pP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多產品同時執行</a:t>
                      </a:r>
                      <a:endParaRPr lang="en-US" altLang="zh-TW" sz="1000" b="0" strike="noStrike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  <a:p>
                      <a:pPr marL="180000" indent="-180000">
                        <a:buFont typeface="+mj-lt"/>
                        <a:buAutoNum type="arabicPeriod"/>
                      </a:pP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多電腦同時執行</a:t>
                      </a:r>
                      <a:endParaRPr lang="en-US" altLang="zh-TW" sz="1000" b="0" strike="noStrike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arenR" startAt="3"/>
                      </a:pPr>
                      <a:r>
                        <a:rPr lang="en-US" altLang="zh-TW" sz="10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Deploy</a:t>
                      </a:r>
                      <a:r>
                        <a:rPr lang="zh-TW" altLang="en-US" sz="10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方式規劃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buFont typeface="+mj-lt"/>
                        <a:buAutoNum type="arabicPeriod"/>
                      </a:pP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自動更新模型流程</a:t>
                      </a:r>
                      <a:endParaRPr lang="en-US" altLang="zh-TW" sz="1000" b="0" strike="noStrike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</a:tr>
              <a:tr h="612000"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arenR" startAt="4"/>
                      </a:pPr>
                      <a:r>
                        <a:rPr lang="zh-TW" altLang="en-US" sz="10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多人開發環境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indent="-180000">
                        <a:buFont typeface="+mj-lt"/>
                        <a:buAutoNum type="arabicPeriod"/>
                      </a:pP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環境符合</a:t>
                      </a:r>
                      <a:r>
                        <a:rPr lang="en-US" altLang="zh-TW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PEP5</a:t>
                      </a: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執行條件</a:t>
                      </a:r>
                      <a:endParaRPr lang="en-US" altLang="zh-TW" sz="1000" b="0" strike="noStrike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  <a:p>
                      <a:pPr marL="180000" indent="-180000">
                        <a:buFont typeface="+mj-lt"/>
                        <a:buAutoNum type="arabicPeriod"/>
                      </a:pP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多人開發與環境切換流程</a:t>
                      </a:r>
                      <a:endParaRPr lang="en-US" altLang="zh-TW" sz="1000" b="0" strike="noStrike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5"/>
                        <a:tabLst/>
                        <a:defRPr/>
                      </a:pPr>
                      <a:r>
                        <a:rPr lang="en-US" altLang="zh-TW" sz="10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Deploy API </a:t>
                      </a:r>
                      <a:r>
                        <a:rPr lang="zh-TW" altLang="en-US" sz="1000" dirty="0" smtClean="0"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開發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讓</a:t>
                      </a:r>
                      <a:r>
                        <a:rPr lang="en-US" altLang="zh-TW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Weight</a:t>
                      </a: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 透過</a:t>
                      </a:r>
                      <a:r>
                        <a:rPr lang="en-US" altLang="zh-TW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傳送到</a:t>
                      </a:r>
                      <a:r>
                        <a:rPr lang="en-US" altLang="zh-TW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ADT</a:t>
                      </a: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電腦</a:t>
                      </a:r>
                      <a:r>
                        <a:rPr lang="en-US" altLang="zh-TW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D</a:t>
                      </a:r>
                      <a:r>
                        <a:rPr lang="zh-TW" altLang="en-US" sz="1000" b="0" strike="noStrike" dirty="0" smtClean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微軟正黑體" panose="020B0604030504040204" pitchFamily="34" charset="-120"/>
                        </a:rPr>
                        <a:t>槽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</a:tr>
              <a:tr h="468000"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 startAt="6"/>
                        <a:tabLst/>
                        <a:defRPr/>
                      </a:pPr>
                      <a:endParaRPr lang="zh-TW" altLang="en-US" sz="1000" dirty="0" smtClean="0"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zh-TW" sz="1100" dirty="0" smtClean="0">
                        <a:effectLst/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indent="-180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altLang="zh-TW" sz="1000" strike="noStrike" dirty="0" smtClean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1F5"/>
                    </a:solidFill>
                  </a:tcPr>
                </a:tc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Retrain Milestones </a:t>
            </a:r>
            <a:r>
              <a:rPr lang="en-US" altLang="zh-TW" dirty="0"/>
              <a:t>in September</a:t>
            </a:r>
            <a:endParaRPr lang="zh-TW" altLang="en-US" dirty="0"/>
          </a:p>
        </p:txBody>
      </p:sp>
      <p:sp>
        <p:nvSpPr>
          <p:cNvPr id="14" name="Right Arrow 69">
            <a:extLst>
              <a:ext uri="{FF2B5EF4-FFF2-40B4-BE49-F238E27FC236}">
                <a16:creationId xmlns="" xmlns:a16="http://schemas.microsoft.com/office/drawing/2014/main" id="{346B6478-FFFB-8346-971B-7F55ED8675EA}"/>
              </a:ext>
            </a:extLst>
          </p:cNvPr>
          <p:cNvSpPr/>
          <p:nvPr/>
        </p:nvSpPr>
        <p:spPr>
          <a:xfrm>
            <a:off x="2941587" y="2402685"/>
            <a:ext cx="1325774" cy="201930"/>
          </a:xfrm>
          <a:prstGeom prst="rightArrow">
            <a:avLst>
              <a:gd name="adj1" fmla="val 100000"/>
              <a:gd name="adj2" fmla="val 6638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latin typeface="Gill Sans MT" panose="020B0502020104020203" pitchFamily="34" charset="0"/>
              </a:rPr>
              <a:t>Wylee</a:t>
            </a:r>
            <a:r>
              <a:rPr lang="zh-TW" altLang="en-US" sz="1000" dirty="0" smtClean="0">
                <a:latin typeface="Gill Sans MT" panose="020B0502020104020203" pitchFamily="34" charset="0"/>
              </a:rPr>
              <a:t>、</a:t>
            </a:r>
            <a:r>
              <a:rPr lang="en-US" altLang="zh-TW" sz="1000" dirty="0" smtClean="0">
                <a:latin typeface="Gill Sans MT" panose="020B0502020104020203" pitchFamily="34" charset="0"/>
              </a:rPr>
              <a:t>HS</a:t>
            </a:r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23" name="Right Arrow 69">
            <a:extLst>
              <a:ext uri="{FF2B5EF4-FFF2-40B4-BE49-F238E27FC236}">
                <a16:creationId xmlns="" xmlns:a16="http://schemas.microsoft.com/office/drawing/2014/main" id="{346B6478-FFFB-8346-971B-7F55ED8675EA}"/>
              </a:ext>
            </a:extLst>
          </p:cNvPr>
          <p:cNvSpPr/>
          <p:nvPr/>
        </p:nvSpPr>
        <p:spPr>
          <a:xfrm>
            <a:off x="4905304" y="4101920"/>
            <a:ext cx="652634" cy="178944"/>
          </a:xfrm>
          <a:prstGeom prst="rightArrow">
            <a:avLst>
              <a:gd name="adj1" fmla="val 100000"/>
              <a:gd name="adj2" fmla="val 6638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latin typeface="Gill Sans MT" panose="020B0502020104020203" pitchFamily="34" charset="0"/>
              </a:rPr>
              <a:t>HS</a:t>
            </a:r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17" name="Right Arrow 69">
            <a:extLst>
              <a:ext uri="{FF2B5EF4-FFF2-40B4-BE49-F238E27FC236}">
                <a16:creationId xmlns="" xmlns:a16="http://schemas.microsoft.com/office/drawing/2014/main" id="{346B6478-FFFB-8346-971B-7F55ED8675EA}"/>
              </a:ext>
            </a:extLst>
          </p:cNvPr>
          <p:cNvSpPr/>
          <p:nvPr/>
        </p:nvSpPr>
        <p:spPr>
          <a:xfrm>
            <a:off x="3559167" y="3516855"/>
            <a:ext cx="1325774" cy="201930"/>
          </a:xfrm>
          <a:prstGeom prst="rightArrow">
            <a:avLst>
              <a:gd name="adj1" fmla="val 100000"/>
              <a:gd name="adj2" fmla="val 66386"/>
            </a:avLst>
          </a:prstGeom>
          <a:solidFill>
            <a:srgbClr val="F1A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err="1" smtClean="0">
                <a:latin typeface="Gill Sans MT" panose="020B0502020104020203" pitchFamily="34" charset="0"/>
              </a:rPr>
              <a:t>Wylee</a:t>
            </a:r>
            <a:r>
              <a:rPr lang="zh-TW" altLang="en-US" sz="1000" dirty="0" smtClean="0">
                <a:latin typeface="Gill Sans MT" panose="020B0502020104020203" pitchFamily="34" charset="0"/>
              </a:rPr>
              <a:t>、</a:t>
            </a:r>
            <a:r>
              <a:rPr lang="en-US" altLang="zh-TW" sz="1000" dirty="0" smtClean="0">
                <a:latin typeface="Gill Sans MT" panose="020B0502020104020203" pitchFamily="34" charset="0"/>
              </a:rPr>
              <a:t>HS</a:t>
            </a:r>
            <a:r>
              <a:rPr lang="zh-TW" altLang="en-US" sz="1000" dirty="0" smtClean="0">
                <a:latin typeface="Gill Sans MT" panose="020B0502020104020203" pitchFamily="34" charset="0"/>
              </a:rPr>
              <a:t>、</a:t>
            </a:r>
            <a:r>
              <a:rPr lang="en-US" altLang="zh-TW" sz="1000" dirty="0" smtClean="0">
                <a:latin typeface="Gill Sans MT" panose="020B0502020104020203" pitchFamily="34" charset="0"/>
              </a:rPr>
              <a:t>Otis</a:t>
            </a:r>
            <a:endParaRPr lang="en-US" sz="1200" dirty="0">
              <a:latin typeface="Gill Sans MT" panose="020B0502020104020203" pitchFamily="34" charset="0"/>
            </a:endParaRPr>
          </a:p>
        </p:txBody>
      </p:sp>
      <p:sp>
        <p:nvSpPr>
          <p:cNvPr id="21" name="Right Arrow 69">
            <a:extLst>
              <a:ext uri="{FF2B5EF4-FFF2-40B4-BE49-F238E27FC236}">
                <a16:creationId xmlns="" xmlns:a16="http://schemas.microsoft.com/office/drawing/2014/main" id="{346B6478-FFFB-8346-971B-7F55ED8675EA}"/>
              </a:ext>
            </a:extLst>
          </p:cNvPr>
          <p:cNvSpPr/>
          <p:nvPr/>
        </p:nvSpPr>
        <p:spPr>
          <a:xfrm>
            <a:off x="2931068" y="1795601"/>
            <a:ext cx="1010862" cy="178944"/>
          </a:xfrm>
          <a:prstGeom prst="rightArrow">
            <a:avLst>
              <a:gd name="adj1" fmla="val 100000"/>
              <a:gd name="adj2" fmla="val 6638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latin typeface="Gill Sans MT" panose="020B0502020104020203" pitchFamily="34" charset="0"/>
              </a:rPr>
              <a:t>EL</a:t>
            </a:r>
            <a:r>
              <a:rPr lang="zh-TW" altLang="en-US" sz="1000" dirty="0" smtClean="0">
                <a:latin typeface="Gill Sans MT" panose="020B0502020104020203" pitchFamily="34" charset="0"/>
              </a:rPr>
              <a:t>、</a:t>
            </a:r>
            <a:r>
              <a:rPr lang="en-US" altLang="zh-TW" sz="1000" dirty="0" err="1" smtClean="0">
                <a:latin typeface="Gill Sans MT" panose="020B0502020104020203" pitchFamily="34" charset="0"/>
              </a:rPr>
              <a:t>Wylee</a:t>
            </a:r>
            <a:endParaRPr lang="en-US" altLang="zh-TW" sz="1000" dirty="0" smtClean="0">
              <a:latin typeface="Gill Sans MT" panose="020B0502020104020203" pitchFamily="34" charset="0"/>
            </a:endParaRPr>
          </a:p>
        </p:txBody>
      </p:sp>
      <p:sp>
        <p:nvSpPr>
          <p:cNvPr id="8" name="Right Arrow 69">
            <a:extLst>
              <a:ext uri="{FF2B5EF4-FFF2-40B4-BE49-F238E27FC236}">
                <a16:creationId xmlns="" xmlns:a16="http://schemas.microsoft.com/office/drawing/2014/main" id="{346B6478-FFFB-8346-971B-7F55ED8675EA}"/>
              </a:ext>
            </a:extLst>
          </p:cNvPr>
          <p:cNvSpPr/>
          <p:nvPr/>
        </p:nvSpPr>
        <p:spPr>
          <a:xfrm>
            <a:off x="3559381" y="2971263"/>
            <a:ext cx="1057624" cy="185552"/>
          </a:xfrm>
          <a:prstGeom prst="rightArrow">
            <a:avLst>
              <a:gd name="adj1" fmla="val 100000"/>
              <a:gd name="adj2" fmla="val 66386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latin typeface="Gill Sans MT" panose="020B0502020104020203" pitchFamily="34" charset="0"/>
              </a:rPr>
              <a:t>HS</a:t>
            </a:r>
            <a:r>
              <a:rPr lang="zh-TW" altLang="en-US" sz="1000" dirty="0" smtClean="0">
                <a:latin typeface="Gill Sans MT" panose="020B0502020104020203" pitchFamily="34" charset="0"/>
              </a:rPr>
              <a:t>、</a:t>
            </a:r>
            <a:r>
              <a:rPr lang="en-US" altLang="zh-TW" sz="1000" dirty="0" smtClean="0">
                <a:latin typeface="Gill Sans MT" panose="020B0502020104020203" pitchFamily="34" charset="0"/>
              </a:rPr>
              <a:t>Joe</a:t>
            </a:r>
            <a:endParaRPr lang="en-US" sz="1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46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Deploy</a:t>
            </a:r>
            <a:r>
              <a:rPr lang="zh-TW" altLang="en-US" dirty="0" smtClean="0"/>
              <a:t> </a:t>
            </a:r>
            <a:r>
              <a:rPr lang="en-US" altLang="zh-TW" dirty="0" smtClean="0"/>
              <a:t>API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9F9-CB22-4C92-95F2-D67E6E197372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845" y="2481740"/>
            <a:ext cx="554682" cy="85997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086835" y="3341710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中</a:t>
            </a:r>
            <a:r>
              <a:rPr lang="zh-TW" altLang="en-US" dirty="0"/>
              <a:t>繼</a:t>
            </a:r>
            <a:r>
              <a:rPr lang="zh-TW" altLang="en-US" dirty="0" smtClean="0"/>
              <a:t> </a:t>
            </a:r>
            <a:r>
              <a:rPr lang="en-US" altLang="zh-TW" dirty="0" smtClean="0"/>
              <a:t>PC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7" y="1456555"/>
            <a:ext cx="554682" cy="85997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915767" y="2316525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ADT</a:t>
            </a:r>
            <a:r>
              <a:rPr lang="zh-TW" altLang="en-US" dirty="0" smtClean="0"/>
              <a:t> </a:t>
            </a:r>
            <a:r>
              <a:rPr lang="en-US" altLang="zh-TW" dirty="0" smtClean="0"/>
              <a:t>PC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92" y="1446971"/>
            <a:ext cx="554682" cy="85997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6708782" y="2306941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PC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777" y="3020809"/>
            <a:ext cx="554682" cy="859970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4915767" y="3880779"/>
            <a:ext cx="816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ADT</a:t>
            </a:r>
            <a:r>
              <a:rPr lang="zh-TW" altLang="en-US" dirty="0" smtClean="0"/>
              <a:t> </a:t>
            </a:r>
            <a:r>
              <a:rPr lang="en-US" altLang="zh-TW" dirty="0" smtClean="0"/>
              <a:t>PC</a:t>
            </a:r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799762" y="2706616"/>
            <a:ext cx="1557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4052958" y="1952173"/>
            <a:ext cx="735272" cy="36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052958" y="2896009"/>
            <a:ext cx="675090" cy="476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2247267" y="2389792"/>
            <a:ext cx="606256" cy="24622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/>
              <a:t>Call API</a:t>
            </a:r>
            <a:endParaRPr lang="zh-TW" altLang="en-US" sz="1000" dirty="0"/>
          </a:p>
        </p:txBody>
      </p:sp>
      <p:grpSp>
        <p:nvGrpSpPr>
          <p:cNvPr id="35" name="群組 34"/>
          <p:cNvGrpSpPr/>
          <p:nvPr/>
        </p:nvGrpSpPr>
        <p:grpSpPr>
          <a:xfrm rot="1028200">
            <a:off x="5849067" y="1920806"/>
            <a:ext cx="869392" cy="320408"/>
            <a:chOff x="3828009" y="2416224"/>
            <a:chExt cx="1217950" cy="437970"/>
          </a:xfrm>
        </p:grpSpPr>
        <p:pic>
          <p:nvPicPr>
            <p:cNvPr id="32" name="圖片 3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57"/>
            <a:stretch/>
          </p:blipFill>
          <p:spPr>
            <a:xfrm>
              <a:off x="4436984" y="2416224"/>
              <a:ext cx="608975" cy="311052"/>
            </a:xfrm>
            <a:prstGeom prst="rect">
              <a:avLst/>
            </a:prstGeom>
          </p:spPr>
        </p:pic>
        <p:pic>
          <p:nvPicPr>
            <p:cNvPr id="34" name="圖片 3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57"/>
            <a:stretch/>
          </p:blipFill>
          <p:spPr>
            <a:xfrm rot="10800000">
              <a:off x="3828009" y="2543142"/>
              <a:ext cx="608975" cy="311052"/>
            </a:xfrm>
            <a:prstGeom prst="rect">
              <a:avLst/>
            </a:prstGeom>
          </p:spPr>
        </p:pic>
      </p:grpSp>
      <p:pic>
        <p:nvPicPr>
          <p:cNvPr id="36" name="圖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173" y="3019532"/>
            <a:ext cx="554682" cy="859970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6713163" y="3879502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AI</a:t>
            </a:r>
            <a:r>
              <a:rPr lang="zh-TW" altLang="en-US" dirty="0" smtClean="0"/>
              <a:t> </a:t>
            </a:r>
            <a:r>
              <a:rPr lang="en-US" altLang="zh-TW" dirty="0" smtClean="0"/>
              <a:t>PC</a:t>
            </a:r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 rot="1028200">
            <a:off x="5853448" y="3493367"/>
            <a:ext cx="869392" cy="320408"/>
            <a:chOff x="3828009" y="2416224"/>
            <a:chExt cx="1217950" cy="437970"/>
          </a:xfrm>
        </p:grpSpPr>
        <p:pic>
          <p:nvPicPr>
            <p:cNvPr id="40" name="圖片 3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57"/>
            <a:stretch/>
          </p:blipFill>
          <p:spPr>
            <a:xfrm>
              <a:off x="4436984" y="2416224"/>
              <a:ext cx="608975" cy="311052"/>
            </a:xfrm>
            <a:prstGeom prst="rect">
              <a:avLst/>
            </a:prstGeom>
          </p:spPr>
        </p:pic>
        <p:pic>
          <p:nvPicPr>
            <p:cNvPr id="41" name="圖片 4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757"/>
            <a:stretch/>
          </p:blipFill>
          <p:spPr>
            <a:xfrm rot="10800000">
              <a:off x="3828009" y="2543142"/>
              <a:ext cx="608975" cy="311052"/>
            </a:xfrm>
            <a:prstGeom prst="rect">
              <a:avLst/>
            </a:prstGeom>
          </p:spPr>
        </p:pic>
      </p:grpSp>
      <p:sp>
        <p:nvSpPr>
          <p:cNvPr id="43" name="文字方塊 42"/>
          <p:cNvSpPr txBox="1"/>
          <p:nvPr/>
        </p:nvSpPr>
        <p:spPr>
          <a:xfrm>
            <a:off x="5410256" y="2970961"/>
            <a:ext cx="360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D$</a:t>
            </a:r>
            <a:endParaRPr lang="zh-TW" altLang="en-US" sz="1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578148" y="2970961"/>
            <a:ext cx="360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L</a:t>
            </a:r>
            <a:r>
              <a:rPr lang="en-US" altLang="zh-TW" sz="1000" dirty="0" smtClean="0"/>
              <a:t>$</a:t>
            </a:r>
            <a:endParaRPr lang="zh-TW" altLang="en-US" sz="1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578148" y="3277038"/>
            <a:ext cx="360040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D$</a:t>
            </a:r>
            <a:endParaRPr lang="zh-TW" altLang="en-US" sz="1000" dirty="0"/>
          </a:p>
        </p:txBody>
      </p:sp>
      <p:cxnSp>
        <p:nvCxnSpPr>
          <p:cNvPr id="48" name="直線接點 47"/>
          <p:cNvCxnSpPr>
            <a:stCxn id="43" idx="3"/>
            <a:endCxn id="44" idx="1"/>
          </p:cNvCxnSpPr>
          <p:nvPr/>
        </p:nvCxnSpPr>
        <p:spPr>
          <a:xfrm>
            <a:off x="5770296" y="3094072"/>
            <a:ext cx="807852" cy="0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形圖說文字 51"/>
          <p:cNvSpPr/>
          <p:nvPr/>
        </p:nvSpPr>
        <p:spPr>
          <a:xfrm>
            <a:off x="7338177" y="3213925"/>
            <a:ext cx="834223" cy="372446"/>
          </a:xfrm>
          <a:prstGeom prst="wedgeEllipseCallout">
            <a:avLst>
              <a:gd name="adj1" fmla="val -86096"/>
              <a:gd name="adj2" fmla="val 50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Weight</a:t>
            </a:r>
            <a:r>
              <a:rPr lang="zh-TW" altLang="en-US" sz="1000" dirty="0" smtClean="0"/>
              <a:t>所在地</a:t>
            </a:r>
            <a:endParaRPr lang="zh-TW" altLang="en-US" sz="1000" dirty="0"/>
          </a:p>
        </p:txBody>
      </p:sp>
      <p:sp>
        <p:nvSpPr>
          <p:cNvPr id="3" name="矩形 2"/>
          <p:cNvSpPr/>
          <p:nvPr/>
        </p:nvSpPr>
        <p:spPr>
          <a:xfrm>
            <a:off x="5827011" y="3104277"/>
            <a:ext cx="69762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" dirty="0"/>
              <a:t>網路磁碟機</a:t>
            </a:r>
          </a:p>
        </p:txBody>
      </p:sp>
      <p:sp>
        <p:nvSpPr>
          <p:cNvPr id="15" name="矩形 14"/>
          <p:cNvSpPr/>
          <p:nvPr/>
        </p:nvSpPr>
        <p:spPr>
          <a:xfrm>
            <a:off x="3345118" y="2195488"/>
            <a:ext cx="816131" cy="9810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652779" y="4162799"/>
            <a:ext cx="94929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800" dirty="0" smtClean="0"/>
              <a:t>只看的到</a:t>
            </a:r>
            <a:r>
              <a:rPr lang="zh-TW" altLang="en-US" sz="800" dirty="0"/>
              <a:t>對應</a:t>
            </a:r>
            <a:r>
              <a:rPr lang="en-US" altLang="zh-TW" sz="800" dirty="0"/>
              <a:t>EQ</a:t>
            </a:r>
            <a:endParaRPr lang="zh-TW" altLang="en-US" sz="800" dirty="0"/>
          </a:p>
        </p:txBody>
      </p:sp>
      <p:pic>
        <p:nvPicPr>
          <p:cNvPr id="63" name="圖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454" y="2493225"/>
            <a:ext cx="299194" cy="299962"/>
          </a:xfrm>
          <a:prstGeom prst="rect">
            <a:avLst/>
          </a:prstGeom>
        </p:spPr>
      </p:pic>
      <p:grpSp>
        <p:nvGrpSpPr>
          <p:cNvPr id="64" name="群組 63"/>
          <p:cNvGrpSpPr/>
          <p:nvPr/>
        </p:nvGrpSpPr>
        <p:grpSpPr>
          <a:xfrm>
            <a:off x="3476153" y="2406189"/>
            <a:ext cx="514379" cy="516304"/>
            <a:chOff x="608611" y="2052651"/>
            <a:chExt cx="1367899" cy="1374434"/>
          </a:xfrm>
        </p:grpSpPr>
        <p:grpSp>
          <p:nvGrpSpPr>
            <p:cNvPr id="65" name="群組 64"/>
            <p:cNvGrpSpPr/>
            <p:nvPr/>
          </p:nvGrpSpPr>
          <p:grpSpPr>
            <a:xfrm>
              <a:off x="608611" y="2052651"/>
              <a:ext cx="1367899" cy="1374434"/>
              <a:chOff x="-5238170" y="1278054"/>
              <a:chExt cx="4277617" cy="4298052"/>
            </a:xfrm>
          </p:grpSpPr>
          <p:pic>
            <p:nvPicPr>
              <p:cNvPr id="67" name="圖片 66"/>
              <p:cNvPicPr>
                <a:picLocks noChangeAspect="1"/>
              </p:cNvPicPr>
              <p:nvPr/>
            </p:nvPicPr>
            <p:blipFill>
              <a:blip r:embed="rId5" cstate="print">
                <a:extLst/>
              </a:blip>
              <a:stretch>
                <a:fillRect/>
              </a:stretch>
            </p:blipFill>
            <p:spPr>
              <a:xfrm rot="4504510">
                <a:off x="-5197641" y="1339018"/>
                <a:ext cx="4298052" cy="4176124"/>
              </a:xfrm>
              <a:prstGeom prst="rect">
                <a:avLst/>
              </a:prstGeom>
            </p:spPr>
          </p:pic>
          <p:sp>
            <p:nvSpPr>
              <p:cNvPr id="68" name="減號 67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69" name="減號 68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70" name="減號 69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71" name="減號 70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72" name="減號 71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73" name="減號 72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74" name="減號 73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75" name="減號 74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76" name="減號 75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77" name="減號 76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66" name="減號 65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sp>
        <p:nvSpPr>
          <p:cNvPr id="82" name="橢圓形圖說文字 81"/>
          <p:cNvSpPr/>
          <p:nvPr/>
        </p:nvSpPr>
        <p:spPr>
          <a:xfrm>
            <a:off x="4414331" y="2637800"/>
            <a:ext cx="834223" cy="372446"/>
          </a:xfrm>
          <a:prstGeom prst="wedgeEllipseCallout">
            <a:avLst>
              <a:gd name="adj1" fmla="val 71361"/>
              <a:gd name="adj2" fmla="val 24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Weight</a:t>
            </a:r>
            <a:r>
              <a:rPr lang="zh-TW" altLang="en-US" sz="1000" dirty="0" smtClean="0"/>
              <a:t>先丟這</a:t>
            </a:r>
            <a:endParaRPr lang="zh-TW" altLang="en-US" sz="1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3517380" y="2823988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API</a:t>
            </a:r>
            <a:endParaRPr lang="zh-TW" altLang="en-US" dirty="0"/>
          </a:p>
        </p:txBody>
      </p:sp>
      <p:pic>
        <p:nvPicPr>
          <p:cNvPr id="84" name="圖片 8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87" y="2519316"/>
            <a:ext cx="299194" cy="299962"/>
          </a:xfrm>
          <a:prstGeom prst="rect">
            <a:avLst/>
          </a:prstGeom>
        </p:spPr>
      </p:pic>
      <p:sp>
        <p:nvSpPr>
          <p:cNvPr id="85" name="文字方塊 84"/>
          <p:cNvSpPr txBox="1"/>
          <p:nvPr/>
        </p:nvSpPr>
        <p:spPr>
          <a:xfrm>
            <a:off x="701570" y="2956933"/>
            <a:ext cx="1355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 smtClean="0"/>
              <a:t>Auto </a:t>
            </a:r>
            <a:r>
              <a:rPr lang="en-US" altLang="zh-TW" sz="1050" dirty="0" err="1" smtClean="0"/>
              <a:t>Depoly</a:t>
            </a:r>
            <a:endParaRPr lang="en-US" altLang="zh-TW" sz="1050" dirty="0"/>
          </a:p>
        </p:txBody>
      </p:sp>
      <p:grpSp>
        <p:nvGrpSpPr>
          <p:cNvPr id="86" name="群組 85"/>
          <p:cNvGrpSpPr/>
          <p:nvPr/>
        </p:nvGrpSpPr>
        <p:grpSpPr>
          <a:xfrm>
            <a:off x="1139586" y="2432280"/>
            <a:ext cx="514379" cy="516304"/>
            <a:chOff x="608611" y="2052651"/>
            <a:chExt cx="1367899" cy="1374434"/>
          </a:xfrm>
        </p:grpSpPr>
        <p:grpSp>
          <p:nvGrpSpPr>
            <p:cNvPr id="87" name="群組 86"/>
            <p:cNvGrpSpPr/>
            <p:nvPr/>
          </p:nvGrpSpPr>
          <p:grpSpPr>
            <a:xfrm>
              <a:off x="608611" y="2052651"/>
              <a:ext cx="1367899" cy="1374434"/>
              <a:chOff x="-5238170" y="1278054"/>
              <a:chExt cx="4277617" cy="4298052"/>
            </a:xfrm>
          </p:grpSpPr>
          <p:pic>
            <p:nvPicPr>
              <p:cNvPr id="89" name="圖片 88"/>
              <p:cNvPicPr>
                <a:picLocks noChangeAspect="1"/>
              </p:cNvPicPr>
              <p:nvPr/>
            </p:nvPicPr>
            <p:blipFill>
              <a:blip r:embed="rId5" cstate="print">
                <a:extLst/>
              </a:blip>
              <a:stretch>
                <a:fillRect/>
              </a:stretch>
            </p:blipFill>
            <p:spPr>
              <a:xfrm rot="4504510">
                <a:off x="-5197641" y="1339018"/>
                <a:ext cx="4298052" cy="4176124"/>
              </a:xfrm>
              <a:prstGeom prst="rect">
                <a:avLst/>
              </a:prstGeom>
            </p:spPr>
          </p:pic>
          <p:sp>
            <p:nvSpPr>
              <p:cNvPr id="90" name="減號 89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1" name="減號 90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2" name="減號 91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3" name="減號 92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4" name="減號 93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5" name="減號 94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6" name="減號 95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7" name="減號 96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8" name="減號 97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99" name="減號 98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88" name="減號 87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grpSp>
        <p:nvGrpSpPr>
          <p:cNvPr id="100" name="群組 99"/>
          <p:cNvGrpSpPr/>
          <p:nvPr/>
        </p:nvGrpSpPr>
        <p:grpSpPr>
          <a:xfrm>
            <a:off x="1220358" y="2095324"/>
            <a:ext cx="358829" cy="318092"/>
            <a:chOff x="6013371" y="2246517"/>
            <a:chExt cx="358829" cy="318092"/>
          </a:xfrm>
        </p:grpSpPr>
        <p:pic>
          <p:nvPicPr>
            <p:cNvPr id="101" name="圖片 10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102" name="矩形 101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grpSp>
        <p:nvGrpSpPr>
          <p:cNvPr id="105" name="群組 104"/>
          <p:cNvGrpSpPr/>
          <p:nvPr/>
        </p:nvGrpSpPr>
        <p:grpSpPr>
          <a:xfrm>
            <a:off x="5103703" y="1065125"/>
            <a:ext cx="358829" cy="318092"/>
            <a:chOff x="6013371" y="2246517"/>
            <a:chExt cx="358829" cy="318092"/>
          </a:xfrm>
        </p:grpSpPr>
        <p:pic>
          <p:nvPicPr>
            <p:cNvPr id="106" name="圖片 10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107" name="矩形 106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  <p:grpSp>
        <p:nvGrpSpPr>
          <p:cNvPr id="109" name="群組 108"/>
          <p:cNvGrpSpPr/>
          <p:nvPr/>
        </p:nvGrpSpPr>
        <p:grpSpPr>
          <a:xfrm>
            <a:off x="5144476" y="4126134"/>
            <a:ext cx="358829" cy="318092"/>
            <a:chOff x="6013371" y="2246517"/>
            <a:chExt cx="358829" cy="318092"/>
          </a:xfrm>
        </p:grpSpPr>
        <p:pic>
          <p:nvPicPr>
            <p:cNvPr id="110" name="圖片 10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9737" y="2246517"/>
              <a:ext cx="318092" cy="318092"/>
            </a:xfrm>
            <a:prstGeom prst="rect">
              <a:avLst/>
            </a:prstGeom>
          </p:spPr>
        </p:pic>
        <p:sp>
          <p:nvSpPr>
            <p:cNvPr id="111" name="矩形 110"/>
            <p:cNvSpPr/>
            <p:nvPr/>
          </p:nvSpPr>
          <p:spPr>
            <a:xfrm>
              <a:off x="6136824" y="2414648"/>
              <a:ext cx="100361" cy="457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400" dirty="0"/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6013371" y="2346681"/>
              <a:ext cx="358829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500" dirty="0" smtClean="0"/>
                <a:t>weight</a:t>
              </a:r>
              <a:endParaRPr lang="zh-TW" altLang="en-US" sz="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5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48" y="2266587"/>
            <a:ext cx="4517796" cy="2584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24029" y="1311610"/>
            <a:ext cx="3536424" cy="1161027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1600" dirty="0" smtClean="0"/>
              <a:t>Upload file to </a:t>
            </a:r>
            <a:r>
              <a:rPr lang="zh-TW" altLang="en-US" sz="1600" dirty="0" smtClean="0"/>
              <a:t>中繼 </a:t>
            </a:r>
            <a:r>
              <a:rPr lang="en-US" altLang="zh-TW" sz="1600" dirty="0" smtClean="0"/>
              <a:t>PC</a:t>
            </a:r>
          </a:p>
          <a:p>
            <a:pPr marL="457200" indent="-457200">
              <a:buAutoNum type="arabicPeriod"/>
            </a:pPr>
            <a:r>
              <a:rPr lang="en-US" altLang="zh-TW" sz="1600" dirty="0" smtClean="0"/>
              <a:t>Download file from </a:t>
            </a:r>
            <a:r>
              <a:rPr lang="zh-TW" altLang="en-US" sz="1600" dirty="0" smtClean="0"/>
              <a:t>中繼 </a:t>
            </a:r>
            <a:r>
              <a:rPr lang="en-US" altLang="zh-TW" sz="1600" dirty="0" smtClean="0"/>
              <a:t>PC</a:t>
            </a:r>
          </a:p>
          <a:p>
            <a:pPr marL="457200" indent="-457200">
              <a:buAutoNum type="arabicPeriod"/>
            </a:pPr>
            <a:r>
              <a:rPr lang="en-US" altLang="zh-TW" sz="1600" dirty="0" smtClean="0"/>
              <a:t>View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file from </a:t>
            </a:r>
            <a:r>
              <a:rPr lang="zh-TW" altLang="en-US" sz="1600" dirty="0" smtClean="0"/>
              <a:t>中繼 </a:t>
            </a:r>
            <a:r>
              <a:rPr lang="en-US" altLang="zh-TW" sz="1600" dirty="0" smtClean="0"/>
              <a:t>PC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zh-TW" altLang="en-US" sz="1600" dirty="0" smtClean="0"/>
              <a:t>需調整</a:t>
            </a:r>
            <a:r>
              <a:rPr lang="en-US" altLang="zh-TW" sz="1600" dirty="0" smtClean="0"/>
              <a:t>)</a:t>
            </a:r>
            <a:endParaRPr lang="zh-TW" altLang="en-US" sz="1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9F9-CB22-4C92-95F2-D67E6E197372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630" y="1571832"/>
            <a:ext cx="554682" cy="85997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09903" y="1285580"/>
            <a:ext cx="816131" cy="9810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39" y="1583317"/>
            <a:ext cx="299194" cy="299962"/>
          </a:xfrm>
          <a:prstGeom prst="rect">
            <a:avLst/>
          </a:prstGeom>
        </p:spPr>
      </p:pic>
      <p:grpSp>
        <p:nvGrpSpPr>
          <p:cNvPr id="9" name="群組 8"/>
          <p:cNvGrpSpPr/>
          <p:nvPr/>
        </p:nvGrpSpPr>
        <p:grpSpPr>
          <a:xfrm>
            <a:off x="1540938" y="1496281"/>
            <a:ext cx="514379" cy="516304"/>
            <a:chOff x="608611" y="2052651"/>
            <a:chExt cx="1367899" cy="1374434"/>
          </a:xfrm>
        </p:grpSpPr>
        <p:grpSp>
          <p:nvGrpSpPr>
            <p:cNvPr id="10" name="群組 9"/>
            <p:cNvGrpSpPr/>
            <p:nvPr/>
          </p:nvGrpSpPr>
          <p:grpSpPr>
            <a:xfrm>
              <a:off x="608611" y="2052651"/>
              <a:ext cx="1367899" cy="1374434"/>
              <a:chOff x="-5238170" y="1278054"/>
              <a:chExt cx="4277617" cy="4298052"/>
            </a:xfrm>
          </p:grpSpPr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5" cstate="print">
                <a:extLst/>
              </a:blip>
              <a:stretch>
                <a:fillRect/>
              </a:stretch>
            </p:blipFill>
            <p:spPr>
              <a:xfrm rot="4504510">
                <a:off x="-5197641" y="1339018"/>
                <a:ext cx="4298052" cy="4176124"/>
              </a:xfrm>
              <a:prstGeom prst="rect">
                <a:avLst/>
              </a:prstGeom>
            </p:spPr>
          </p:pic>
          <p:sp>
            <p:nvSpPr>
              <p:cNvPr id="13" name="減號 12"/>
              <p:cNvSpPr/>
              <p:nvPr/>
            </p:nvSpPr>
            <p:spPr>
              <a:xfrm rot="6512660">
                <a:off x="-4097314" y="4772565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4" name="減號 13"/>
              <p:cNvSpPr/>
              <p:nvPr/>
            </p:nvSpPr>
            <p:spPr>
              <a:xfrm rot="7461047">
                <a:off x="-4510664" y="453013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5" name="減號 14"/>
              <p:cNvSpPr/>
              <p:nvPr/>
            </p:nvSpPr>
            <p:spPr>
              <a:xfrm rot="8075513">
                <a:off x="-4884836" y="417919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6" name="減號 15"/>
              <p:cNvSpPr/>
              <p:nvPr/>
            </p:nvSpPr>
            <p:spPr>
              <a:xfrm rot="8859476">
                <a:off x="-5173862" y="3734398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7" name="減號 16"/>
              <p:cNvSpPr/>
              <p:nvPr/>
            </p:nvSpPr>
            <p:spPr>
              <a:xfrm rot="9720636">
                <a:off x="-5238170" y="327108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8" name="減號 17"/>
              <p:cNvSpPr/>
              <p:nvPr/>
            </p:nvSpPr>
            <p:spPr>
              <a:xfrm rot="11186461">
                <a:off x="-5238170" y="284080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19" name="減號 18"/>
              <p:cNvSpPr/>
              <p:nvPr/>
            </p:nvSpPr>
            <p:spPr>
              <a:xfrm rot="11790756">
                <a:off x="-5180195" y="2390903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0" name="減號 19"/>
              <p:cNvSpPr/>
              <p:nvPr/>
            </p:nvSpPr>
            <p:spPr>
              <a:xfrm rot="12510118">
                <a:off x="-4961273" y="1980296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1" name="減號 20"/>
              <p:cNvSpPr/>
              <p:nvPr/>
            </p:nvSpPr>
            <p:spPr>
              <a:xfrm rot="13423951">
                <a:off x="-4671940" y="1625740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  <p:sp>
            <p:nvSpPr>
              <p:cNvPr id="22" name="減號 21"/>
              <p:cNvSpPr/>
              <p:nvPr/>
            </p:nvSpPr>
            <p:spPr>
              <a:xfrm rot="14025872">
                <a:off x="-4294992" y="1360719"/>
                <a:ext cx="631162" cy="726234"/>
              </a:xfrm>
              <a:prstGeom prst="mathMinus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050"/>
              </a:p>
            </p:txBody>
          </p:sp>
        </p:grpSp>
        <p:sp>
          <p:nvSpPr>
            <p:cNvPr id="11" name="減號 10"/>
            <p:cNvSpPr/>
            <p:nvPr/>
          </p:nvSpPr>
          <p:spPr>
            <a:xfrm rot="6512660">
              <a:off x="1053742" y="2979407"/>
              <a:ext cx="201833" cy="615919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50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1582165" y="1914080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API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151620" y="2431802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中</a:t>
            </a:r>
            <a:r>
              <a:rPr lang="zh-TW" altLang="en-US" dirty="0"/>
              <a:t>繼</a:t>
            </a:r>
            <a:r>
              <a:rPr lang="zh-TW" altLang="en-US" dirty="0" smtClean="0"/>
              <a:t> </a:t>
            </a:r>
            <a:r>
              <a:rPr lang="en-US" altLang="zh-TW" dirty="0" smtClean="0"/>
              <a:t>PC</a:t>
            </a:r>
            <a:endParaRPr lang="zh-TW" altLang="en-US" dirty="0"/>
          </a:p>
        </p:txBody>
      </p:sp>
      <p:sp>
        <p:nvSpPr>
          <p:cNvPr id="25" name="左大括弧 24"/>
          <p:cNvSpPr/>
          <p:nvPr/>
        </p:nvSpPr>
        <p:spPr>
          <a:xfrm>
            <a:off x="2394307" y="1279176"/>
            <a:ext cx="346091" cy="9426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64" y="1620975"/>
            <a:ext cx="270030" cy="270030"/>
          </a:xfrm>
          <a:prstGeom prst="rect">
            <a:avLst/>
          </a:prstGeom>
        </p:spPr>
      </p:pic>
      <p:pic>
        <p:nvPicPr>
          <p:cNvPr id="27" name="圖片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16" y="1315044"/>
            <a:ext cx="270030" cy="27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6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軟體工程概論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9F9-CB22-4C92-95F2-D67E6E19737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6" name="Picture 2" descr="https://flm.auo.com/BulletinApi/Uploader/202110/file_0606113_20211007091232.files/image004.jpg"/>
          <p:cNvPicPr>
            <a:picLocks noChangeAspect="1" noChangeArrowheads="1"/>
          </p:cNvPicPr>
          <p:nvPr/>
        </p:nvPicPr>
        <p:blipFill rotWithShape="1"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492"/>
          <a:stretch/>
        </p:blipFill>
        <p:spPr bwMode="auto">
          <a:xfrm>
            <a:off x="701570" y="1042865"/>
            <a:ext cx="4190484" cy="3202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90" y="2841780"/>
            <a:ext cx="4497343" cy="1870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矩形 7"/>
          <p:cNvSpPr/>
          <p:nvPr/>
        </p:nvSpPr>
        <p:spPr>
          <a:xfrm>
            <a:off x="5517846" y="1923632"/>
            <a:ext cx="198002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恩</a:t>
            </a:r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r>
              <a:rPr lang="zh-TW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工學院</a:t>
            </a:r>
            <a:endParaRPr lang="zh-TW" alt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959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9F9-CB22-4C92-95F2-D67E6E197372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45" y="1289685"/>
            <a:ext cx="6073366" cy="366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9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9F9-CB22-4C92-95F2-D67E6E197372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411510"/>
            <a:ext cx="5915060" cy="434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2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C9F9-CB22-4C92-95F2-D67E6E197372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45" y="1564279"/>
            <a:ext cx="5970974" cy="332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7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quarter" idx="22"/>
          </p:nvPr>
        </p:nvSpPr>
        <p:spPr>
          <a:xfrm>
            <a:off x="4436985" y="996575"/>
            <a:ext cx="4455495" cy="3960440"/>
          </a:xfrm>
        </p:spPr>
        <p:txBody>
          <a:bodyPr>
            <a:normAutofit/>
          </a:bodyPr>
          <a:lstStyle/>
          <a:p>
            <a:pPr marL="187325" lvl="1" indent="-187325">
              <a:buFont typeface="Arial" pitchFamily="34" charset="0"/>
              <a:buChar char="•"/>
            </a:pPr>
            <a:r>
              <a:rPr lang="en-US" altLang="zh-TW" dirty="0" smtClean="0"/>
              <a:t>Repair Retrain</a:t>
            </a:r>
          </a:p>
          <a:p>
            <a:pPr marL="587375" lvl="2" indent="-187325">
              <a:buFont typeface="Arial" pitchFamily="34" charset="0"/>
              <a:buChar char="•"/>
            </a:pPr>
            <a:r>
              <a:rPr lang="en-US" altLang="zh-TW" sz="1200" dirty="0" err="1" smtClean="0">
                <a:solidFill>
                  <a:prstClr val="black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Depoly</a:t>
            </a:r>
            <a:r>
              <a:rPr lang="en-US" altLang="zh-TW" sz="1200" dirty="0" smtClean="0">
                <a:solidFill>
                  <a:prstClr val="black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 API</a:t>
            </a:r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 開發</a:t>
            </a:r>
            <a:endParaRPr lang="en-US" altLang="zh-TW" sz="1200" dirty="0" smtClean="0">
              <a:solidFill>
                <a:prstClr val="black"/>
              </a:solidFill>
              <a:latin typeface="微軟正黑體" panose="020B0604030504040204" pitchFamily="34" charset="-120"/>
            </a:endParaRPr>
          </a:p>
          <a:p>
            <a:pPr marL="587375" lvl="2" indent="-187325">
              <a:buFont typeface="Arial" pitchFamily="34" charset="0"/>
              <a:buChar char="•"/>
            </a:pPr>
            <a:r>
              <a:rPr lang="en-US" altLang="zh-TW" sz="1200" dirty="0" smtClean="0">
                <a:solidFill>
                  <a:prstClr val="black"/>
                </a:solidFill>
                <a:latin typeface="微軟正黑體" panose="020B0604030504040204" pitchFamily="34" charset="-120"/>
              </a:rPr>
              <a:t>XML </a:t>
            </a:r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</a:rPr>
              <a:t>版本 </a:t>
            </a:r>
            <a:r>
              <a:rPr lang="en-US" altLang="zh-TW" sz="1200" dirty="0" smtClean="0">
                <a:solidFill>
                  <a:prstClr val="black"/>
                </a:solidFill>
                <a:latin typeface="微軟正黑體" panose="020B0604030504040204" pitchFamily="34" charset="-120"/>
              </a:rPr>
              <a:t>to Linux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187325" lvl="1" indent="-187325">
              <a:buFont typeface="Arial" pitchFamily="34" charset="0"/>
              <a:buChar char="•"/>
            </a:pP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League Spartan" charset="0"/>
                <a:cs typeface="Poppins Medium" pitchFamily="2" charset="77"/>
              </a:rPr>
              <a:t>MMFA System</a:t>
            </a:r>
            <a:endParaRPr lang="en-US" altLang="zh-TW" dirty="0" smtClean="0"/>
          </a:p>
          <a:p>
            <a:pPr marL="587375" lvl="2" indent="-138113">
              <a:buFont typeface="Arial" pitchFamily="34" charset="0"/>
              <a:buChar char="•"/>
            </a:pPr>
            <a:r>
              <a:rPr lang="en-US" altLang="zh-TW" sz="1200" dirty="0" smtClean="0">
                <a:solidFill>
                  <a:prstClr val="black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GPU</a:t>
            </a:r>
            <a:r>
              <a:rPr lang="zh-TW" altLang="en-US" sz="1200" dirty="0" smtClean="0">
                <a:solidFill>
                  <a:prstClr val="black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1200" dirty="0" smtClean="0">
                <a:solidFill>
                  <a:prstClr val="black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Resource Report for Linux </a:t>
            </a:r>
          </a:p>
          <a:p>
            <a:pPr marL="187325" lvl="1" indent="-187325">
              <a:buFont typeface="Arial" pitchFamily="34" charset="0"/>
              <a:buChar char="•"/>
            </a:pPr>
            <a:r>
              <a:rPr lang="en-US" altLang="zh-TW" dirty="0" smtClean="0">
                <a:solidFill>
                  <a:prstClr val="black">
                    <a:lumMod val="75000"/>
                    <a:lumOff val="25000"/>
                  </a:prstClr>
                </a:solidFill>
                <a:ea typeface="League Spartan" charset="0"/>
                <a:cs typeface="Poppins Medium" pitchFamily="2" charset="77"/>
              </a:rPr>
              <a:t>Other</a:t>
            </a:r>
          </a:p>
          <a:p>
            <a:pPr marL="587375" lvl="2" indent="-138113">
              <a:buFont typeface="Arial" pitchFamily="34" charset="0"/>
              <a:buChar char="•"/>
            </a:pP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軟工課程洽談 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with 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中央鄭老師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587375" lvl="2" indent="-138113">
              <a:buFont typeface="Arial" pitchFamily="34" charset="0"/>
              <a:buChar char="•"/>
            </a:pP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GPU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設備洽談與購買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sym typeface="Wingdings" panose="05000000000000000000" pitchFamily="2" charset="2"/>
            </a:endParaRPr>
          </a:p>
          <a:p>
            <a:pPr marL="587375" lvl="2" indent="-138113">
              <a:buFont typeface="Arial" pitchFamily="34" charset="0"/>
              <a:buChar char="•"/>
            </a:pP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色偏需求協助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DLL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sym typeface="Wingdings" panose="05000000000000000000" pitchFamily="2" charset="2"/>
              </a:rPr>
              <a:t>包裝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sym typeface="Wingdings" panose="05000000000000000000" pitchFamily="2" charset="2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TW" dirty="0" smtClean="0"/>
              <a:t>Doing</a:t>
            </a:r>
            <a:endParaRPr lang="en-US" altLang="zh-TW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154524</TotalTime>
  <Words>316</Words>
  <Application>Microsoft Office PowerPoint</Application>
  <PresentationFormat>如螢幕大小 (16:9)</PresentationFormat>
  <Paragraphs>127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5" baseType="lpstr">
      <vt:lpstr>League Spartan</vt:lpstr>
      <vt:lpstr>Noto Sans CJK SC Medium</vt:lpstr>
      <vt:lpstr>Poppins Medium</vt:lpstr>
      <vt:lpstr>微軟正黑體</vt:lpstr>
      <vt:lpstr>新細明體</vt:lpstr>
      <vt:lpstr>Arial</vt:lpstr>
      <vt:lpstr>Calibri</vt:lpstr>
      <vt:lpstr>Gill Sans MT</vt:lpstr>
      <vt:lpstr>Symbol</vt:lpstr>
      <vt:lpstr>Times New Roman</vt:lpstr>
      <vt:lpstr>Wingdings</vt:lpstr>
      <vt:lpstr>Office 佈景主題</vt:lpstr>
      <vt:lpstr>Weekly Report w142</vt:lpstr>
      <vt:lpstr>Retrain Milestones in September</vt:lpstr>
      <vt:lpstr>Deploy API</vt:lpstr>
      <vt:lpstr>API Function</vt:lpstr>
      <vt:lpstr>軟體工程概論</vt:lpstr>
      <vt:lpstr>PowerPoint 簡報</vt:lpstr>
      <vt:lpstr>PowerPoint 簡報</vt:lpstr>
      <vt:lpstr>PowerPoint 簡報</vt:lpstr>
      <vt:lpstr>PowerPoint 簡報</vt:lpstr>
      <vt:lpstr>PowerPoint 簡報</vt:lpstr>
      <vt:lpstr>Retrain System 關卡地圖1I </vt:lpstr>
      <vt:lpstr>Retrain System 關卡地圖1 </vt:lpstr>
      <vt:lpstr>Retrain System 關卡地圖III </vt:lpstr>
    </vt:vector>
  </TitlesOfParts>
  <Company>BenQ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corpcom</dc:creator>
  <cp:lastModifiedBy>Hongsyun Ji 紀宏勳</cp:lastModifiedBy>
  <cp:revision>5330</cp:revision>
  <dcterms:created xsi:type="dcterms:W3CDTF">2011-02-08T02:08:58Z</dcterms:created>
  <dcterms:modified xsi:type="dcterms:W3CDTF">2021-10-13T09:00:03Z</dcterms:modified>
</cp:coreProperties>
</file>