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3" r:id="rId25"/>
    <p:sldId id="281" r:id="rId26"/>
    <p:sldId id="284" r:id="rId27"/>
    <p:sldId id="285" r:id="rId28"/>
    <p:sldId id="278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3" r:id="rId38"/>
    <p:sldId id="29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26" autoAdjust="0"/>
  </p:normalViewPr>
  <p:slideViewPr>
    <p:cSldViewPr>
      <p:cViewPr varScale="1">
        <p:scale>
          <a:sx n="76" d="100"/>
          <a:sy n="76" d="100"/>
        </p:scale>
        <p:origin x="-18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3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2016/5/17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151" y="1173643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，爬取数据检查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先后进行两次，第一次检查后修正</a:t>
            </a:r>
            <a:r>
              <a:rPr lang="en-US" altLang="zh-CN" sz="2800" dirty="0" smtClean="0"/>
              <a:t>bug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34</a:t>
            </a:r>
            <a:r>
              <a:rPr lang="zh-CN" altLang="en-US" sz="2800" dirty="0" smtClean="0"/>
              <a:t>辆车全部抓取已基本符合要求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，评论指数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百度舆情评论指数是“能够匹配分类的评论”的总数，不合适，建议使用加权的评论总数（时间也需考虑，正负面评价也可以分开考虑，需要实验证明其意义）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，分类体系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以汽车之家的分类为主，其他无法分类的暂时放进“其他”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，分类技术：目前已知的技术</a:t>
            </a:r>
            <a:r>
              <a:rPr lang="en-US" altLang="zh-CN" sz="2800" dirty="0" smtClean="0"/>
              <a:t>——</a:t>
            </a:r>
            <a:r>
              <a:rPr lang="zh-CN" altLang="zh-CN" sz="2800" dirty="0" smtClean="0"/>
              <a:t>无监督学习，先聚类，</a:t>
            </a:r>
            <a:r>
              <a:rPr lang="en-US" altLang="zh-CN" sz="2800" dirty="0" smtClean="0"/>
              <a:t>KNN</a:t>
            </a:r>
          </a:p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，数据清洗与导入：汽车基本数据的导入已经初步尝试成功，需要完善字符编码问题及步骤简化。评论文本的导入还需要</a:t>
            </a:r>
            <a:r>
              <a:rPr lang="en-US" altLang="zh-CN" sz="2800" dirty="0" smtClean="0"/>
              <a:t>python</a:t>
            </a:r>
            <a:r>
              <a:rPr lang="zh-CN" altLang="en-US" sz="2800" dirty="0" smtClean="0"/>
              <a:t>正则表达式的进一步应用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1732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2016.3.8</a:t>
            </a:r>
            <a:r>
              <a:rPr lang="zh-CN" altLang="en-US" sz="3200" dirty="0" smtClean="0"/>
              <a:t>进度简介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00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2016.4.12</a:t>
            </a:r>
            <a:r>
              <a:rPr lang="zh-CN" altLang="en-US" dirty="0" smtClean="0"/>
              <a:t>进度介绍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主题词极性词提取实验：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原文步骤解析：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利用手工标记和机器学习</a:t>
            </a:r>
            <a:r>
              <a:rPr lang="zh-CN" altLang="en-US" dirty="0"/>
              <a:t>，</a:t>
            </a:r>
            <a:r>
              <a:rPr lang="zh-CN" altLang="en-US" dirty="0" smtClean="0"/>
              <a:t>得到汉语评论中常用的四种语法模式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51032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02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主题词极性词提取实验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原文步骤解析：</a:t>
            </a:r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采集语料，切分句子片段，分词并标注词性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提取主题词与极性词</a:t>
            </a:r>
            <a:endParaRPr lang="en-US" altLang="zh-CN" dirty="0" smtClean="0"/>
          </a:p>
          <a:p>
            <a:r>
              <a:rPr lang="zh-CN" altLang="en-US" dirty="0" smtClean="0"/>
              <a:t>还原实验：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直接利用原文第一阶段的结果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利用前几周的成果完成第二步，共得到</a:t>
            </a:r>
            <a:r>
              <a:rPr lang="en-US" altLang="zh-CN" dirty="0" smtClean="0"/>
              <a:t>582</a:t>
            </a:r>
            <a:r>
              <a:rPr lang="zh-CN" altLang="en-US" dirty="0" smtClean="0"/>
              <a:t>条句子片段（数据源自汽车之家的</a:t>
            </a:r>
            <a:r>
              <a:rPr lang="en-US" altLang="zh-CN" dirty="0" smtClean="0"/>
              <a:t>advantage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shortcomings</a:t>
            </a:r>
            <a:r>
              <a:rPr lang="zh-CN" altLang="en-US" dirty="0" smtClean="0"/>
              <a:t>和</a:t>
            </a:r>
            <a:r>
              <a:rPr lang="en-US" altLang="zh-CN" smtClean="0"/>
              <a:t>other</a:t>
            </a:r>
            <a:r>
              <a:rPr lang="zh-CN" altLang="en-US" smtClean="0"/>
              <a:t>）</a:t>
            </a:r>
            <a:r>
              <a:rPr lang="zh-CN" altLang="en-US" dirty="0" smtClean="0"/>
              <a:t>。词性标注参考</a:t>
            </a:r>
            <a:r>
              <a:rPr lang="en-US" altLang="zh-CN" dirty="0" smtClean="0"/>
              <a:t>http</a:t>
            </a:r>
            <a:r>
              <a:rPr lang="en-US" altLang="zh-CN" dirty="0"/>
              <a:t>://blog.csdn.net/memray/article/details/14105643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主要以第一步的四种模式为参考获取主题词与极性词（暂未考虑不规则主观句）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20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R=0.73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P=0.71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F=0.72</a:t>
            </a:r>
          </a:p>
          <a:p>
            <a:r>
              <a:rPr lang="zh-CN" altLang="en-US" dirty="0" smtClean="0"/>
              <a:t>原文实验结果如下：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5112568" cy="407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考虑可以改进的措施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将不规则主观句加入程序中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使用更加精确的分词和词性标注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66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2016.4.19</a:t>
            </a:r>
            <a:r>
              <a:rPr lang="zh-CN" altLang="en-US" dirty="0" smtClean="0"/>
              <a:t>进度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7058"/>
            <a:ext cx="6837363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5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678021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主题词极性词提取</a:t>
            </a:r>
            <a:r>
              <a:rPr lang="zh-CN" altLang="en-US" dirty="0" smtClean="0"/>
              <a:t>实验的改进：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上周计划的改进机器效果总结：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1.ICTCLAS</a:t>
            </a:r>
            <a:r>
              <a:rPr lang="zh-CN" altLang="en-US" dirty="0" smtClean="0"/>
              <a:t>效果不如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Zhutijixing-4_18(1).xls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zhutijixing0.xls</a:t>
            </a:r>
            <a:r>
              <a:rPr lang="zh-CN" altLang="en-US" dirty="0" smtClean="0"/>
              <a:t>相比较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多种模式：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对提取中的模式进行了一部分修改，针对原有模式稍作扩展，但效果不明显：最后统计时使用较为宽容的判断，使得扩展不扩展基本一致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如果要提出明显区别于原文的模式，目前暂时没有数据，且原文的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种模式已经比较合理，难以提出新模式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0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上周计划的改进机器效果总结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zh-CN" dirty="0" smtClean="0"/>
              <a:t>用</a:t>
            </a:r>
            <a:r>
              <a:rPr lang="zh-CN" altLang="zh-CN" dirty="0"/>
              <a:t>无标签的做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本周更新数据，句子片段来自</a:t>
            </a:r>
            <a:r>
              <a:rPr lang="en-US" altLang="zh-CN" dirty="0" err="1" smtClean="0"/>
              <a:t>xgo</a:t>
            </a:r>
            <a:r>
              <a:rPr lang="zh-CN" altLang="en-US" dirty="0" smtClean="0"/>
              <a:t>，自带“优缺点”、“总评”的标签，相当于没有标签，且更加符合原文数据特征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zh-CN" dirty="0" smtClean="0"/>
              <a:t>切分</a:t>
            </a:r>
            <a:r>
              <a:rPr lang="zh-CN" altLang="zh-CN" dirty="0"/>
              <a:t>粒度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与多对主题词和极性词：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无影响</a:t>
            </a:r>
            <a:r>
              <a:rPr lang="zh-CN" altLang="en-US" dirty="0" smtClean="0"/>
              <a:t>，由于已经进行多对词组的提取，就不会漏掉了</a:t>
            </a:r>
            <a:endParaRPr lang="zh-CN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不规则主观句：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意外的是，新旧数据经检查未发现不规则主观句，这非常不合理，需要进一步研究。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上周计划的改进机器效果总结：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zh-CN" dirty="0"/>
              <a:t>自建符合汽车评论</a:t>
            </a:r>
            <a:r>
              <a:rPr lang="zh-CN" altLang="zh-CN" dirty="0" smtClean="0"/>
              <a:t>的</a:t>
            </a:r>
            <a:r>
              <a:rPr lang="zh-CN" altLang="en-US" dirty="0" smtClean="0"/>
              <a:t>词典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这是</a:t>
            </a:r>
            <a:r>
              <a:rPr lang="zh-CN" altLang="zh-CN" dirty="0" smtClean="0"/>
              <a:t>目前</a:t>
            </a:r>
            <a:r>
              <a:rPr lang="zh-CN" altLang="zh-CN" dirty="0"/>
              <a:t>最好的</a:t>
            </a:r>
            <a:r>
              <a:rPr lang="zh-CN" altLang="zh-CN" dirty="0" smtClean="0"/>
              <a:t>办法</a:t>
            </a:r>
            <a:r>
              <a:rPr lang="zh-CN" altLang="en-US" dirty="0" smtClean="0"/>
              <a:t>，经前面的小部分改动后，可以看到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已经可以达到</a:t>
            </a:r>
            <a:r>
              <a:rPr lang="en-US" altLang="zh-CN" dirty="0" smtClean="0"/>
              <a:t>0.86</a:t>
            </a:r>
            <a:r>
              <a:rPr lang="zh-CN" altLang="en-US" dirty="0" smtClean="0"/>
              <a:t>，自建词库后可以提高到</a:t>
            </a:r>
            <a:r>
              <a:rPr lang="en-US" altLang="zh-CN" dirty="0" smtClean="0"/>
              <a:t>0.92</a:t>
            </a:r>
            <a:r>
              <a:rPr lang="zh-CN" altLang="en-US" dirty="0" smtClean="0"/>
              <a:t>，虽然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仍然不令人满意（本次实验的</a:t>
            </a:r>
            <a:r>
              <a:rPr lang="en-US" altLang="zh-CN" dirty="0" smtClean="0"/>
              <a:t>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都比上一次小很多，猜测与无标签数据有关，也可能是上一次计算错误）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问题：即使自建词典，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分词也未必优先使用用户词典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4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错误原因统计：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862</a:t>
            </a:r>
            <a:r>
              <a:rPr lang="zh-CN" altLang="en-US" dirty="0" smtClean="0"/>
              <a:t>条数据中的前</a:t>
            </a:r>
            <a:r>
              <a:rPr lang="en-US" altLang="zh-CN" dirty="0" smtClean="0"/>
              <a:t>107</a:t>
            </a:r>
            <a:r>
              <a:rPr lang="zh-CN" altLang="en-US" dirty="0" smtClean="0"/>
              <a:t>条进行检查，</a:t>
            </a:r>
            <a:r>
              <a:rPr lang="en-US" altLang="zh-CN" dirty="0" smtClean="0"/>
              <a:t>30</a:t>
            </a:r>
            <a:r>
              <a:rPr lang="zh-CN" altLang="en-US" dirty="0" smtClean="0"/>
              <a:t>条错误中，</a:t>
            </a:r>
            <a:endParaRPr lang="en-US" altLang="zh-CN" dirty="0" smtClean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分词错误（修改词库即</a:t>
            </a:r>
            <a:r>
              <a:rPr lang="zh-CN" altLang="en-US" dirty="0" smtClean="0"/>
              <a:t>可）</a:t>
            </a:r>
            <a:r>
              <a:rPr lang="en-US" altLang="zh-CN" dirty="0" smtClean="0"/>
              <a:t>——9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句子模式</a:t>
            </a:r>
            <a:r>
              <a:rPr lang="zh-CN" altLang="en-US" dirty="0" smtClean="0"/>
              <a:t>特殊</a:t>
            </a:r>
            <a:r>
              <a:rPr lang="en-US" altLang="zh-CN" dirty="0" smtClean="0"/>
              <a:t>——12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符合模式的句子实际上不是合适的提取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——6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未知错误，可能是</a:t>
            </a:r>
            <a:r>
              <a:rPr lang="en-US" altLang="zh-CN" dirty="0" smtClean="0"/>
              <a:t>bug——2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标注</a:t>
            </a:r>
            <a:r>
              <a:rPr lang="zh-CN" altLang="en-US" dirty="0" smtClean="0"/>
              <a:t>失误</a:t>
            </a:r>
            <a:r>
              <a:rPr lang="en-US" altLang="zh-CN" dirty="0" smtClean="0"/>
              <a:t>——1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2016.3.15</a:t>
            </a:r>
            <a:r>
              <a:rPr lang="zh-CN" altLang="en-US" dirty="0" smtClean="0"/>
              <a:t>进度</a:t>
            </a:r>
            <a:r>
              <a:rPr lang="zh-CN" altLang="en-US" dirty="0"/>
              <a:t>简介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分析成功对宝马</a:t>
            </a:r>
            <a:r>
              <a:rPr lang="en-US" altLang="zh-CN" dirty="0" smtClean="0"/>
              <a:t>3</a:t>
            </a:r>
            <a:r>
              <a:rPr lang="zh-CN" altLang="en-US" dirty="0" smtClean="0"/>
              <a:t>系的评论进行分词并统计词频</a:t>
            </a:r>
            <a:endParaRPr lang="en-US" altLang="zh-CN" dirty="0" smtClean="0"/>
          </a:p>
          <a:p>
            <a:r>
              <a:rPr lang="zh-CN" altLang="en-US" dirty="0"/>
              <a:t>导</a:t>
            </a:r>
            <a:r>
              <a:rPr lang="zh-CN" altLang="en-US" dirty="0" smtClean="0"/>
              <a:t>入数据库已基本完成，需要解决汉字编码和显示乱码的问题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7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183 111 54</a:t>
            </a:r>
          </a:p>
          <a:p>
            <a:r>
              <a:rPr lang="en-US" altLang="zh-CN" dirty="0"/>
              <a:t>0.295081967213 0.486486486486 0.367346938776</a:t>
            </a:r>
          </a:p>
          <a:p>
            <a:r>
              <a:rPr lang="en-US" altLang="zh-CN" dirty="0"/>
              <a:t>183 160 85</a:t>
            </a:r>
          </a:p>
          <a:p>
            <a:r>
              <a:rPr lang="en-US" altLang="zh-CN" dirty="0"/>
              <a:t>0.464480874317 0.53125 0.495626822157</a:t>
            </a:r>
          </a:p>
          <a:p>
            <a:r>
              <a:rPr lang="en-US" altLang="zh-CN" dirty="0"/>
              <a:t>183 235 95</a:t>
            </a:r>
          </a:p>
          <a:p>
            <a:r>
              <a:rPr lang="en-US" altLang="zh-CN" dirty="0"/>
              <a:t>0.51912568306 0.404255319149 0.454545454545</a:t>
            </a:r>
          </a:p>
          <a:p>
            <a:r>
              <a:rPr lang="en-US" altLang="zh-CN" dirty="0"/>
              <a:t>183 235 95</a:t>
            </a:r>
          </a:p>
          <a:p>
            <a:r>
              <a:rPr lang="en-US" altLang="zh-CN" dirty="0"/>
              <a:t>0.51912568306 0.404255319149 0.454545454545</a:t>
            </a:r>
          </a:p>
          <a:p>
            <a:r>
              <a:rPr lang="en-US" altLang="zh-CN" dirty="0"/>
              <a:t>183 206 115</a:t>
            </a:r>
          </a:p>
          <a:p>
            <a:r>
              <a:rPr lang="en-US" altLang="zh-CN" dirty="0"/>
              <a:t>0.628415300546 0.558252427184 0.591259640103</a:t>
            </a:r>
          </a:p>
          <a:p>
            <a:r>
              <a:rPr lang="en-US" altLang="zh-CN" dirty="0"/>
              <a:t>183 208 117</a:t>
            </a:r>
          </a:p>
          <a:p>
            <a:r>
              <a:rPr lang="en-US" altLang="zh-CN" dirty="0"/>
              <a:t>0.639344262295 0.5625 0.598465473146</a:t>
            </a:r>
          </a:p>
          <a:p>
            <a:r>
              <a:rPr lang="en-US" altLang="zh-CN" dirty="0"/>
              <a:t>183 291 127</a:t>
            </a:r>
          </a:p>
          <a:p>
            <a:r>
              <a:rPr lang="en-US" altLang="zh-CN" dirty="0"/>
              <a:t>0.693989071038 0.436426116838 0.535864978903</a:t>
            </a:r>
          </a:p>
          <a:p>
            <a:r>
              <a:rPr lang="en-US" altLang="zh-CN" dirty="0"/>
              <a:t>183 309 127</a:t>
            </a:r>
          </a:p>
          <a:p>
            <a:r>
              <a:rPr lang="en-US" altLang="zh-CN" dirty="0"/>
              <a:t>0.693989071038 0.411003236246 0.516260162602</a:t>
            </a:r>
          </a:p>
          <a:p>
            <a:r>
              <a:rPr lang="en-US" altLang="zh-CN" dirty="0"/>
              <a:t>183 160 85</a:t>
            </a:r>
          </a:p>
          <a:p>
            <a:r>
              <a:rPr lang="en-US" altLang="zh-CN" dirty="0"/>
              <a:t>0.464480874317 0.53125 0.495626822157</a:t>
            </a:r>
          </a:p>
          <a:p>
            <a:r>
              <a:rPr lang="en-US" altLang="zh-CN" dirty="0"/>
              <a:t>183 160 85</a:t>
            </a:r>
          </a:p>
          <a:p>
            <a:r>
              <a:rPr lang="en-US" altLang="zh-CN" dirty="0"/>
              <a:t>0.464480874317 0.53125 0.495626822157</a:t>
            </a:r>
          </a:p>
          <a:p>
            <a:r>
              <a:rPr lang="en-US" altLang="zh-CN" dirty="0"/>
              <a:t>183 235 95</a:t>
            </a:r>
          </a:p>
          <a:p>
            <a:r>
              <a:rPr lang="en-US" altLang="zh-CN" dirty="0"/>
              <a:t>0.51912568306 0.404255319149 0.454545454545</a:t>
            </a:r>
          </a:p>
          <a:p>
            <a:r>
              <a:rPr lang="en-US" altLang="zh-CN" dirty="0"/>
              <a:t>183 235 95</a:t>
            </a:r>
          </a:p>
          <a:p>
            <a:r>
              <a:rPr lang="en-US" altLang="zh-CN" dirty="0"/>
              <a:t>0.51912568306 0.404255319149 0.454545454545</a:t>
            </a:r>
          </a:p>
          <a:p>
            <a:r>
              <a:rPr lang="en-US" altLang="zh-CN" dirty="0"/>
              <a:t>183 309 127</a:t>
            </a:r>
          </a:p>
          <a:p>
            <a:r>
              <a:rPr lang="en-US" altLang="zh-CN" dirty="0"/>
              <a:t>0.693989071038 0.411003236246 0.516260162602</a:t>
            </a:r>
          </a:p>
          <a:p>
            <a:r>
              <a:rPr lang="en-US" altLang="zh-CN" dirty="0"/>
              <a:t>183 309 127</a:t>
            </a:r>
          </a:p>
          <a:p>
            <a:r>
              <a:rPr lang="en-US" altLang="zh-CN" dirty="0"/>
              <a:t>0.693989071038 0.411003236246 0.516260162602</a:t>
            </a:r>
          </a:p>
          <a:p>
            <a:r>
              <a:rPr lang="en-US" altLang="zh-CN" dirty="0"/>
              <a:t>183 309 127</a:t>
            </a:r>
          </a:p>
          <a:p>
            <a:r>
              <a:rPr lang="en-US" altLang="zh-CN" dirty="0"/>
              <a:t>0.693989071038 0.411003236246 0.516260162602</a:t>
            </a:r>
          </a:p>
          <a:p>
            <a:r>
              <a:rPr lang="en-US" altLang="zh-CN" dirty="0"/>
              <a:t>183 309 127</a:t>
            </a:r>
          </a:p>
          <a:p>
            <a:r>
              <a:rPr lang="en-US" altLang="zh-CN" dirty="0"/>
              <a:t>0.693989071038 0.411003236246 0.516260162602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统计的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</a:t>
            </a:r>
            <a:r>
              <a:rPr lang="zh-CN" altLang="en-US" dirty="0" smtClean="0"/>
              <a:t>都没有问题，用前两次的数据集进行测试表明，前两次的统计有误</a:t>
            </a:r>
            <a:endParaRPr lang="en-US" altLang="zh-CN" dirty="0" smtClean="0"/>
          </a:p>
          <a:p>
            <a:r>
              <a:rPr lang="en-US" altLang="zh-CN" dirty="0" smtClean="0"/>
              <a:t>0000</a:t>
            </a:r>
            <a:r>
              <a:rPr lang="zh-CN" altLang="en-US" dirty="0" smtClean="0"/>
              <a:t>下的提取：</a:t>
            </a:r>
            <a:endParaRPr lang="en-US" altLang="zh-CN" dirty="0" smtClean="0"/>
          </a:p>
          <a:p>
            <a:r>
              <a:rPr lang="zh-CN" altLang="en-US" dirty="0" smtClean="0"/>
              <a:t>以数据集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300</a:t>
            </a:r>
            <a:r>
              <a:rPr lang="zh-CN" altLang="en-US" dirty="0" smtClean="0"/>
              <a:t>条为例，分词错误：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后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特殊</a:t>
            </a:r>
            <a:r>
              <a:rPr lang="zh-CN" altLang="en-US" dirty="0" smtClean="0"/>
              <a:t>句式：</a:t>
            </a:r>
            <a:r>
              <a:rPr lang="en-US" altLang="zh-CN" dirty="0" smtClean="0"/>
              <a:t>39</a:t>
            </a:r>
          </a:p>
          <a:p>
            <a:r>
              <a:rPr lang="zh-CN" altLang="en-US" dirty="0" smtClean="0"/>
              <a:t>程序错误（已纠正）：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标注错误：</a:t>
            </a:r>
            <a:r>
              <a:rPr lang="en-US" altLang="zh-CN" dirty="0" smtClean="0"/>
              <a:t>15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5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四种方法的具体原理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自动提取句子模式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取已被分词（受到方法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的影响）并标注好的数据集，提取出相应的句子模式，如：我（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）认为（</a:t>
            </a:r>
            <a:r>
              <a:rPr lang="en-US" altLang="zh-CN" dirty="0" smtClean="0"/>
              <a:t>v</a:t>
            </a:r>
            <a:r>
              <a:rPr lang="zh-CN" altLang="en-US" dirty="0" smtClean="0"/>
              <a:t>）性价比（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）很（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）高（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），则提取</a:t>
            </a:r>
            <a:r>
              <a:rPr lang="en-US" altLang="zh-CN" dirty="0" err="1" smtClean="0"/>
              <a:t>n+d+a</a:t>
            </a:r>
            <a:r>
              <a:rPr lang="zh-CN" altLang="en-US" dirty="0" smtClean="0"/>
              <a:t>，加入到模式集中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如果使用该方法，则对每一句需要提取的句子片段，检查是否符合某种模式。若是则提取出其中的主题词（通常是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）和极性词（通常是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82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四种方法的具体原理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使用主题词极性词对表</a:t>
            </a:r>
            <a:endParaRPr lang="en-US" altLang="zh-CN" dirty="0" smtClean="0"/>
          </a:p>
          <a:p>
            <a:pPr lvl="1"/>
            <a:r>
              <a:rPr lang="zh-CN" altLang="en-US" dirty="0"/>
              <a:t>取已</a:t>
            </a:r>
            <a:r>
              <a:rPr lang="zh-CN" altLang="en-US" dirty="0" smtClean="0"/>
              <a:t>被人工标注</a:t>
            </a:r>
            <a:r>
              <a:rPr lang="zh-CN" altLang="en-US" dirty="0"/>
              <a:t>好的数据集</a:t>
            </a:r>
            <a:r>
              <a:rPr lang="zh-CN" altLang="en-US" dirty="0" smtClean="0"/>
              <a:t>，把每一对主题词和极性词对放入表中。在使用最基本的模式匹配提取时，如果发现了不存在词对表中的词对，则把新的词对加入表中。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使用该方法，则对每一句需要提取的句子片段，检查</a:t>
            </a:r>
            <a:r>
              <a:rPr lang="zh-CN" altLang="en-US" dirty="0" smtClean="0"/>
              <a:t>是否含有一对词对。</a:t>
            </a:r>
            <a:r>
              <a:rPr lang="zh-CN" altLang="en-US" dirty="0"/>
              <a:t>若是则提取出其中</a:t>
            </a:r>
            <a:r>
              <a:rPr lang="zh-CN" altLang="en-US" dirty="0" smtClean="0"/>
              <a:t>的词对（</a:t>
            </a:r>
            <a:r>
              <a:rPr lang="zh-CN" altLang="en-US" dirty="0"/>
              <a:t>通常是</a:t>
            </a:r>
            <a:r>
              <a:rPr lang="en-US" altLang="zh-CN" dirty="0"/>
              <a:t>n</a:t>
            </a:r>
            <a:r>
              <a:rPr lang="zh-CN" altLang="en-US" dirty="0"/>
              <a:t>）和极性词（通常是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9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四种方法的具体原理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根据语法纠正词性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使用该方法，</a:t>
            </a:r>
            <a:r>
              <a:rPr lang="zh-CN" altLang="en-US" dirty="0" smtClean="0"/>
              <a:t>则在分词阶段检查分词和词性标注结果，如果出现了不合理的词性标注（如“的”（</a:t>
            </a:r>
            <a:r>
              <a:rPr lang="en-US" altLang="zh-CN" dirty="0" err="1" smtClean="0"/>
              <a:t>uj</a:t>
            </a:r>
            <a:r>
              <a:rPr lang="zh-CN" altLang="en-US" dirty="0" smtClean="0"/>
              <a:t>）后出现了非名词，副词后出现了名词等），则根据前后文进行纠正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</p:spPr>
        <p:txBody>
          <a:bodyPr/>
          <a:lstStyle/>
          <a:p>
            <a:r>
              <a:rPr lang="zh-CN" altLang="en-US" dirty="0"/>
              <a:t>四种方法的具体原理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525963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使用未登录词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在林同学的帮助下，获取一个词表，包含了汽车评论中的常见词（各个领域的</a:t>
            </a:r>
            <a:r>
              <a:rPr lang="en-US" altLang="zh-CN" dirty="0" smtClean="0"/>
              <a:t>top100</a:t>
            </a:r>
            <a:r>
              <a:rPr lang="zh-CN" altLang="en-US" dirty="0" smtClean="0"/>
              <a:t>），对其词性进行人工标注后，以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的用户词典的形式来使用。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不使用四种方法将会出现的结果及其分析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针对</a:t>
            </a:r>
            <a:r>
              <a:rPr lang="en-US" altLang="zh-CN" dirty="0" smtClean="0"/>
              <a:t>3</a:t>
            </a:r>
            <a:r>
              <a:rPr lang="zh-CN" altLang="en-US" dirty="0" smtClean="0"/>
              <a:t>套数据集进行试验后，人工地检查提取结果，最终表明，统计结果部分的代码是正确的，前几次试验的统计有问题。</a:t>
            </a:r>
            <a:endParaRPr lang="en-US" altLang="zh-CN" dirty="0" smtClean="0"/>
          </a:p>
          <a:p>
            <a:r>
              <a:rPr lang="en-US" altLang="zh-CN" dirty="0" smtClean="0"/>
              <a:t>M=200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N=172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O=113</a:t>
            </a:r>
          </a:p>
          <a:p>
            <a:r>
              <a:rPr lang="en-US" altLang="zh-CN" dirty="0" smtClean="0"/>
              <a:t>R=0.565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P=0.657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F=0.608</a:t>
            </a:r>
          </a:p>
          <a:p>
            <a:endParaRPr lang="en-US" altLang="zh-CN" dirty="0" smtClean="0"/>
          </a:p>
          <a:p>
            <a:r>
              <a:rPr lang="zh-CN" altLang="en-US" dirty="0"/>
              <a:t>针对</a:t>
            </a:r>
            <a:r>
              <a:rPr lang="en-US" altLang="zh-CN" dirty="0"/>
              <a:t>724</a:t>
            </a:r>
            <a:r>
              <a:rPr lang="zh-CN" altLang="en-US" dirty="0"/>
              <a:t>条数据中的前</a:t>
            </a:r>
            <a:r>
              <a:rPr lang="en-US" altLang="zh-CN" dirty="0"/>
              <a:t>200</a:t>
            </a:r>
            <a:r>
              <a:rPr lang="zh-CN" altLang="en-US" dirty="0"/>
              <a:t>条进行检查，</a:t>
            </a:r>
            <a:r>
              <a:rPr lang="en-US" altLang="zh-CN" dirty="0"/>
              <a:t>26</a:t>
            </a:r>
            <a:r>
              <a:rPr lang="zh-CN" altLang="en-US" dirty="0"/>
              <a:t>条错误中，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分词错误</a:t>
            </a:r>
            <a:r>
              <a:rPr lang="en-US" altLang="zh-CN" dirty="0"/>
              <a:t>——13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句子模式特殊</a:t>
            </a:r>
            <a:r>
              <a:rPr lang="en-US" altLang="zh-CN" dirty="0"/>
              <a:t>——3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符合模式的句子实际上不是合适的提取对象</a:t>
            </a:r>
            <a:r>
              <a:rPr lang="en-US" altLang="zh-CN" dirty="0"/>
              <a:t>——10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3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几种错误中的特殊情况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/>
              <a:t>分词</a:t>
            </a:r>
            <a:r>
              <a:rPr lang="zh-CN" altLang="en-US" dirty="0" smtClean="0"/>
              <a:t>错误：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句子模式</a:t>
            </a:r>
            <a:r>
              <a:rPr lang="zh-CN" altLang="en-US" dirty="0" smtClean="0"/>
              <a:t>特殊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95237"/>
            <a:ext cx="664686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05422"/>
            <a:ext cx="51625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80" y="2461764"/>
            <a:ext cx="67992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四种方法单独效果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自动提取句子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名字要改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思路与预计结果：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由于不少</a:t>
            </a:r>
            <a:r>
              <a:rPr lang="zh-CN" altLang="en-US" dirty="0"/>
              <a:t>词对</a:t>
            </a:r>
            <a:r>
              <a:rPr lang="zh-CN" altLang="en-US" dirty="0" smtClean="0"/>
              <a:t>未被正确提取的原因是句子模式不符合预定的四种模式，因此，考虑以已标注的数据集为参考提取出特殊的句子模式。（提取结果见下一页，数字代表频度）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预计可能一定程度上提高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O</a:t>
            </a:r>
            <a:r>
              <a:rPr lang="zh-CN" altLang="en-US" dirty="0" smtClean="0"/>
              <a:t>的提升程度较低，导致</a:t>
            </a:r>
            <a:r>
              <a:rPr lang="en-US" altLang="zh-CN" dirty="0" smtClean="0"/>
              <a:t>P</a:t>
            </a:r>
            <a:r>
              <a:rPr lang="zh-CN" altLang="en-US" dirty="0" smtClean="0"/>
              <a:t>下降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7175"/>
            <a:ext cx="459105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25" y="257175"/>
            <a:ext cx="2228850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9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2016.3.22</a:t>
            </a:r>
            <a:r>
              <a:rPr lang="zh-CN" altLang="en-US" dirty="0" smtClean="0"/>
              <a:t>进度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过滤无意义词汇：</a:t>
            </a:r>
            <a:endParaRPr lang="en-US" altLang="zh-CN" dirty="0" smtClean="0"/>
          </a:p>
          <a:p>
            <a:r>
              <a:rPr lang="zh-CN" altLang="en-US" dirty="0" smtClean="0"/>
              <a:t>现有技术较为缺乏，只能手动添加无意义词汇表来过滤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/>
              <a:t>针对标签统计描述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：成功针对各个标签进行统计描述方式，并排序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4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单独使用后的结果及其分析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N=197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O= </a:t>
            </a:r>
            <a:r>
              <a:rPr lang="en-US" altLang="zh-CN" dirty="0"/>
              <a:t>117</a:t>
            </a:r>
          </a:p>
          <a:p>
            <a:r>
              <a:rPr lang="en-US" altLang="zh-CN" dirty="0" smtClean="0"/>
              <a:t>R=0.585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P=0.594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F=0.589</a:t>
            </a:r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R</a:t>
            </a:r>
            <a:r>
              <a:rPr lang="zh-CN" altLang="en-US" dirty="0" smtClean="0"/>
              <a:t>略有上升，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都降低，与预计基本一致，起了反效果。从实际提取出来的模式看，特殊模式往往具有独特性，基本上只出现一次，训练集里出现过的特殊模式，往往不会出现在测试集中。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7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的思路与预计结果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同样是为了处理特殊句子模式，思路是建立词对表（直接从第二次实验的数据中获得），句子中一旦含有词对，无论句子模式如何，都将该词对提取出。在使用模式匹配提取的过程中，如果发现了词对表中不存在的词对，则也加入到词对表中。</a:t>
            </a:r>
            <a:endParaRPr lang="en-US" altLang="zh-CN" dirty="0" smtClean="0"/>
          </a:p>
          <a:p>
            <a:r>
              <a:rPr lang="zh-CN" altLang="en-US" dirty="0" smtClean="0"/>
              <a:t>预计能够大幅提升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</a:t>
            </a:r>
            <a:r>
              <a:rPr lang="zh-CN" altLang="en-US" dirty="0" smtClean="0"/>
              <a:t>。但是抓取过程中更新词对表的处理，一旦出现了错误，错误就将不断累积。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3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单独</a:t>
            </a:r>
            <a:r>
              <a:rPr lang="zh-CN" altLang="en-US" dirty="0"/>
              <a:t>使用后的结果及其分析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N=213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O=138</a:t>
            </a:r>
            <a:endParaRPr lang="en-US" altLang="zh-CN" dirty="0"/>
          </a:p>
          <a:p>
            <a:r>
              <a:rPr lang="en-US" altLang="zh-CN" dirty="0" smtClean="0"/>
              <a:t>R=0.69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P=0.648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F=0.668</a:t>
            </a:r>
          </a:p>
          <a:p>
            <a:r>
              <a:rPr lang="zh-CN" altLang="en-US" dirty="0" smtClean="0"/>
              <a:t>与预计结果接近，但</a:t>
            </a:r>
            <a:r>
              <a:rPr lang="en-US" altLang="zh-CN" dirty="0" smtClean="0"/>
              <a:t>P</a:t>
            </a:r>
            <a:r>
              <a:rPr lang="zh-CN" altLang="en-US" dirty="0" smtClean="0"/>
              <a:t>还是下降了，如果不使用更新式的词对表，结果如下：</a:t>
            </a:r>
            <a:endParaRPr lang="en-US" altLang="zh-CN" dirty="0" smtClean="0"/>
          </a:p>
          <a:p>
            <a:r>
              <a:rPr lang="en-US" altLang="zh-CN" dirty="0" smtClean="0"/>
              <a:t>M=200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N=206</a:t>
            </a:r>
            <a:r>
              <a:rPr lang="zh-CN" altLang="en-US" dirty="0" smtClean="0"/>
              <a:t>，</a:t>
            </a:r>
            <a:r>
              <a:rPr lang="en-US" altLang="zh-CN" dirty="0"/>
              <a:t>O</a:t>
            </a:r>
            <a:r>
              <a:rPr lang="en-US" altLang="zh-CN" dirty="0" smtClean="0"/>
              <a:t>=136</a:t>
            </a:r>
            <a:endParaRPr lang="en-US" altLang="zh-CN" dirty="0"/>
          </a:p>
          <a:p>
            <a:r>
              <a:rPr lang="en-US" altLang="zh-CN" dirty="0" smtClean="0"/>
              <a:t>R=0.68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P=0.660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F=0.670</a:t>
            </a:r>
          </a:p>
          <a:p>
            <a:r>
              <a:rPr lang="zh-CN" altLang="en-US" dirty="0" smtClean="0"/>
              <a:t>可以看到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有细微下降，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</a:t>
            </a:r>
            <a:r>
              <a:rPr lang="zh-CN" altLang="en-US" dirty="0" smtClean="0"/>
              <a:t>有些许增加，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比最基础的方法有所增加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3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zh-CN" altLang="en-US" dirty="0"/>
              <a:t>思路与预计结果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纠正</a:t>
            </a:r>
            <a:r>
              <a:rPr lang="en-US" altLang="zh-CN" dirty="0" err="1" smtClean="0"/>
              <a:t>d+n</a:t>
            </a:r>
            <a:r>
              <a:rPr lang="zh-CN" altLang="en-US" dirty="0" smtClean="0"/>
              <a:t>（纠正为</a:t>
            </a:r>
            <a:r>
              <a:rPr lang="en-US" altLang="zh-CN" dirty="0" err="1" smtClean="0"/>
              <a:t>d+a</a:t>
            </a:r>
            <a:r>
              <a:rPr lang="zh-CN" altLang="en-US" dirty="0" smtClean="0"/>
              <a:t>）、</a:t>
            </a:r>
            <a:r>
              <a:rPr lang="en-US" altLang="zh-CN" dirty="0"/>
              <a:t> </a:t>
            </a:r>
            <a:r>
              <a:rPr lang="en-US" altLang="zh-CN" dirty="0" err="1" smtClean="0"/>
              <a:t>d+l</a:t>
            </a:r>
            <a:r>
              <a:rPr lang="zh-CN" altLang="en-US" dirty="0" smtClean="0"/>
              <a:t>（</a:t>
            </a:r>
            <a:r>
              <a:rPr lang="zh-CN" altLang="en-US" dirty="0"/>
              <a:t>纠正为</a:t>
            </a:r>
            <a:r>
              <a:rPr lang="en-US" altLang="zh-CN" dirty="0" err="1"/>
              <a:t>d+a</a:t>
            </a:r>
            <a:r>
              <a:rPr lang="zh-CN" altLang="en-US" dirty="0"/>
              <a:t>）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uj+n</a:t>
            </a:r>
            <a:r>
              <a:rPr lang="zh-CN" altLang="en-US" dirty="0" smtClean="0"/>
              <a:t>（纠正为</a:t>
            </a:r>
            <a:r>
              <a:rPr lang="en-US" altLang="zh-CN" dirty="0" err="1" smtClean="0"/>
              <a:t>uj+n</a:t>
            </a:r>
            <a:r>
              <a:rPr lang="zh-CN" altLang="en-US" dirty="0" smtClean="0"/>
              <a:t>）、</a:t>
            </a:r>
            <a:r>
              <a:rPr lang="en-US" altLang="zh-CN" dirty="0" err="1" smtClean="0"/>
              <a:t>n+d+a</a:t>
            </a:r>
            <a:r>
              <a:rPr lang="zh-CN" altLang="en-US" dirty="0" smtClean="0"/>
              <a:t>（纠正为</a:t>
            </a:r>
            <a:r>
              <a:rPr lang="en-US" altLang="zh-CN" dirty="0" err="1" smtClean="0"/>
              <a:t>n+d+a</a:t>
            </a:r>
            <a:r>
              <a:rPr lang="zh-CN" altLang="en-US" dirty="0" smtClean="0"/>
              <a:t>）这四种情况。</a:t>
            </a:r>
            <a:endParaRPr lang="en-US" altLang="zh-CN" dirty="0" smtClean="0"/>
          </a:p>
          <a:p>
            <a:r>
              <a:rPr lang="zh-CN" altLang="en-US" dirty="0" smtClean="0"/>
              <a:t>由于大部分分词错误都比较复杂，仅仅依靠这种简单的纠正可能影响不大，但至少不会增加错误的出现。</a:t>
            </a:r>
            <a:endParaRPr lang="en-US" altLang="zh-CN" dirty="0" smtClean="0"/>
          </a:p>
          <a:p>
            <a:r>
              <a:rPr lang="zh-CN" altLang="en-US" dirty="0" smtClean="0"/>
              <a:t>斯坦福语法依赖树过于复杂难以利用，没有被应用。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580112" y="2186874"/>
            <a:ext cx="28803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59632" y="2186874"/>
            <a:ext cx="288032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单独</a:t>
            </a:r>
            <a:r>
              <a:rPr lang="zh-CN" altLang="en-US" dirty="0"/>
              <a:t>使用后的结果及其分析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N=236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O=115</a:t>
            </a:r>
            <a:endParaRPr lang="en-US" altLang="zh-CN" dirty="0"/>
          </a:p>
          <a:p>
            <a:r>
              <a:rPr lang="en-US" altLang="zh-CN" dirty="0" smtClean="0"/>
              <a:t>R=0.575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P=0.487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F=0.528</a:t>
            </a:r>
          </a:p>
          <a:p>
            <a:r>
              <a:rPr lang="zh-CN" altLang="en-US" dirty="0" smtClean="0"/>
              <a:t>与预计的相反，过于简单的语法纠正反而制造了更多错误，增加的正确结果很不明显（只多了两条）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1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的思路与结果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使用未登录词，效果应该只是将原本使用的</a:t>
            </a:r>
            <a:r>
              <a:rPr lang="en-US" altLang="zh-CN" dirty="0" err="1" smtClean="0"/>
              <a:t>userdict</a:t>
            </a:r>
            <a:r>
              <a:rPr lang="zh-CN" altLang="en-US" dirty="0" smtClean="0"/>
              <a:t>扩大，预计会小幅度增加</a:t>
            </a:r>
            <a:r>
              <a:rPr lang="en-US" altLang="zh-CN" dirty="0" smtClean="0"/>
              <a:t>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</a:t>
            </a:r>
          </a:p>
          <a:p>
            <a:r>
              <a:rPr lang="en-US" altLang="zh-CN" dirty="0" smtClean="0"/>
              <a:t>M=200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N=190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O=125</a:t>
            </a:r>
            <a:endParaRPr lang="en-US" altLang="zh-CN" dirty="0"/>
          </a:p>
          <a:p>
            <a:r>
              <a:rPr lang="en-US" altLang="zh-CN" dirty="0" smtClean="0"/>
              <a:t>R=0.625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P=0.658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F=0.641</a:t>
            </a:r>
          </a:p>
          <a:p>
            <a:r>
              <a:rPr lang="zh-CN" altLang="en-US" dirty="0" smtClean="0"/>
              <a:t>与预计基本一致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2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种情况的比较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222822"/>
              </p:ext>
            </p:extLst>
          </p:nvPr>
        </p:nvGraphicFramePr>
        <p:xfrm>
          <a:off x="304800" y="1554163"/>
          <a:ext cx="86868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自动模式提取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0.589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更新式词对表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0.668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非更新式词对表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0.670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根据语法纠正词性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0.528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0.641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十六种组合结果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28" y="1554162"/>
            <a:ext cx="8686800" cy="5303838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*使用非更新式的词对表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98581"/>
              </p:ext>
            </p:extLst>
          </p:nvPr>
        </p:nvGraphicFramePr>
        <p:xfrm>
          <a:off x="6563" y="5040"/>
          <a:ext cx="9073008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5"/>
                <a:gridCol w="1253070"/>
                <a:gridCol w="1440160"/>
                <a:gridCol w="119520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0.565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0.657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0.641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0.547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0.547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0.689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0.658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0.692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0.603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0.583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0.625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0.446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0.524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0.446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0.524</a:t>
                      </a:r>
                      <a:endParaRPr lang="zh-CN" alt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0.596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0.596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0.568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0.568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3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85551"/>
              </p:ext>
            </p:extLst>
          </p:nvPr>
        </p:nvGraphicFramePr>
        <p:xfrm>
          <a:off x="6563" y="3898"/>
          <a:ext cx="9073008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5"/>
                <a:gridCol w="1253070"/>
                <a:gridCol w="1440160"/>
                <a:gridCol w="119520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172 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113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149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149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127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342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154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模式匹配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自动模式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词对表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语法纠正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未登录词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342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154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3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数据库相关：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-workbench</a:t>
            </a:r>
            <a:r>
              <a:rPr lang="zh-CN" altLang="en-US" dirty="0" smtClean="0"/>
              <a:t>进行数据库的可视化：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533244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数据库数据处理：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中文显示成功，</a:t>
            </a:r>
            <a:r>
              <a:rPr lang="en-US" altLang="zh-CN" dirty="0" smtClean="0"/>
              <a:t>comments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两张表，前一张保存抓取的原始数据，后一张为可视化提供直接数据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2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需要处理的问题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暂时未能处理好极性判断：需要语义分析技术</a:t>
            </a:r>
            <a:endParaRPr lang="en-US" altLang="zh-CN" dirty="0" smtClean="0"/>
          </a:p>
          <a:p>
            <a:r>
              <a:rPr lang="zh-CN" altLang="en-US" dirty="0" smtClean="0"/>
              <a:t>时间数据和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还需要进一步处理方便今后工作</a:t>
            </a:r>
            <a:endParaRPr lang="en-US" altLang="zh-CN" dirty="0" smtClean="0"/>
          </a:p>
          <a:p>
            <a:r>
              <a:rPr lang="zh-CN" altLang="en-US" dirty="0" smtClean="0"/>
              <a:t>虽然理论上已经能直接对接，但尚未看到数据库与网站的对接的结果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2016.3.29</a:t>
            </a:r>
            <a:r>
              <a:rPr lang="zh-CN" altLang="en-US" dirty="0" smtClean="0"/>
              <a:t>进度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时间、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已经显示正常</a:t>
            </a:r>
            <a:endParaRPr lang="en-US" altLang="zh-CN" dirty="0" smtClean="0"/>
          </a:p>
          <a:p>
            <a:r>
              <a:rPr lang="zh-CN" altLang="en-US" dirty="0"/>
              <a:t>某些情况</a:t>
            </a:r>
            <a:r>
              <a:rPr lang="zh-CN" altLang="en-US" dirty="0" smtClean="0"/>
              <a:t>下，能够大致地判断极性</a:t>
            </a:r>
            <a:endParaRPr lang="en-US" altLang="zh-CN" dirty="0" smtClean="0"/>
          </a:p>
          <a:p>
            <a:r>
              <a:rPr lang="zh-CN" altLang="en-US" dirty="0" smtClean="0"/>
              <a:t>定位描述方式：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使用基准词和附属词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能够给出一小部分评论的关键描述</a:t>
            </a:r>
            <a:endParaRPr lang="en-US" altLang="zh-CN" dirty="0"/>
          </a:p>
          <a:p>
            <a:pPr lvl="1"/>
            <a:r>
              <a:rPr lang="zh-CN" altLang="en-US" dirty="0" smtClean="0"/>
              <a:t>需要</a:t>
            </a:r>
            <a:r>
              <a:rPr lang="zh-CN" altLang="en-US" smtClean="0"/>
              <a:t>进一步改进，窗口大小难以确定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发现：出现最多的描述方式不一定适用于整个标签</a:t>
            </a:r>
            <a:endParaRPr lang="en-US" altLang="zh-CN" dirty="0" smtClean="0"/>
          </a:p>
          <a:p>
            <a:r>
              <a:rPr lang="zh-CN" altLang="en-US" dirty="0" smtClean="0"/>
              <a:t>描述方式统计结果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852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2016.4.6</a:t>
            </a:r>
            <a:r>
              <a:rPr lang="zh-CN" altLang="en-US" dirty="0" smtClean="0"/>
              <a:t>进度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关于抓取与数据存储：</a:t>
            </a:r>
            <a:endParaRPr lang="en-US" altLang="zh-CN" dirty="0" smtClean="0"/>
          </a:p>
          <a:p>
            <a:pPr lvl="1"/>
            <a:r>
              <a:rPr lang="zh-CN" altLang="en-US" smtClean="0"/>
              <a:t>抓取和存储工作</a:t>
            </a:r>
            <a:r>
              <a:rPr lang="zh-CN" altLang="en-US" dirty="0" smtClean="0"/>
              <a:t>还需要进一步完善，存在一些细节上的问题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针对所有网站（</a:t>
            </a:r>
            <a:r>
              <a:rPr lang="en-US" altLang="zh-CN" dirty="0" err="1" smtClean="0"/>
              <a:t>autohome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pcauto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netease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sohu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yiche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xgo</a:t>
            </a:r>
            <a:r>
              <a:rPr lang="zh-CN" altLang="en-US" dirty="0" smtClean="0"/>
              <a:t>）的存储代码已经完成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考虑对数据库结构作进一点修改，爬取并保存关于用户评分的信息，用作极性分析的训练集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2016.4.6</a:t>
            </a:r>
            <a:r>
              <a:rPr lang="zh-CN" altLang="en-US" dirty="0"/>
              <a:t>进度简介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关于描述的提取和极性分析：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按照老师给的论文，构思出大体算法：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）抓取用户对车各个属性的评分，直接作为极性判断的依据（目前只有</a:t>
            </a:r>
            <a:r>
              <a:rPr lang="en-US" altLang="zh-CN" dirty="0" err="1" smtClean="0"/>
              <a:t>autohome</a:t>
            </a:r>
            <a:r>
              <a:rPr lang="zh-CN" altLang="en-US" dirty="0" smtClean="0"/>
              <a:t>可以提供这一数据，经过考察，建议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分及以下记为负面，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分中性，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分正面）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）把来自</a:t>
            </a:r>
            <a:r>
              <a:rPr lang="en-US" altLang="zh-CN" dirty="0" err="1" smtClean="0"/>
              <a:t>autohome</a:t>
            </a:r>
            <a:r>
              <a:rPr lang="zh-CN" altLang="en-US" dirty="0" smtClean="0"/>
              <a:t>的数据作为训练集，训练机器判断，最终应用到其他网站上</a:t>
            </a:r>
            <a:endParaRPr lang="en-US" altLang="zh-CN" dirty="0"/>
          </a:p>
          <a:p>
            <a:pPr lvl="1"/>
            <a:r>
              <a:rPr lang="zh-CN" altLang="en-US" dirty="0"/>
              <a:t>上一次</a:t>
            </a:r>
            <a:r>
              <a:rPr lang="zh-CN" altLang="en-US" dirty="0" smtClean="0"/>
              <a:t>算法的不可行性：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）应用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分词的词性判断得到的结果十分不准确（就是说许多判别为名词的词不能作为描述的中心词，判别为形容词的无法作为描述的词），然而如果依靠手工，要么只能挑出其中的一部分，要么工作量过于巨大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）网络上可以找到的中文极性词表，往往与汽车行业重合度不高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189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1460</TotalTime>
  <Words>2739</Words>
  <Application>Microsoft Office PowerPoint</Application>
  <PresentationFormat>全屏显示(4:3)</PresentationFormat>
  <Paragraphs>365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跋涉</vt:lpstr>
      <vt:lpstr>PowerPoint 演示文稿</vt:lpstr>
      <vt:lpstr>2016.3.15进度简介 </vt:lpstr>
      <vt:lpstr>2016.3.22进度简介</vt:lpstr>
      <vt:lpstr>数据库相关： </vt:lpstr>
      <vt:lpstr>数据库数据处理： </vt:lpstr>
      <vt:lpstr>需要处理的问题</vt:lpstr>
      <vt:lpstr>2016.3.29进度简介</vt:lpstr>
      <vt:lpstr>2016.4.6进度简介</vt:lpstr>
      <vt:lpstr>2016.4.6进度简介</vt:lpstr>
      <vt:lpstr>2016.4.12进度介绍</vt:lpstr>
      <vt:lpstr>主题词极性词提取实验：</vt:lpstr>
      <vt:lpstr>实验结果</vt:lpstr>
      <vt:lpstr>考虑可以改进的措施</vt:lpstr>
      <vt:lpstr>2016.4.19进度介绍</vt:lpstr>
      <vt:lpstr>PowerPoint 演示文稿</vt:lpstr>
      <vt:lpstr>主题词极性词提取实验的改进：</vt:lpstr>
      <vt:lpstr>上周计划的改进机器效果总结：</vt:lpstr>
      <vt:lpstr>上周计划的改进机器效果总结：</vt:lpstr>
      <vt:lpstr>错误原因统计：</vt:lpstr>
      <vt:lpstr>PowerPoint 演示文稿</vt:lpstr>
      <vt:lpstr>Temp</vt:lpstr>
      <vt:lpstr>四种方法的具体原理</vt:lpstr>
      <vt:lpstr>四种方法的具体原理</vt:lpstr>
      <vt:lpstr>四种方法的具体原理</vt:lpstr>
      <vt:lpstr>四种方法的具体原理</vt:lpstr>
      <vt:lpstr>不使用四种方法将会出现的结果及其分析</vt:lpstr>
      <vt:lpstr>几种错误中的特殊情况</vt:lpstr>
      <vt:lpstr>四种方法单独效果</vt:lpstr>
      <vt:lpstr>PowerPoint 演示文稿</vt:lpstr>
      <vt:lpstr>方法1单独使用后的结果及其分析</vt:lpstr>
      <vt:lpstr>方法2的思路与预计结果</vt:lpstr>
      <vt:lpstr>方法2单独使用后的结果及其分析</vt:lpstr>
      <vt:lpstr>方法3的思路与预计结果</vt:lpstr>
      <vt:lpstr>方法3单独使用后的结果及其分析</vt:lpstr>
      <vt:lpstr>方法4的思路与结果</vt:lpstr>
      <vt:lpstr>六种情况的比较</vt:lpstr>
      <vt:lpstr>十六种组合结果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72</cp:revision>
  <dcterms:created xsi:type="dcterms:W3CDTF">2016-03-08T08:08:59Z</dcterms:created>
  <dcterms:modified xsi:type="dcterms:W3CDTF">2016-05-17T13:37:29Z</dcterms:modified>
</cp:coreProperties>
</file>