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64" r:id="rId9"/>
    <p:sldId id="271" r:id="rId10"/>
    <p:sldId id="266" r:id="rId11"/>
    <p:sldId id="265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17F"/>
    <a:srgbClr val="447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5F2481-827A-49A1-9BF3-82C98EE7AFB2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AD89B23C-7B64-4D4F-A33B-151CDDE65A96}">
      <dgm:prSet phldrT="[文本]"/>
      <dgm:spPr>
        <a:solidFill>
          <a:srgbClr val="55817F"/>
        </a:solidFill>
      </dgm:spPr>
      <dgm:t>
        <a:bodyPr/>
        <a:lstStyle/>
        <a:p>
          <a:r>
            <a:rPr lang="en-US" altLang="zh-CN" dirty="0"/>
            <a:t>Wikidata Overview</a:t>
          </a:r>
          <a:endParaRPr lang="zh-CN" altLang="en-US" dirty="0"/>
        </a:p>
      </dgm:t>
    </dgm:pt>
    <dgm:pt modelId="{58963CDD-8530-4B1D-BA3E-FDCAFEDCFC01}" type="sibTrans" cxnId="{031E376A-5506-459B-816B-7B877D393967}">
      <dgm:prSet/>
      <dgm:spPr/>
      <dgm:t>
        <a:bodyPr/>
        <a:lstStyle/>
        <a:p>
          <a:endParaRPr lang="zh-CN" altLang="en-US"/>
        </a:p>
      </dgm:t>
    </dgm:pt>
    <dgm:pt modelId="{86D91F9A-6C20-4DDF-B636-C0EDD42D36C8}" type="parTrans" cxnId="{031E376A-5506-459B-816B-7B877D393967}">
      <dgm:prSet/>
      <dgm:spPr/>
      <dgm:t>
        <a:bodyPr/>
        <a:lstStyle/>
        <a:p>
          <a:endParaRPr lang="zh-CN" altLang="en-US"/>
        </a:p>
      </dgm:t>
    </dgm:pt>
    <dgm:pt modelId="{4DB7277C-DA10-4E76-8F42-C9E46204668A}">
      <dgm:prSet/>
      <dgm:spPr>
        <a:solidFill>
          <a:srgbClr val="55817F"/>
        </a:solidFill>
      </dgm:spPr>
      <dgm:t>
        <a:bodyPr/>
        <a:lstStyle/>
        <a:p>
          <a:r>
            <a:rPr lang="en-US" altLang="zh-CN" dirty="0"/>
            <a:t>Database Design</a:t>
          </a:r>
          <a:endParaRPr lang="zh-CN" altLang="en-US" dirty="0"/>
        </a:p>
      </dgm:t>
    </dgm:pt>
    <dgm:pt modelId="{97855EF5-D8D0-455D-AF4C-D9E64425D9E0}" type="sibTrans" cxnId="{12E6A79B-27CE-4025-AF74-9C5FE5060CDB}">
      <dgm:prSet/>
      <dgm:spPr/>
      <dgm:t>
        <a:bodyPr/>
        <a:lstStyle/>
        <a:p>
          <a:endParaRPr lang="zh-CN" altLang="en-US"/>
        </a:p>
      </dgm:t>
    </dgm:pt>
    <dgm:pt modelId="{DB1BF90A-7B6C-4B92-A6D9-7AD98BEB82DD}" type="parTrans" cxnId="{12E6A79B-27CE-4025-AF74-9C5FE5060CDB}">
      <dgm:prSet/>
      <dgm:spPr/>
      <dgm:t>
        <a:bodyPr/>
        <a:lstStyle/>
        <a:p>
          <a:endParaRPr lang="zh-CN" altLang="en-US"/>
        </a:p>
      </dgm:t>
    </dgm:pt>
    <dgm:pt modelId="{C69B7847-4FA3-4ED9-9F1F-4EFCE24CF9A8}">
      <dgm:prSet phldrT="[文本]"/>
      <dgm:spPr>
        <a:solidFill>
          <a:srgbClr val="55817F"/>
        </a:solidFill>
      </dgm:spPr>
      <dgm:t>
        <a:bodyPr/>
        <a:lstStyle/>
        <a:p>
          <a:r>
            <a:rPr lang="en-US" altLang="zh-CN" dirty="0"/>
            <a:t>Natural Language Query</a:t>
          </a:r>
          <a:endParaRPr lang="zh-CN" altLang="en-US" dirty="0"/>
        </a:p>
      </dgm:t>
    </dgm:pt>
    <dgm:pt modelId="{8FBEADE8-2F7B-49D7-9938-537F4DBFE6BC}" type="sibTrans" cxnId="{A64CFE92-7709-4B0C-BDE8-CDA37F5040D6}">
      <dgm:prSet/>
      <dgm:spPr/>
      <dgm:t>
        <a:bodyPr/>
        <a:lstStyle/>
        <a:p>
          <a:endParaRPr lang="zh-CN" altLang="en-US"/>
        </a:p>
      </dgm:t>
    </dgm:pt>
    <dgm:pt modelId="{22D6B530-D01D-49D7-AD74-060C15CAAE8F}" type="parTrans" cxnId="{A64CFE92-7709-4B0C-BDE8-CDA37F5040D6}">
      <dgm:prSet/>
      <dgm:spPr/>
      <dgm:t>
        <a:bodyPr/>
        <a:lstStyle/>
        <a:p>
          <a:endParaRPr lang="zh-CN" altLang="en-US"/>
        </a:p>
      </dgm:t>
    </dgm:pt>
    <dgm:pt modelId="{A9E837E0-2BCA-4218-A72E-D76D4FD7E14B}">
      <dgm:prSet phldrT="[文本]"/>
      <dgm:spPr>
        <a:solidFill>
          <a:srgbClr val="55817F"/>
        </a:solidFill>
      </dgm:spPr>
      <dgm:t>
        <a:bodyPr/>
        <a:lstStyle/>
        <a:p>
          <a:r>
            <a:rPr lang="en-US" altLang="zh-CN" dirty="0"/>
            <a:t>Web Demo</a:t>
          </a:r>
          <a:endParaRPr lang="zh-CN" altLang="en-US" dirty="0"/>
        </a:p>
      </dgm:t>
    </dgm:pt>
    <dgm:pt modelId="{948B9322-46BE-4E95-A31E-CE7C50C86AC7}" type="sibTrans" cxnId="{D42F528E-D0D0-419F-8B67-65EFB5F93CE3}">
      <dgm:prSet/>
      <dgm:spPr/>
      <dgm:t>
        <a:bodyPr/>
        <a:lstStyle/>
        <a:p>
          <a:endParaRPr lang="zh-CN" altLang="en-US"/>
        </a:p>
      </dgm:t>
    </dgm:pt>
    <dgm:pt modelId="{AF402BE2-E292-41FD-8A35-549197D4758F}" type="parTrans" cxnId="{D42F528E-D0D0-419F-8B67-65EFB5F93CE3}">
      <dgm:prSet/>
      <dgm:spPr/>
      <dgm:t>
        <a:bodyPr/>
        <a:lstStyle/>
        <a:p>
          <a:endParaRPr lang="zh-CN" altLang="en-US"/>
        </a:p>
      </dgm:t>
    </dgm:pt>
    <dgm:pt modelId="{58EC81AB-4946-423F-A026-7BA583C945C7}" type="pres">
      <dgm:prSet presAssocID="{735F2481-827A-49A1-9BF3-82C98EE7AFB2}" presName="linear" presStyleCnt="0">
        <dgm:presLayoutVars>
          <dgm:dir/>
          <dgm:animLvl val="lvl"/>
          <dgm:resizeHandles val="exact"/>
        </dgm:presLayoutVars>
      </dgm:prSet>
      <dgm:spPr/>
    </dgm:pt>
    <dgm:pt modelId="{867DA83A-8E2B-4AD9-A31E-37C2959BDA45}" type="pres">
      <dgm:prSet presAssocID="{AD89B23C-7B64-4D4F-A33B-151CDDE65A96}" presName="parentLin" presStyleCnt="0"/>
      <dgm:spPr/>
    </dgm:pt>
    <dgm:pt modelId="{8E42DEDA-0DB6-44E3-9D27-E1C9B4EEEF45}" type="pres">
      <dgm:prSet presAssocID="{AD89B23C-7B64-4D4F-A33B-151CDDE65A96}" presName="parentLeftMargin" presStyleLbl="node1" presStyleIdx="0" presStyleCnt="4"/>
      <dgm:spPr/>
    </dgm:pt>
    <dgm:pt modelId="{FE0A0327-C576-49CC-B129-E739A8955C91}" type="pres">
      <dgm:prSet presAssocID="{AD89B23C-7B64-4D4F-A33B-151CDDE65A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380D86-25F2-4BE1-97AE-147165C6DDB7}" type="pres">
      <dgm:prSet presAssocID="{AD89B23C-7B64-4D4F-A33B-151CDDE65A96}" presName="negativeSpace" presStyleCnt="0"/>
      <dgm:spPr/>
    </dgm:pt>
    <dgm:pt modelId="{13AF7AD1-D113-4231-AC73-7D4EA644517A}" type="pres">
      <dgm:prSet presAssocID="{AD89B23C-7B64-4D4F-A33B-151CDDE65A96}" presName="childText" presStyleLbl="conFgAcc1" presStyleIdx="0" presStyleCnt="4">
        <dgm:presLayoutVars>
          <dgm:bulletEnabled val="1"/>
        </dgm:presLayoutVars>
      </dgm:prSet>
      <dgm:spPr/>
    </dgm:pt>
    <dgm:pt modelId="{25DC2F86-FAD8-47B7-A280-BA610FDE6E48}" type="pres">
      <dgm:prSet presAssocID="{58963CDD-8530-4B1D-BA3E-FDCAFEDCFC01}" presName="spaceBetweenRectangles" presStyleCnt="0"/>
      <dgm:spPr/>
    </dgm:pt>
    <dgm:pt modelId="{50F266D6-CA50-422C-8CE1-FB0EEA659FD6}" type="pres">
      <dgm:prSet presAssocID="{4DB7277C-DA10-4E76-8F42-C9E46204668A}" presName="parentLin" presStyleCnt="0"/>
      <dgm:spPr/>
    </dgm:pt>
    <dgm:pt modelId="{71A7D7AF-6C28-41EC-B1A8-7CB62AAF5E33}" type="pres">
      <dgm:prSet presAssocID="{4DB7277C-DA10-4E76-8F42-C9E46204668A}" presName="parentLeftMargin" presStyleLbl="node1" presStyleIdx="0" presStyleCnt="4"/>
      <dgm:spPr/>
    </dgm:pt>
    <dgm:pt modelId="{67BCCB3B-1AE5-4465-A8D8-4FDB6510351E}" type="pres">
      <dgm:prSet presAssocID="{4DB7277C-DA10-4E76-8F42-C9E4620466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406F07-20AE-4CBF-A3DA-55989740938F}" type="pres">
      <dgm:prSet presAssocID="{4DB7277C-DA10-4E76-8F42-C9E46204668A}" presName="negativeSpace" presStyleCnt="0"/>
      <dgm:spPr/>
    </dgm:pt>
    <dgm:pt modelId="{11C08863-9D49-4C6F-BE24-9C7E36AE24BC}" type="pres">
      <dgm:prSet presAssocID="{4DB7277C-DA10-4E76-8F42-C9E46204668A}" presName="childText" presStyleLbl="conFgAcc1" presStyleIdx="1" presStyleCnt="4">
        <dgm:presLayoutVars>
          <dgm:bulletEnabled val="1"/>
        </dgm:presLayoutVars>
      </dgm:prSet>
      <dgm:spPr/>
    </dgm:pt>
    <dgm:pt modelId="{0F9D52C5-C7FC-4011-8F83-97246537C929}" type="pres">
      <dgm:prSet presAssocID="{97855EF5-D8D0-455D-AF4C-D9E64425D9E0}" presName="spaceBetweenRectangles" presStyleCnt="0"/>
      <dgm:spPr/>
    </dgm:pt>
    <dgm:pt modelId="{D9E2ADF7-3115-456A-A034-034E361039D2}" type="pres">
      <dgm:prSet presAssocID="{C69B7847-4FA3-4ED9-9F1F-4EFCE24CF9A8}" presName="parentLin" presStyleCnt="0"/>
      <dgm:spPr/>
    </dgm:pt>
    <dgm:pt modelId="{A79AF2BF-40E2-4E3B-ACF1-536B211E8086}" type="pres">
      <dgm:prSet presAssocID="{C69B7847-4FA3-4ED9-9F1F-4EFCE24CF9A8}" presName="parentLeftMargin" presStyleLbl="node1" presStyleIdx="1" presStyleCnt="4"/>
      <dgm:spPr/>
    </dgm:pt>
    <dgm:pt modelId="{EAFD96D0-602E-46F3-B0B3-2C14ABFA4AE6}" type="pres">
      <dgm:prSet presAssocID="{C69B7847-4FA3-4ED9-9F1F-4EFCE24CF9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59D8A05-8A30-4390-9B82-B5A8C25E34B4}" type="pres">
      <dgm:prSet presAssocID="{C69B7847-4FA3-4ED9-9F1F-4EFCE24CF9A8}" presName="negativeSpace" presStyleCnt="0"/>
      <dgm:spPr/>
    </dgm:pt>
    <dgm:pt modelId="{22290CD7-DEE6-4709-B638-A03788BE549C}" type="pres">
      <dgm:prSet presAssocID="{C69B7847-4FA3-4ED9-9F1F-4EFCE24CF9A8}" presName="childText" presStyleLbl="conFgAcc1" presStyleIdx="2" presStyleCnt="4">
        <dgm:presLayoutVars>
          <dgm:bulletEnabled val="1"/>
        </dgm:presLayoutVars>
      </dgm:prSet>
      <dgm:spPr/>
    </dgm:pt>
    <dgm:pt modelId="{A7665095-4682-437A-BD53-D61CC1EA9DFB}" type="pres">
      <dgm:prSet presAssocID="{8FBEADE8-2F7B-49D7-9938-537F4DBFE6BC}" presName="spaceBetweenRectangles" presStyleCnt="0"/>
      <dgm:spPr/>
    </dgm:pt>
    <dgm:pt modelId="{35E5C759-2020-40CA-991C-15202155F77E}" type="pres">
      <dgm:prSet presAssocID="{A9E837E0-2BCA-4218-A72E-D76D4FD7E14B}" presName="parentLin" presStyleCnt="0"/>
      <dgm:spPr/>
    </dgm:pt>
    <dgm:pt modelId="{25383885-D578-43E6-AD5B-44B9D50DF3FF}" type="pres">
      <dgm:prSet presAssocID="{A9E837E0-2BCA-4218-A72E-D76D4FD7E14B}" presName="parentLeftMargin" presStyleLbl="node1" presStyleIdx="2" presStyleCnt="4"/>
      <dgm:spPr/>
    </dgm:pt>
    <dgm:pt modelId="{C5EC3854-C01E-419C-AE99-0FB4CCBD7DC5}" type="pres">
      <dgm:prSet presAssocID="{A9E837E0-2BCA-4218-A72E-D76D4FD7E14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0046553-147E-4286-907D-7A47454A50C6}" type="pres">
      <dgm:prSet presAssocID="{A9E837E0-2BCA-4218-A72E-D76D4FD7E14B}" presName="negativeSpace" presStyleCnt="0"/>
      <dgm:spPr/>
    </dgm:pt>
    <dgm:pt modelId="{3D413D2E-062D-497C-8D6B-C17931E1AE7E}" type="pres">
      <dgm:prSet presAssocID="{A9E837E0-2BCA-4218-A72E-D76D4FD7E14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56A5887-6BC2-4CA3-96C8-C121C7762044}" type="presOf" srcId="{A9E837E0-2BCA-4218-A72E-D76D4FD7E14B}" destId="{C5EC3854-C01E-419C-AE99-0FB4CCBD7DC5}" srcOrd="1" destOrd="0" presId="urn:microsoft.com/office/officeart/2005/8/layout/list1"/>
    <dgm:cxn modelId="{83BEDC00-741C-4764-91FA-F30530C93A8F}" type="presOf" srcId="{4DB7277C-DA10-4E76-8F42-C9E46204668A}" destId="{71A7D7AF-6C28-41EC-B1A8-7CB62AAF5E33}" srcOrd="0" destOrd="0" presId="urn:microsoft.com/office/officeart/2005/8/layout/list1"/>
    <dgm:cxn modelId="{031E376A-5506-459B-816B-7B877D393967}" srcId="{735F2481-827A-49A1-9BF3-82C98EE7AFB2}" destId="{AD89B23C-7B64-4D4F-A33B-151CDDE65A96}" srcOrd="0" destOrd="0" parTransId="{86D91F9A-6C20-4DDF-B636-C0EDD42D36C8}" sibTransId="{58963CDD-8530-4B1D-BA3E-FDCAFEDCFC01}"/>
    <dgm:cxn modelId="{156A3924-0138-4E6E-B5A8-2360708FEA85}" type="presOf" srcId="{AD89B23C-7B64-4D4F-A33B-151CDDE65A96}" destId="{FE0A0327-C576-49CC-B129-E739A8955C91}" srcOrd="1" destOrd="0" presId="urn:microsoft.com/office/officeart/2005/8/layout/list1"/>
    <dgm:cxn modelId="{DFAD6287-23FA-48EA-80F4-5E8A496BBD48}" type="presOf" srcId="{C69B7847-4FA3-4ED9-9F1F-4EFCE24CF9A8}" destId="{A79AF2BF-40E2-4E3B-ACF1-536B211E8086}" srcOrd="0" destOrd="0" presId="urn:microsoft.com/office/officeart/2005/8/layout/list1"/>
    <dgm:cxn modelId="{3B2F85D7-CAE0-49A2-B7D3-2021CC20A2FF}" type="presOf" srcId="{AD89B23C-7B64-4D4F-A33B-151CDDE65A96}" destId="{8E42DEDA-0DB6-44E3-9D27-E1C9B4EEEF45}" srcOrd="0" destOrd="0" presId="urn:microsoft.com/office/officeart/2005/8/layout/list1"/>
    <dgm:cxn modelId="{D42F528E-D0D0-419F-8B67-65EFB5F93CE3}" srcId="{735F2481-827A-49A1-9BF3-82C98EE7AFB2}" destId="{A9E837E0-2BCA-4218-A72E-D76D4FD7E14B}" srcOrd="3" destOrd="0" parTransId="{AF402BE2-E292-41FD-8A35-549197D4758F}" sibTransId="{948B9322-46BE-4E95-A31E-CE7C50C86AC7}"/>
    <dgm:cxn modelId="{7A3D1DA9-2496-4C46-BFC9-61C6DB87EF9E}" type="presOf" srcId="{C69B7847-4FA3-4ED9-9F1F-4EFCE24CF9A8}" destId="{EAFD96D0-602E-46F3-B0B3-2C14ABFA4AE6}" srcOrd="1" destOrd="0" presId="urn:microsoft.com/office/officeart/2005/8/layout/list1"/>
    <dgm:cxn modelId="{A64CFE92-7709-4B0C-BDE8-CDA37F5040D6}" srcId="{735F2481-827A-49A1-9BF3-82C98EE7AFB2}" destId="{C69B7847-4FA3-4ED9-9F1F-4EFCE24CF9A8}" srcOrd="2" destOrd="0" parTransId="{22D6B530-D01D-49D7-AD74-060C15CAAE8F}" sibTransId="{8FBEADE8-2F7B-49D7-9938-537F4DBFE6BC}"/>
    <dgm:cxn modelId="{A828A580-695E-41C8-A14A-2B6A1E29B2B6}" type="presOf" srcId="{A9E837E0-2BCA-4218-A72E-D76D4FD7E14B}" destId="{25383885-D578-43E6-AD5B-44B9D50DF3FF}" srcOrd="0" destOrd="0" presId="urn:microsoft.com/office/officeart/2005/8/layout/list1"/>
    <dgm:cxn modelId="{12E6A79B-27CE-4025-AF74-9C5FE5060CDB}" srcId="{735F2481-827A-49A1-9BF3-82C98EE7AFB2}" destId="{4DB7277C-DA10-4E76-8F42-C9E46204668A}" srcOrd="1" destOrd="0" parTransId="{DB1BF90A-7B6C-4B92-A6D9-7AD98BEB82DD}" sibTransId="{97855EF5-D8D0-455D-AF4C-D9E64425D9E0}"/>
    <dgm:cxn modelId="{45FB11E1-C50F-413E-96ED-11865653A6B1}" type="presOf" srcId="{4DB7277C-DA10-4E76-8F42-C9E46204668A}" destId="{67BCCB3B-1AE5-4465-A8D8-4FDB6510351E}" srcOrd="1" destOrd="0" presId="urn:microsoft.com/office/officeart/2005/8/layout/list1"/>
    <dgm:cxn modelId="{81F78D99-5C7A-47D6-B1B6-AA4D13C12A92}" type="presOf" srcId="{735F2481-827A-49A1-9BF3-82C98EE7AFB2}" destId="{58EC81AB-4946-423F-A026-7BA583C945C7}" srcOrd="0" destOrd="0" presId="urn:microsoft.com/office/officeart/2005/8/layout/list1"/>
    <dgm:cxn modelId="{70359A11-1EFA-4C8A-B1CF-4535B2C3A365}" type="presParOf" srcId="{58EC81AB-4946-423F-A026-7BA583C945C7}" destId="{867DA83A-8E2B-4AD9-A31E-37C2959BDA45}" srcOrd="0" destOrd="0" presId="urn:microsoft.com/office/officeart/2005/8/layout/list1"/>
    <dgm:cxn modelId="{82A075DD-18CC-4CA0-8E96-2F07DCE5A918}" type="presParOf" srcId="{867DA83A-8E2B-4AD9-A31E-37C2959BDA45}" destId="{8E42DEDA-0DB6-44E3-9D27-E1C9B4EEEF45}" srcOrd="0" destOrd="0" presId="urn:microsoft.com/office/officeart/2005/8/layout/list1"/>
    <dgm:cxn modelId="{C7C70561-DD90-40DE-B474-25B674F228F8}" type="presParOf" srcId="{867DA83A-8E2B-4AD9-A31E-37C2959BDA45}" destId="{FE0A0327-C576-49CC-B129-E739A8955C91}" srcOrd="1" destOrd="0" presId="urn:microsoft.com/office/officeart/2005/8/layout/list1"/>
    <dgm:cxn modelId="{11B7AD46-988D-400F-B117-5CA083D0A64B}" type="presParOf" srcId="{58EC81AB-4946-423F-A026-7BA583C945C7}" destId="{DF380D86-25F2-4BE1-97AE-147165C6DDB7}" srcOrd="1" destOrd="0" presId="urn:microsoft.com/office/officeart/2005/8/layout/list1"/>
    <dgm:cxn modelId="{92EA5526-83A5-44B0-8173-97059175E314}" type="presParOf" srcId="{58EC81AB-4946-423F-A026-7BA583C945C7}" destId="{13AF7AD1-D113-4231-AC73-7D4EA644517A}" srcOrd="2" destOrd="0" presId="urn:microsoft.com/office/officeart/2005/8/layout/list1"/>
    <dgm:cxn modelId="{EC2D934A-404F-4081-8069-6FBF4595D4BB}" type="presParOf" srcId="{58EC81AB-4946-423F-A026-7BA583C945C7}" destId="{25DC2F86-FAD8-47B7-A280-BA610FDE6E48}" srcOrd="3" destOrd="0" presId="urn:microsoft.com/office/officeart/2005/8/layout/list1"/>
    <dgm:cxn modelId="{EAC51339-2A6C-4C18-BBF5-B953F576E416}" type="presParOf" srcId="{58EC81AB-4946-423F-A026-7BA583C945C7}" destId="{50F266D6-CA50-422C-8CE1-FB0EEA659FD6}" srcOrd="4" destOrd="0" presId="urn:microsoft.com/office/officeart/2005/8/layout/list1"/>
    <dgm:cxn modelId="{DEBAB017-250D-41B9-BB17-D24E99F88653}" type="presParOf" srcId="{50F266D6-CA50-422C-8CE1-FB0EEA659FD6}" destId="{71A7D7AF-6C28-41EC-B1A8-7CB62AAF5E33}" srcOrd="0" destOrd="0" presId="urn:microsoft.com/office/officeart/2005/8/layout/list1"/>
    <dgm:cxn modelId="{F414CDA4-171F-4F7E-963E-844B1994E136}" type="presParOf" srcId="{50F266D6-CA50-422C-8CE1-FB0EEA659FD6}" destId="{67BCCB3B-1AE5-4465-A8D8-4FDB6510351E}" srcOrd="1" destOrd="0" presId="urn:microsoft.com/office/officeart/2005/8/layout/list1"/>
    <dgm:cxn modelId="{35EA632C-5076-48C8-850A-F6A35A42EDF0}" type="presParOf" srcId="{58EC81AB-4946-423F-A026-7BA583C945C7}" destId="{AE406F07-20AE-4CBF-A3DA-55989740938F}" srcOrd="5" destOrd="0" presId="urn:microsoft.com/office/officeart/2005/8/layout/list1"/>
    <dgm:cxn modelId="{A3194D7D-06A0-49AE-A45C-D4093CB5C5FE}" type="presParOf" srcId="{58EC81AB-4946-423F-A026-7BA583C945C7}" destId="{11C08863-9D49-4C6F-BE24-9C7E36AE24BC}" srcOrd="6" destOrd="0" presId="urn:microsoft.com/office/officeart/2005/8/layout/list1"/>
    <dgm:cxn modelId="{4BB60437-4DEC-4A99-B752-FBACEC57CEDC}" type="presParOf" srcId="{58EC81AB-4946-423F-A026-7BA583C945C7}" destId="{0F9D52C5-C7FC-4011-8F83-97246537C929}" srcOrd="7" destOrd="0" presId="urn:microsoft.com/office/officeart/2005/8/layout/list1"/>
    <dgm:cxn modelId="{D83E1C59-C3B3-46CF-B7FE-3422F09527CA}" type="presParOf" srcId="{58EC81AB-4946-423F-A026-7BA583C945C7}" destId="{D9E2ADF7-3115-456A-A034-034E361039D2}" srcOrd="8" destOrd="0" presId="urn:microsoft.com/office/officeart/2005/8/layout/list1"/>
    <dgm:cxn modelId="{37226098-5C5C-4098-AB5D-C01FE2566B53}" type="presParOf" srcId="{D9E2ADF7-3115-456A-A034-034E361039D2}" destId="{A79AF2BF-40E2-4E3B-ACF1-536B211E8086}" srcOrd="0" destOrd="0" presId="urn:microsoft.com/office/officeart/2005/8/layout/list1"/>
    <dgm:cxn modelId="{685CFA55-F8BD-4D36-98EB-859293C4B740}" type="presParOf" srcId="{D9E2ADF7-3115-456A-A034-034E361039D2}" destId="{EAFD96D0-602E-46F3-B0B3-2C14ABFA4AE6}" srcOrd="1" destOrd="0" presId="urn:microsoft.com/office/officeart/2005/8/layout/list1"/>
    <dgm:cxn modelId="{B05A3C1A-3B1F-4DBB-B021-408B1EF1BFDD}" type="presParOf" srcId="{58EC81AB-4946-423F-A026-7BA583C945C7}" destId="{659D8A05-8A30-4390-9B82-B5A8C25E34B4}" srcOrd="9" destOrd="0" presId="urn:microsoft.com/office/officeart/2005/8/layout/list1"/>
    <dgm:cxn modelId="{8E31AEBC-2660-4E6C-A0F1-AA33EEE83F57}" type="presParOf" srcId="{58EC81AB-4946-423F-A026-7BA583C945C7}" destId="{22290CD7-DEE6-4709-B638-A03788BE549C}" srcOrd="10" destOrd="0" presId="urn:microsoft.com/office/officeart/2005/8/layout/list1"/>
    <dgm:cxn modelId="{3BC74A26-8F79-4B45-BD9D-540DAC545689}" type="presParOf" srcId="{58EC81AB-4946-423F-A026-7BA583C945C7}" destId="{A7665095-4682-437A-BD53-D61CC1EA9DFB}" srcOrd="11" destOrd="0" presId="urn:microsoft.com/office/officeart/2005/8/layout/list1"/>
    <dgm:cxn modelId="{64BE9511-E0C3-4889-B544-01FB05642715}" type="presParOf" srcId="{58EC81AB-4946-423F-A026-7BA583C945C7}" destId="{35E5C759-2020-40CA-991C-15202155F77E}" srcOrd="12" destOrd="0" presId="urn:microsoft.com/office/officeart/2005/8/layout/list1"/>
    <dgm:cxn modelId="{EE3D85AB-6F93-4DE3-9EC0-138D1F0D2214}" type="presParOf" srcId="{35E5C759-2020-40CA-991C-15202155F77E}" destId="{25383885-D578-43E6-AD5B-44B9D50DF3FF}" srcOrd="0" destOrd="0" presId="urn:microsoft.com/office/officeart/2005/8/layout/list1"/>
    <dgm:cxn modelId="{9F8899C1-2487-4437-8B6D-E3A12F9F2113}" type="presParOf" srcId="{35E5C759-2020-40CA-991C-15202155F77E}" destId="{C5EC3854-C01E-419C-AE99-0FB4CCBD7DC5}" srcOrd="1" destOrd="0" presId="urn:microsoft.com/office/officeart/2005/8/layout/list1"/>
    <dgm:cxn modelId="{F552BDD6-E3DD-4527-AE95-B36677813833}" type="presParOf" srcId="{58EC81AB-4946-423F-A026-7BA583C945C7}" destId="{10046553-147E-4286-907D-7A47454A50C6}" srcOrd="13" destOrd="0" presId="urn:microsoft.com/office/officeart/2005/8/layout/list1"/>
    <dgm:cxn modelId="{DB16FF6A-39B2-4EBE-AEFB-AEEF8A28A986}" type="presParOf" srcId="{58EC81AB-4946-423F-A026-7BA583C945C7}" destId="{3D413D2E-062D-497C-8D6B-C17931E1AE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5F2481-827A-49A1-9BF3-82C98EE7AFB2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AD89B23C-7B64-4D4F-A33B-151CDDE65A96}">
      <dgm:prSet phldrT="[文本]"/>
      <dgm:spPr>
        <a:solidFill>
          <a:srgbClr val="55817F"/>
        </a:solidFill>
      </dgm:spPr>
      <dgm:t>
        <a:bodyPr/>
        <a:lstStyle/>
        <a:p>
          <a:r>
            <a:rPr lang="en-US" altLang="zh-CN" dirty="0"/>
            <a:t>Wikidata Overview</a:t>
          </a:r>
          <a:endParaRPr lang="zh-CN" altLang="en-US" dirty="0"/>
        </a:p>
      </dgm:t>
    </dgm:pt>
    <dgm:pt modelId="{58963CDD-8530-4B1D-BA3E-FDCAFEDCFC01}" type="sibTrans" cxnId="{031E376A-5506-459B-816B-7B877D393967}">
      <dgm:prSet/>
      <dgm:spPr/>
      <dgm:t>
        <a:bodyPr/>
        <a:lstStyle/>
        <a:p>
          <a:endParaRPr lang="zh-CN" altLang="en-US"/>
        </a:p>
      </dgm:t>
    </dgm:pt>
    <dgm:pt modelId="{86D91F9A-6C20-4DDF-B636-C0EDD42D36C8}" type="parTrans" cxnId="{031E376A-5506-459B-816B-7B877D393967}">
      <dgm:prSet/>
      <dgm:spPr/>
      <dgm:t>
        <a:bodyPr/>
        <a:lstStyle/>
        <a:p>
          <a:endParaRPr lang="zh-CN" altLang="en-US"/>
        </a:p>
      </dgm:t>
    </dgm:pt>
    <dgm:pt modelId="{4DB7277C-DA10-4E76-8F42-C9E46204668A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Database Design</a:t>
          </a:r>
          <a:endParaRPr lang="zh-CN" altLang="en-US" dirty="0"/>
        </a:p>
      </dgm:t>
    </dgm:pt>
    <dgm:pt modelId="{97855EF5-D8D0-455D-AF4C-D9E64425D9E0}" type="sibTrans" cxnId="{12E6A79B-27CE-4025-AF74-9C5FE5060CDB}">
      <dgm:prSet/>
      <dgm:spPr/>
      <dgm:t>
        <a:bodyPr/>
        <a:lstStyle/>
        <a:p>
          <a:endParaRPr lang="zh-CN" altLang="en-US"/>
        </a:p>
      </dgm:t>
    </dgm:pt>
    <dgm:pt modelId="{DB1BF90A-7B6C-4B92-A6D9-7AD98BEB82DD}" type="parTrans" cxnId="{12E6A79B-27CE-4025-AF74-9C5FE5060CDB}">
      <dgm:prSet/>
      <dgm:spPr/>
      <dgm:t>
        <a:bodyPr/>
        <a:lstStyle/>
        <a:p>
          <a:endParaRPr lang="zh-CN" altLang="en-US"/>
        </a:p>
      </dgm:t>
    </dgm:pt>
    <dgm:pt modelId="{C69B7847-4FA3-4ED9-9F1F-4EFCE24CF9A8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Natural Language Query</a:t>
          </a:r>
          <a:endParaRPr lang="zh-CN" altLang="en-US" dirty="0"/>
        </a:p>
      </dgm:t>
    </dgm:pt>
    <dgm:pt modelId="{8FBEADE8-2F7B-49D7-9938-537F4DBFE6BC}" type="sibTrans" cxnId="{A64CFE92-7709-4B0C-BDE8-CDA37F5040D6}">
      <dgm:prSet/>
      <dgm:spPr/>
      <dgm:t>
        <a:bodyPr/>
        <a:lstStyle/>
        <a:p>
          <a:endParaRPr lang="zh-CN" altLang="en-US"/>
        </a:p>
      </dgm:t>
    </dgm:pt>
    <dgm:pt modelId="{22D6B530-D01D-49D7-AD74-060C15CAAE8F}" type="parTrans" cxnId="{A64CFE92-7709-4B0C-BDE8-CDA37F5040D6}">
      <dgm:prSet/>
      <dgm:spPr/>
      <dgm:t>
        <a:bodyPr/>
        <a:lstStyle/>
        <a:p>
          <a:endParaRPr lang="zh-CN" altLang="en-US"/>
        </a:p>
      </dgm:t>
    </dgm:pt>
    <dgm:pt modelId="{A9E837E0-2BCA-4218-A72E-D76D4FD7E14B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Web Demo</a:t>
          </a:r>
          <a:endParaRPr lang="zh-CN" altLang="en-US" dirty="0"/>
        </a:p>
      </dgm:t>
    </dgm:pt>
    <dgm:pt modelId="{948B9322-46BE-4E95-A31E-CE7C50C86AC7}" type="sibTrans" cxnId="{D42F528E-D0D0-419F-8B67-65EFB5F93CE3}">
      <dgm:prSet/>
      <dgm:spPr/>
      <dgm:t>
        <a:bodyPr/>
        <a:lstStyle/>
        <a:p>
          <a:endParaRPr lang="zh-CN" altLang="en-US"/>
        </a:p>
      </dgm:t>
    </dgm:pt>
    <dgm:pt modelId="{AF402BE2-E292-41FD-8A35-549197D4758F}" type="parTrans" cxnId="{D42F528E-D0D0-419F-8B67-65EFB5F93CE3}">
      <dgm:prSet/>
      <dgm:spPr/>
      <dgm:t>
        <a:bodyPr/>
        <a:lstStyle/>
        <a:p>
          <a:endParaRPr lang="zh-CN" altLang="en-US"/>
        </a:p>
      </dgm:t>
    </dgm:pt>
    <dgm:pt modelId="{58EC81AB-4946-423F-A026-7BA583C945C7}" type="pres">
      <dgm:prSet presAssocID="{735F2481-827A-49A1-9BF3-82C98EE7AFB2}" presName="linear" presStyleCnt="0">
        <dgm:presLayoutVars>
          <dgm:dir/>
          <dgm:animLvl val="lvl"/>
          <dgm:resizeHandles val="exact"/>
        </dgm:presLayoutVars>
      </dgm:prSet>
      <dgm:spPr/>
    </dgm:pt>
    <dgm:pt modelId="{867DA83A-8E2B-4AD9-A31E-37C2959BDA45}" type="pres">
      <dgm:prSet presAssocID="{AD89B23C-7B64-4D4F-A33B-151CDDE65A96}" presName="parentLin" presStyleCnt="0"/>
      <dgm:spPr/>
    </dgm:pt>
    <dgm:pt modelId="{8E42DEDA-0DB6-44E3-9D27-E1C9B4EEEF45}" type="pres">
      <dgm:prSet presAssocID="{AD89B23C-7B64-4D4F-A33B-151CDDE65A96}" presName="parentLeftMargin" presStyleLbl="node1" presStyleIdx="0" presStyleCnt="4"/>
      <dgm:spPr/>
    </dgm:pt>
    <dgm:pt modelId="{FE0A0327-C576-49CC-B129-E739A8955C91}" type="pres">
      <dgm:prSet presAssocID="{AD89B23C-7B64-4D4F-A33B-151CDDE65A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380D86-25F2-4BE1-97AE-147165C6DDB7}" type="pres">
      <dgm:prSet presAssocID="{AD89B23C-7B64-4D4F-A33B-151CDDE65A96}" presName="negativeSpace" presStyleCnt="0"/>
      <dgm:spPr/>
    </dgm:pt>
    <dgm:pt modelId="{13AF7AD1-D113-4231-AC73-7D4EA644517A}" type="pres">
      <dgm:prSet presAssocID="{AD89B23C-7B64-4D4F-A33B-151CDDE65A96}" presName="childText" presStyleLbl="conFgAcc1" presStyleIdx="0" presStyleCnt="4">
        <dgm:presLayoutVars>
          <dgm:bulletEnabled val="1"/>
        </dgm:presLayoutVars>
      </dgm:prSet>
      <dgm:spPr/>
    </dgm:pt>
    <dgm:pt modelId="{25DC2F86-FAD8-47B7-A280-BA610FDE6E48}" type="pres">
      <dgm:prSet presAssocID="{58963CDD-8530-4B1D-BA3E-FDCAFEDCFC01}" presName="spaceBetweenRectangles" presStyleCnt="0"/>
      <dgm:spPr/>
    </dgm:pt>
    <dgm:pt modelId="{50F266D6-CA50-422C-8CE1-FB0EEA659FD6}" type="pres">
      <dgm:prSet presAssocID="{4DB7277C-DA10-4E76-8F42-C9E46204668A}" presName="parentLin" presStyleCnt="0"/>
      <dgm:spPr/>
    </dgm:pt>
    <dgm:pt modelId="{71A7D7AF-6C28-41EC-B1A8-7CB62AAF5E33}" type="pres">
      <dgm:prSet presAssocID="{4DB7277C-DA10-4E76-8F42-C9E46204668A}" presName="parentLeftMargin" presStyleLbl="node1" presStyleIdx="0" presStyleCnt="4"/>
      <dgm:spPr/>
    </dgm:pt>
    <dgm:pt modelId="{67BCCB3B-1AE5-4465-A8D8-4FDB6510351E}" type="pres">
      <dgm:prSet presAssocID="{4DB7277C-DA10-4E76-8F42-C9E4620466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406F07-20AE-4CBF-A3DA-55989740938F}" type="pres">
      <dgm:prSet presAssocID="{4DB7277C-DA10-4E76-8F42-C9E46204668A}" presName="negativeSpace" presStyleCnt="0"/>
      <dgm:spPr/>
    </dgm:pt>
    <dgm:pt modelId="{11C08863-9D49-4C6F-BE24-9C7E36AE24BC}" type="pres">
      <dgm:prSet presAssocID="{4DB7277C-DA10-4E76-8F42-C9E46204668A}" presName="childText" presStyleLbl="conFgAcc1" presStyleIdx="1" presStyleCnt="4">
        <dgm:presLayoutVars>
          <dgm:bulletEnabled val="1"/>
        </dgm:presLayoutVars>
      </dgm:prSet>
      <dgm:spPr/>
    </dgm:pt>
    <dgm:pt modelId="{0F9D52C5-C7FC-4011-8F83-97246537C929}" type="pres">
      <dgm:prSet presAssocID="{97855EF5-D8D0-455D-AF4C-D9E64425D9E0}" presName="spaceBetweenRectangles" presStyleCnt="0"/>
      <dgm:spPr/>
    </dgm:pt>
    <dgm:pt modelId="{D9E2ADF7-3115-456A-A034-034E361039D2}" type="pres">
      <dgm:prSet presAssocID="{C69B7847-4FA3-4ED9-9F1F-4EFCE24CF9A8}" presName="parentLin" presStyleCnt="0"/>
      <dgm:spPr/>
    </dgm:pt>
    <dgm:pt modelId="{A79AF2BF-40E2-4E3B-ACF1-536B211E8086}" type="pres">
      <dgm:prSet presAssocID="{C69B7847-4FA3-4ED9-9F1F-4EFCE24CF9A8}" presName="parentLeftMargin" presStyleLbl="node1" presStyleIdx="1" presStyleCnt="4"/>
      <dgm:spPr/>
    </dgm:pt>
    <dgm:pt modelId="{EAFD96D0-602E-46F3-B0B3-2C14ABFA4AE6}" type="pres">
      <dgm:prSet presAssocID="{C69B7847-4FA3-4ED9-9F1F-4EFCE24CF9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59D8A05-8A30-4390-9B82-B5A8C25E34B4}" type="pres">
      <dgm:prSet presAssocID="{C69B7847-4FA3-4ED9-9F1F-4EFCE24CF9A8}" presName="negativeSpace" presStyleCnt="0"/>
      <dgm:spPr/>
    </dgm:pt>
    <dgm:pt modelId="{22290CD7-DEE6-4709-B638-A03788BE549C}" type="pres">
      <dgm:prSet presAssocID="{C69B7847-4FA3-4ED9-9F1F-4EFCE24CF9A8}" presName="childText" presStyleLbl="conFgAcc1" presStyleIdx="2" presStyleCnt="4">
        <dgm:presLayoutVars>
          <dgm:bulletEnabled val="1"/>
        </dgm:presLayoutVars>
      </dgm:prSet>
      <dgm:spPr/>
    </dgm:pt>
    <dgm:pt modelId="{A7665095-4682-437A-BD53-D61CC1EA9DFB}" type="pres">
      <dgm:prSet presAssocID="{8FBEADE8-2F7B-49D7-9938-537F4DBFE6BC}" presName="spaceBetweenRectangles" presStyleCnt="0"/>
      <dgm:spPr/>
    </dgm:pt>
    <dgm:pt modelId="{35E5C759-2020-40CA-991C-15202155F77E}" type="pres">
      <dgm:prSet presAssocID="{A9E837E0-2BCA-4218-A72E-D76D4FD7E14B}" presName="parentLin" presStyleCnt="0"/>
      <dgm:spPr/>
    </dgm:pt>
    <dgm:pt modelId="{25383885-D578-43E6-AD5B-44B9D50DF3FF}" type="pres">
      <dgm:prSet presAssocID="{A9E837E0-2BCA-4218-A72E-D76D4FD7E14B}" presName="parentLeftMargin" presStyleLbl="node1" presStyleIdx="2" presStyleCnt="4"/>
      <dgm:spPr/>
    </dgm:pt>
    <dgm:pt modelId="{C5EC3854-C01E-419C-AE99-0FB4CCBD7DC5}" type="pres">
      <dgm:prSet presAssocID="{A9E837E0-2BCA-4218-A72E-D76D4FD7E14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0046553-147E-4286-907D-7A47454A50C6}" type="pres">
      <dgm:prSet presAssocID="{A9E837E0-2BCA-4218-A72E-D76D4FD7E14B}" presName="negativeSpace" presStyleCnt="0"/>
      <dgm:spPr/>
    </dgm:pt>
    <dgm:pt modelId="{3D413D2E-062D-497C-8D6B-C17931E1AE7E}" type="pres">
      <dgm:prSet presAssocID="{A9E837E0-2BCA-4218-A72E-D76D4FD7E14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56A5887-6BC2-4CA3-96C8-C121C7762044}" type="presOf" srcId="{A9E837E0-2BCA-4218-A72E-D76D4FD7E14B}" destId="{C5EC3854-C01E-419C-AE99-0FB4CCBD7DC5}" srcOrd="1" destOrd="0" presId="urn:microsoft.com/office/officeart/2005/8/layout/list1"/>
    <dgm:cxn modelId="{83BEDC00-741C-4764-91FA-F30530C93A8F}" type="presOf" srcId="{4DB7277C-DA10-4E76-8F42-C9E46204668A}" destId="{71A7D7AF-6C28-41EC-B1A8-7CB62AAF5E33}" srcOrd="0" destOrd="0" presId="urn:microsoft.com/office/officeart/2005/8/layout/list1"/>
    <dgm:cxn modelId="{031E376A-5506-459B-816B-7B877D393967}" srcId="{735F2481-827A-49A1-9BF3-82C98EE7AFB2}" destId="{AD89B23C-7B64-4D4F-A33B-151CDDE65A96}" srcOrd="0" destOrd="0" parTransId="{86D91F9A-6C20-4DDF-B636-C0EDD42D36C8}" sibTransId="{58963CDD-8530-4B1D-BA3E-FDCAFEDCFC01}"/>
    <dgm:cxn modelId="{156A3924-0138-4E6E-B5A8-2360708FEA85}" type="presOf" srcId="{AD89B23C-7B64-4D4F-A33B-151CDDE65A96}" destId="{FE0A0327-C576-49CC-B129-E739A8955C91}" srcOrd="1" destOrd="0" presId="urn:microsoft.com/office/officeart/2005/8/layout/list1"/>
    <dgm:cxn modelId="{DFAD6287-23FA-48EA-80F4-5E8A496BBD48}" type="presOf" srcId="{C69B7847-4FA3-4ED9-9F1F-4EFCE24CF9A8}" destId="{A79AF2BF-40E2-4E3B-ACF1-536B211E8086}" srcOrd="0" destOrd="0" presId="urn:microsoft.com/office/officeart/2005/8/layout/list1"/>
    <dgm:cxn modelId="{3B2F85D7-CAE0-49A2-B7D3-2021CC20A2FF}" type="presOf" srcId="{AD89B23C-7B64-4D4F-A33B-151CDDE65A96}" destId="{8E42DEDA-0DB6-44E3-9D27-E1C9B4EEEF45}" srcOrd="0" destOrd="0" presId="urn:microsoft.com/office/officeart/2005/8/layout/list1"/>
    <dgm:cxn modelId="{D42F528E-D0D0-419F-8B67-65EFB5F93CE3}" srcId="{735F2481-827A-49A1-9BF3-82C98EE7AFB2}" destId="{A9E837E0-2BCA-4218-A72E-D76D4FD7E14B}" srcOrd="3" destOrd="0" parTransId="{AF402BE2-E292-41FD-8A35-549197D4758F}" sibTransId="{948B9322-46BE-4E95-A31E-CE7C50C86AC7}"/>
    <dgm:cxn modelId="{7A3D1DA9-2496-4C46-BFC9-61C6DB87EF9E}" type="presOf" srcId="{C69B7847-4FA3-4ED9-9F1F-4EFCE24CF9A8}" destId="{EAFD96D0-602E-46F3-B0B3-2C14ABFA4AE6}" srcOrd="1" destOrd="0" presId="urn:microsoft.com/office/officeart/2005/8/layout/list1"/>
    <dgm:cxn modelId="{A64CFE92-7709-4B0C-BDE8-CDA37F5040D6}" srcId="{735F2481-827A-49A1-9BF3-82C98EE7AFB2}" destId="{C69B7847-4FA3-4ED9-9F1F-4EFCE24CF9A8}" srcOrd="2" destOrd="0" parTransId="{22D6B530-D01D-49D7-AD74-060C15CAAE8F}" sibTransId="{8FBEADE8-2F7B-49D7-9938-537F4DBFE6BC}"/>
    <dgm:cxn modelId="{A828A580-695E-41C8-A14A-2B6A1E29B2B6}" type="presOf" srcId="{A9E837E0-2BCA-4218-A72E-D76D4FD7E14B}" destId="{25383885-D578-43E6-AD5B-44B9D50DF3FF}" srcOrd="0" destOrd="0" presId="urn:microsoft.com/office/officeart/2005/8/layout/list1"/>
    <dgm:cxn modelId="{12E6A79B-27CE-4025-AF74-9C5FE5060CDB}" srcId="{735F2481-827A-49A1-9BF3-82C98EE7AFB2}" destId="{4DB7277C-DA10-4E76-8F42-C9E46204668A}" srcOrd="1" destOrd="0" parTransId="{DB1BF90A-7B6C-4B92-A6D9-7AD98BEB82DD}" sibTransId="{97855EF5-D8D0-455D-AF4C-D9E64425D9E0}"/>
    <dgm:cxn modelId="{45FB11E1-C50F-413E-96ED-11865653A6B1}" type="presOf" srcId="{4DB7277C-DA10-4E76-8F42-C9E46204668A}" destId="{67BCCB3B-1AE5-4465-A8D8-4FDB6510351E}" srcOrd="1" destOrd="0" presId="urn:microsoft.com/office/officeart/2005/8/layout/list1"/>
    <dgm:cxn modelId="{81F78D99-5C7A-47D6-B1B6-AA4D13C12A92}" type="presOf" srcId="{735F2481-827A-49A1-9BF3-82C98EE7AFB2}" destId="{58EC81AB-4946-423F-A026-7BA583C945C7}" srcOrd="0" destOrd="0" presId="urn:microsoft.com/office/officeart/2005/8/layout/list1"/>
    <dgm:cxn modelId="{70359A11-1EFA-4C8A-B1CF-4535B2C3A365}" type="presParOf" srcId="{58EC81AB-4946-423F-A026-7BA583C945C7}" destId="{867DA83A-8E2B-4AD9-A31E-37C2959BDA45}" srcOrd="0" destOrd="0" presId="urn:microsoft.com/office/officeart/2005/8/layout/list1"/>
    <dgm:cxn modelId="{82A075DD-18CC-4CA0-8E96-2F07DCE5A918}" type="presParOf" srcId="{867DA83A-8E2B-4AD9-A31E-37C2959BDA45}" destId="{8E42DEDA-0DB6-44E3-9D27-E1C9B4EEEF45}" srcOrd="0" destOrd="0" presId="urn:microsoft.com/office/officeart/2005/8/layout/list1"/>
    <dgm:cxn modelId="{C7C70561-DD90-40DE-B474-25B674F228F8}" type="presParOf" srcId="{867DA83A-8E2B-4AD9-A31E-37C2959BDA45}" destId="{FE0A0327-C576-49CC-B129-E739A8955C91}" srcOrd="1" destOrd="0" presId="urn:microsoft.com/office/officeart/2005/8/layout/list1"/>
    <dgm:cxn modelId="{11B7AD46-988D-400F-B117-5CA083D0A64B}" type="presParOf" srcId="{58EC81AB-4946-423F-A026-7BA583C945C7}" destId="{DF380D86-25F2-4BE1-97AE-147165C6DDB7}" srcOrd="1" destOrd="0" presId="urn:microsoft.com/office/officeart/2005/8/layout/list1"/>
    <dgm:cxn modelId="{92EA5526-83A5-44B0-8173-97059175E314}" type="presParOf" srcId="{58EC81AB-4946-423F-A026-7BA583C945C7}" destId="{13AF7AD1-D113-4231-AC73-7D4EA644517A}" srcOrd="2" destOrd="0" presId="urn:microsoft.com/office/officeart/2005/8/layout/list1"/>
    <dgm:cxn modelId="{EC2D934A-404F-4081-8069-6FBF4595D4BB}" type="presParOf" srcId="{58EC81AB-4946-423F-A026-7BA583C945C7}" destId="{25DC2F86-FAD8-47B7-A280-BA610FDE6E48}" srcOrd="3" destOrd="0" presId="urn:microsoft.com/office/officeart/2005/8/layout/list1"/>
    <dgm:cxn modelId="{EAC51339-2A6C-4C18-BBF5-B953F576E416}" type="presParOf" srcId="{58EC81AB-4946-423F-A026-7BA583C945C7}" destId="{50F266D6-CA50-422C-8CE1-FB0EEA659FD6}" srcOrd="4" destOrd="0" presId="urn:microsoft.com/office/officeart/2005/8/layout/list1"/>
    <dgm:cxn modelId="{DEBAB017-250D-41B9-BB17-D24E99F88653}" type="presParOf" srcId="{50F266D6-CA50-422C-8CE1-FB0EEA659FD6}" destId="{71A7D7AF-6C28-41EC-B1A8-7CB62AAF5E33}" srcOrd="0" destOrd="0" presId="urn:microsoft.com/office/officeart/2005/8/layout/list1"/>
    <dgm:cxn modelId="{F414CDA4-171F-4F7E-963E-844B1994E136}" type="presParOf" srcId="{50F266D6-CA50-422C-8CE1-FB0EEA659FD6}" destId="{67BCCB3B-1AE5-4465-A8D8-4FDB6510351E}" srcOrd="1" destOrd="0" presId="urn:microsoft.com/office/officeart/2005/8/layout/list1"/>
    <dgm:cxn modelId="{35EA632C-5076-48C8-850A-F6A35A42EDF0}" type="presParOf" srcId="{58EC81AB-4946-423F-A026-7BA583C945C7}" destId="{AE406F07-20AE-4CBF-A3DA-55989740938F}" srcOrd="5" destOrd="0" presId="urn:microsoft.com/office/officeart/2005/8/layout/list1"/>
    <dgm:cxn modelId="{A3194D7D-06A0-49AE-A45C-D4093CB5C5FE}" type="presParOf" srcId="{58EC81AB-4946-423F-A026-7BA583C945C7}" destId="{11C08863-9D49-4C6F-BE24-9C7E36AE24BC}" srcOrd="6" destOrd="0" presId="urn:microsoft.com/office/officeart/2005/8/layout/list1"/>
    <dgm:cxn modelId="{4BB60437-4DEC-4A99-B752-FBACEC57CEDC}" type="presParOf" srcId="{58EC81AB-4946-423F-A026-7BA583C945C7}" destId="{0F9D52C5-C7FC-4011-8F83-97246537C929}" srcOrd="7" destOrd="0" presId="urn:microsoft.com/office/officeart/2005/8/layout/list1"/>
    <dgm:cxn modelId="{D83E1C59-C3B3-46CF-B7FE-3422F09527CA}" type="presParOf" srcId="{58EC81AB-4946-423F-A026-7BA583C945C7}" destId="{D9E2ADF7-3115-456A-A034-034E361039D2}" srcOrd="8" destOrd="0" presId="urn:microsoft.com/office/officeart/2005/8/layout/list1"/>
    <dgm:cxn modelId="{37226098-5C5C-4098-AB5D-C01FE2566B53}" type="presParOf" srcId="{D9E2ADF7-3115-456A-A034-034E361039D2}" destId="{A79AF2BF-40E2-4E3B-ACF1-536B211E8086}" srcOrd="0" destOrd="0" presId="urn:microsoft.com/office/officeart/2005/8/layout/list1"/>
    <dgm:cxn modelId="{685CFA55-F8BD-4D36-98EB-859293C4B740}" type="presParOf" srcId="{D9E2ADF7-3115-456A-A034-034E361039D2}" destId="{EAFD96D0-602E-46F3-B0B3-2C14ABFA4AE6}" srcOrd="1" destOrd="0" presId="urn:microsoft.com/office/officeart/2005/8/layout/list1"/>
    <dgm:cxn modelId="{B05A3C1A-3B1F-4DBB-B021-408B1EF1BFDD}" type="presParOf" srcId="{58EC81AB-4946-423F-A026-7BA583C945C7}" destId="{659D8A05-8A30-4390-9B82-B5A8C25E34B4}" srcOrd="9" destOrd="0" presId="urn:microsoft.com/office/officeart/2005/8/layout/list1"/>
    <dgm:cxn modelId="{8E31AEBC-2660-4E6C-A0F1-AA33EEE83F57}" type="presParOf" srcId="{58EC81AB-4946-423F-A026-7BA583C945C7}" destId="{22290CD7-DEE6-4709-B638-A03788BE549C}" srcOrd="10" destOrd="0" presId="urn:microsoft.com/office/officeart/2005/8/layout/list1"/>
    <dgm:cxn modelId="{3BC74A26-8F79-4B45-BD9D-540DAC545689}" type="presParOf" srcId="{58EC81AB-4946-423F-A026-7BA583C945C7}" destId="{A7665095-4682-437A-BD53-D61CC1EA9DFB}" srcOrd="11" destOrd="0" presId="urn:microsoft.com/office/officeart/2005/8/layout/list1"/>
    <dgm:cxn modelId="{64BE9511-E0C3-4889-B544-01FB05642715}" type="presParOf" srcId="{58EC81AB-4946-423F-A026-7BA583C945C7}" destId="{35E5C759-2020-40CA-991C-15202155F77E}" srcOrd="12" destOrd="0" presId="urn:microsoft.com/office/officeart/2005/8/layout/list1"/>
    <dgm:cxn modelId="{EE3D85AB-6F93-4DE3-9EC0-138D1F0D2214}" type="presParOf" srcId="{35E5C759-2020-40CA-991C-15202155F77E}" destId="{25383885-D578-43E6-AD5B-44B9D50DF3FF}" srcOrd="0" destOrd="0" presId="urn:microsoft.com/office/officeart/2005/8/layout/list1"/>
    <dgm:cxn modelId="{9F8899C1-2487-4437-8B6D-E3A12F9F2113}" type="presParOf" srcId="{35E5C759-2020-40CA-991C-15202155F77E}" destId="{C5EC3854-C01E-419C-AE99-0FB4CCBD7DC5}" srcOrd="1" destOrd="0" presId="urn:microsoft.com/office/officeart/2005/8/layout/list1"/>
    <dgm:cxn modelId="{F552BDD6-E3DD-4527-AE95-B36677813833}" type="presParOf" srcId="{58EC81AB-4946-423F-A026-7BA583C945C7}" destId="{10046553-147E-4286-907D-7A47454A50C6}" srcOrd="13" destOrd="0" presId="urn:microsoft.com/office/officeart/2005/8/layout/list1"/>
    <dgm:cxn modelId="{DB16FF6A-39B2-4EBE-AEFB-AEEF8A28A986}" type="presParOf" srcId="{58EC81AB-4946-423F-A026-7BA583C945C7}" destId="{3D413D2E-062D-497C-8D6B-C17931E1AE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5F2481-827A-49A1-9BF3-82C98EE7AFB2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AD89B23C-7B64-4D4F-A33B-151CDDE65A96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Wikidata Overview</a:t>
          </a:r>
          <a:endParaRPr lang="zh-CN" altLang="en-US" dirty="0"/>
        </a:p>
      </dgm:t>
    </dgm:pt>
    <dgm:pt modelId="{58963CDD-8530-4B1D-BA3E-FDCAFEDCFC01}" type="sibTrans" cxnId="{031E376A-5506-459B-816B-7B877D393967}">
      <dgm:prSet/>
      <dgm:spPr/>
      <dgm:t>
        <a:bodyPr/>
        <a:lstStyle/>
        <a:p>
          <a:endParaRPr lang="zh-CN" altLang="en-US"/>
        </a:p>
      </dgm:t>
    </dgm:pt>
    <dgm:pt modelId="{86D91F9A-6C20-4DDF-B636-C0EDD42D36C8}" type="parTrans" cxnId="{031E376A-5506-459B-816B-7B877D393967}">
      <dgm:prSet/>
      <dgm:spPr/>
      <dgm:t>
        <a:bodyPr/>
        <a:lstStyle/>
        <a:p>
          <a:endParaRPr lang="zh-CN" altLang="en-US"/>
        </a:p>
      </dgm:t>
    </dgm:pt>
    <dgm:pt modelId="{4DB7277C-DA10-4E76-8F42-C9E46204668A}">
      <dgm:prSet/>
      <dgm:spPr>
        <a:solidFill>
          <a:srgbClr val="55817F"/>
        </a:solidFill>
      </dgm:spPr>
      <dgm:t>
        <a:bodyPr/>
        <a:lstStyle/>
        <a:p>
          <a:r>
            <a:rPr lang="en-US" altLang="zh-CN" dirty="0"/>
            <a:t>Database Design</a:t>
          </a:r>
          <a:endParaRPr lang="zh-CN" altLang="en-US" dirty="0"/>
        </a:p>
      </dgm:t>
    </dgm:pt>
    <dgm:pt modelId="{97855EF5-D8D0-455D-AF4C-D9E64425D9E0}" type="sibTrans" cxnId="{12E6A79B-27CE-4025-AF74-9C5FE5060CDB}">
      <dgm:prSet/>
      <dgm:spPr/>
      <dgm:t>
        <a:bodyPr/>
        <a:lstStyle/>
        <a:p>
          <a:endParaRPr lang="zh-CN" altLang="en-US"/>
        </a:p>
      </dgm:t>
    </dgm:pt>
    <dgm:pt modelId="{DB1BF90A-7B6C-4B92-A6D9-7AD98BEB82DD}" type="parTrans" cxnId="{12E6A79B-27CE-4025-AF74-9C5FE5060CDB}">
      <dgm:prSet/>
      <dgm:spPr/>
      <dgm:t>
        <a:bodyPr/>
        <a:lstStyle/>
        <a:p>
          <a:endParaRPr lang="zh-CN" altLang="en-US"/>
        </a:p>
      </dgm:t>
    </dgm:pt>
    <dgm:pt modelId="{C69B7847-4FA3-4ED9-9F1F-4EFCE24CF9A8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Natural Language Query</a:t>
          </a:r>
          <a:endParaRPr lang="zh-CN" altLang="en-US" dirty="0"/>
        </a:p>
      </dgm:t>
    </dgm:pt>
    <dgm:pt modelId="{8FBEADE8-2F7B-49D7-9938-537F4DBFE6BC}" type="sibTrans" cxnId="{A64CFE92-7709-4B0C-BDE8-CDA37F5040D6}">
      <dgm:prSet/>
      <dgm:spPr/>
      <dgm:t>
        <a:bodyPr/>
        <a:lstStyle/>
        <a:p>
          <a:endParaRPr lang="zh-CN" altLang="en-US"/>
        </a:p>
      </dgm:t>
    </dgm:pt>
    <dgm:pt modelId="{22D6B530-D01D-49D7-AD74-060C15CAAE8F}" type="parTrans" cxnId="{A64CFE92-7709-4B0C-BDE8-CDA37F5040D6}">
      <dgm:prSet/>
      <dgm:spPr/>
      <dgm:t>
        <a:bodyPr/>
        <a:lstStyle/>
        <a:p>
          <a:endParaRPr lang="zh-CN" altLang="en-US"/>
        </a:p>
      </dgm:t>
    </dgm:pt>
    <dgm:pt modelId="{A9E837E0-2BCA-4218-A72E-D76D4FD7E14B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Web Demo</a:t>
          </a:r>
          <a:endParaRPr lang="zh-CN" altLang="en-US" dirty="0"/>
        </a:p>
      </dgm:t>
    </dgm:pt>
    <dgm:pt modelId="{948B9322-46BE-4E95-A31E-CE7C50C86AC7}" type="sibTrans" cxnId="{D42F528E-D0D0-419F-8B67-65EFB5F93CE3}">
      <dgm:prSet/>
      <dgm:spPr/>
      <dgm:t>
        <a:bodyPr/>
        <a:lstStyle/>
        <a:p>
          <a:endParaRPr lang="zh-CN" altLang="en-US"/>
        </a:p>
      </dgm:t>
    </dgm:pt>
    <dgm:pt modelId="{AF402BE2-E292-41FD-8A35-549197D4758F}" type="parTrans" cxnId="{D42F528E-D0D0-419F-8B67-65EFB5F93CE3}">
      <dgm:prSet/>
      <dgm:spPr/>
      <dgm:t>
        <a:bodyPr/>
        <a:lstStyle/>
        <a:p>
          <a:endParaRPr lang="zh-CN" altLang="en-US"/>
        </a:p>
      </dgm:t>
    </dgm:pt>
    <dgm:pt modelId="{58EC81AB-4946-423F-A026-7BA583C945C7}" type="pres">
      <dgm:prSet presAssocID="{735F2481-827A-49A1-9BF3-82C98EE7AFB2}" presName="linear" presStyleCnt="0">
        <dgm:presLayoutVars>
          <dgm:dir/>
          <dgm:animLvl val="lvl"/>
          <dgm:resizeHandles val="exact"/>
        </dgm:presLayoutVars>
      </dgm:prSet>
      <dgm:spPr/>
    </dgm:pt>
    <dgm:pt modelId="{867DA83A-8E2B-4AD9-A31E-37C2959BDA45}" type="pres">
      <dgm:prSet presAssocID="{AD89B23C-7B64-4D4F-A33B-151CDDE65A96}" presName="parentLin" presStyleCnt="0"/>
      <dgm:spPr/>
    </dgm:pt>
    <dgm:pt modelId="{8E42DEDA-0DB6-44E3-9D27-E1C9B4EEEF45}" type="pres">
      <dgm:prSet presAssocID="{AD89B23C-7B64-4D4F-A33B-151CDDE65A96}" presName="parentLeftMargin" presStyleLbl="node1" presStyleIdx="0" presStyleCnt="4"/>
      <dgm:spPr/>
    </dgm:pt>
    <dgm:pt modelId="{FE0A0327-C576-49CC-B129-E739A8955C91}" type="pres">
      <dgm:prSet presAssocID="{AD89B23C-7B64-4D4F-A33B-151CDDE65A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380D86-25F2-4BE1-97AE-147165C6DDB7}" type="pres">
      <dgm:prSet presAssocID="{AD89B23C-7B64-4D4F-A33B-151CDDE65A96}" presName="negativeSpace" presStyleCnt="0"/>
      <dgm:spPr/>
    </dgm:pt>
    <dgm:pt modelId="{13AF7AD1-D113-4231-AC73-7D4EA644517A}" type="pres">
      <dgm:prSet presAssocID="{AD89B23C-7B64-4D4F-A33B-151CDDE65A96}" presName="childText" presStyleLbl="conFgAcc1" presStyleIdx="0" presStyleCnt="4">
        <dgm:presLayoutVars>
          <dgm:bulletEnabled val="1"/>
        </dgm:presLayoutVars>
      </dgm:prSet>
      <dgm:spPr/>
    </dgm:pt>
    <dgm:pt modelId="{25DC2F86-FAD8-47B7-A280-BA610FDE6E48}" type="pres">
      <dgm:prSet presAssocID="{58963CDD-8530-4B1D-BA3E-FDCAFEDCFC01}" presName="spaceBetweenRectangles" presStyleCnt="0"/>
      <dgm:spPr/>
    </dgm:pt>
    <dgm:pt modelId="{50F266D6-CA50-422C-8CE1-FB0EEA659FD6}" type="pres">
      <dgm:prSet presAssocID="{4DB7277C-DA10-4E76-8F42-C9E46204668A}" presName="parentLin" presStyleCnt="0"/>
      <dgm:spPr/>
    </dgm:pt>
    <dgm:pt modelId="{71A7D7AF-6C28-41EC-B1A8-7CB62AAF5E33}" type="pres">
      <dgm:prSet presAssocID="{4DB7277C-DA10-4E76-8F42-C9E46204668A}" presName="parentLeftMargin" presStyleLbl="node1" presStyleIdx="0" presStyleCnt="4"/>
      <dgm:spPr/>
    </dgm:pt>
    <dgm:pt modelId="{67BCCB3B-1AE5-4465-A8D8-4FDB6510351E}" type="pres">
      <dgm:prSet presAssocID="{4DB7277C-DA10-4E76-8F42-C9E4620466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406F07-20AE-4CBF-A3DA-55989740938F}" type="pres">
      <dgm:prSet presAssocID="{4DB7277C-DA10-4E76-8F42-C9E46204668A}" presName="negativeSpace" presStyleCnt="0"/>
      <dgm:spPr/>
    </dgm:pt>
    <dgm:pt modelId="{11C08863-9D49-4C6F-BE24-9C7E36AE24BC}" type="pres">
      <dgm:prSet presAssocID="{4DB7277C-DA10-4E76-8F42-C9E46204668A}" presName="childText" presStyleLbl="conFgAcc1" presStyleIdx="1" presStyleCnt="4">
        <dgm:presLayoutVars>
          <dgm:bulletEnabled val="1"/>
        </dgm:presLayoutVars>
      </dgm:prSet>
      <dgm:spPr/>
    </dgm:pt>
    <dgm:pt modelId="{0F9D52C5-C7FC-4011-8F83-97246537C929}" type="pres">
      <dgm:prSet presAssocID="{97855EF5-D8D0-455D-AF4C-D9E64425D9E0}" presName="spaceBetweenRectangles" presStyleCnt="0"/>
      <dgm:spPr/>
    </dgm:pt>
    <dgm:pt modelId="{D9E2ADF7-3115-456A-A034-034E361039D2}" type="pres">
      <dgm:prSet presAssocID="{C69B7847-4FA3-4ED9-9F1F-4EFCE24CF9A8}" presName="parentLin" presStyleCnt="0"/>
      <dgm:spPr/>
    </dgm:pt>
    <dgm:pt modelId="{A79AF2BF-40E2-4E3B-ACF1-536B211E8086}" type="pres">
      <dgm:prSet presAssocID="{C69B7847-4FA3-4ED9-9F1F-4EFCE24CF9A8}" presName="parentLeftMargin" presStyleLbl="node1" presStyleIdx="1" presStyleCnt="4"/>
      <dgm:spPr/>
    </dgm:pt>
    <dgm:pt modelId="{EAFD96D0-602E-46F3-B0B3-2C14ABFA4AE6}" type="pres">
      <dgm:prSet presAssocID="{C69B7847-4FA3-4ED9-9F1F-4EFCE24CF9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59D8A05-8A30-4390-9B82-B5A8C25E34B4}" type="pres">
      <dgm:prSet presAssocID="{C69B7847-4FA3-4ED9-9F1F-4EFCE24CF9A8}" presName="negativeSpace" presStyleCnt="0"/>
      <dgm:spPr/>
    </dgm:pt>
    <dgm:pt modelId="{22290CD7-DEE6-4709-B638-A03788BE549C}" type="pres">
      <dgm:prSet presAssocID="{C69B7847-4FA3-4ED9-9F1F-4EFCE24CF9A8}" presName="childText" presStyleLbl="conFgAcc1" presStyleIdx="2" presStyleCnt="4">
        <dgm:presLayoutVars>
          <dgm:bulletEnabled val="1"/>
        </dgm:presLayoutVars>
      </dgm:prSet>
      <dgm:spPr/>
    </dgm:pt>
    <dgm:pt modelId="{A7665095-4682-437A-BD53-D61CC1EA9DFB}" type="pres">
      <dgm:prSet presAssocID="{8FBEADE8-2F7B-49D7-9938-537F4DBFE6BC}" presName="spaceBetweenRectangles" presStyleCnt="0"/>
      <dgm:spPr/>
    </dgm:pt>
    <dgm:pt modelId="{35E5C759-2020-40CA-991C-15202155F77E}" type="pres">
      <dgm:prSet presAssocID="{A9E837E0-2BCA-4218-A72E-D76D4FD7E14B}" presName="parentLin" presStyleCnt="0"/>
      <dgm:spPr/>
    </dgm:pt>
    <dgm:pt modelId="{25383885-D578-43E6-AD5B-44B9D50DF3FF}" type="pres">
      <dgm:prSet presAssocID="{A9E837E0-2BCA-4218-A72E-D76D4FD7E14B}" presName="parentLeftMargin" presStyleLbl="node1" presStyleIdx="2" presStyleCnt="4"/>
      <dgm:spPr/>
    </dgm:pt>
    <dgm:pt modelId="{C5EC3854-C01E-419C-AE99-0FB4CCBD7DC5}" type="pres">
      <dgm:prSet presAssocID="{A9E837E0-2BCA-4218-A72E-D76D4FD7E14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0046553-147E-4286-907D-7A47454A50C6}" type="pres">
      <dgm:prSet presAssocID="{A9E837E0-2BCA-4218-A72E-D76D4FD7E14B}" presName="negativeSpace" presStyleCnt="0"/>
      <dgm:spPr/>
    </dgm:pt>
    <dgm:pt modelId="{3D413D2E-062D-497C-8D6B-C17931E1AE7E}" type="pres">
      <dgm:prSet presAssocID="{A9E837E0-2BCA-4218-A72E-D76D4FD7E14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56A5887-6BC2-4CA3-96C8-C121C7762044}" type="presOf" srcId="{A9E837E0-2BCA-4218-A72E-D76D4FD7E14B}" destId="{C5EC3854-C01E-419C-AE99-0FB4CCBD7DC5}" srcOrd="1" destOrd="0" presId="urn:microsoft.com/office/officeart/2005/8/layout/list1"/>
    <dgm:cxn modelId="{83BEDC00-741C-4764-91FA-F30530C93A8F}" type="presOf" srcId="{4DB7277C-DA10-4E76-8F42-C9E46204668A}" destId="{71A7D7AF-6C28-41EC-B1A8-7CB62AAF5E33}" srcOrd="0" destOrd="0" presId="urn:microsoft.com/office/officeart/2005/8/layout/list1"/>
    <dgm:cxn modelId="{031E376A-5506-459B-816B-7B877D393967}" srcId="{735F2481-827A-49A1-9BF3-82C98EE7AFB2}" destId="{AD89B23C-7B64-4D4F-A33B-151CDDE65A96}" srcOrd="0" destOrd="0" parTransId="{86D91F9A-6C20-4DDF-B636-C0EDD42D36C8}" sibTransId="{58963CDD-8530-4B1D-BA3E-FDCAFEDCFC01}"/>
    <dgm:cxn modelId="{156A3924-0138-4E6E-B5A8-2360708FEA85}" type="presOf" srcId="{AD89B23C-7B64-4D4F-A33B-151CDDE65A96}" destId="{FE0A0327-C576-49CC-B129-E739A8955C91}" srcOrd="1" destOrd="0" presId="urn:microsoft.com/office/officeart/2005/8/layout/list1"/>
    <dgm:cxn modelId="{DFAD6287-23FA-48EA-80F4-5E8A496BBD48}" type="presOf" srcId="{C69B7847-4FA3-4ED9-9F1F-4EFCE24CF9A8}" destId="{A79AF2BF-40E2-4E3B-ACF1-536B211E8086}" srcOrd="0" destOrd="0" presId="urn:microsoft.com/office/officeart/2005/8/layout/list1"/>
    <dgm:cxn modelId="{3B2F85D7-CAE0-49A2-B7D3-2021CC20A2FF}" type="presOf" srcId="{AD89B23C-7B64-4D4F-A33B-151CDDE65A96}" destId="{8E42DEDA-0DB6-44E3-9D27-E1C9B4EEEF45}" srcOrd="0" destOrd="0" presId="urn:microsoft.com/office/officeart/2005/8/layout/list1"/>
    <dgm:cxn modelId="{D42F528E-D0D0-419F-8B67-65EFB5F93CE3}" srcId="{735F2481-827A-49A1-9BF3-82C98EE7AFB2}" destId="{A9E837E0-2BCA-4218-A72E-D76D4FD7E14B}" srcOrd="3" destOrd="0" parTransId="{AF402BE2-E292-41FD-8A35-549197D4758F}" sibTransId="{948B9322-46BE-4E95-A31E-CE7C50C86AC7}"/>
    <dgm:cxn modelId="{7A3D1DA9-2496-4C46-BFC9-61C6DB87EF9E}" type="presOf" srcId="{C69B7847-4FA3-4ED9-9F1F-4EFCE24CF9A8}" destId="{EAFD96D0-602E-46F3-B0B3-2C14ABFA4AE6}" srcOrd="1" destOrd="0" presId="urn:microsoft.com/office/officeart/2005/8/layout/list1"/>
    <dgm:cxn modelId="{A64CFE92-7709-4B0C-BDE8-CDA37F5040D6}" srcId="{735F2481-827A-49A1-9BF3-82C98EE7AFB2}" destId="{C69B7847-4FA3-4ED9-9F1F-4EFCE24CF9A8}" srcOrd="2" destOrd="0" parTransId="{22D6B530-D01D-49D7-AD74-060C15CAAE8F}" sibTransId="{8FBEADE8-2F7B-49D7-9938-537F4DBFE6BC}"/>
    <dgm:cxn modelId="{A828A580-695E-41C8-A14A-2B6A1E29B2B6}" type="presOf" srcId="{A9E837E0-2BCA-4218-A72E-D76D4FD7E14B}" destId="{25383885-D578-43E6-AD5B-44B9D50DF3FF}" srcOrd="0" destOrd="0" presId="urn:microsoft.com/office/officeart/2005/8/layout/list1"/>
    <dgm:cxn modelId="{12E6A79B-27CE-4025-AF74-9C5FE5060CDB}" srcId="{735F2481-827A-49A1-9BF3-82C98EE7AFB2}" destId="{4DB7277C-DA10-4E76-8F42-C9E46204668A}" srcOrd="1" destOrd="0" parTransId="{DB1BF90A-7B6C-4B92-A6D9-7AD98BEB82DD}" sibTransId="{97855EF5-D8D0-455D-AF4C-D9E64425D9E0}"/>
    <dgm:cxn modelId="{45FB11E1-C50F-413E-96ED-11865653A6B1}" type="presOf" srcId="{4DB7277C-DA10-4E76-8F42-C9E46204668A}" destId="{67BCCB3B-1AE5-4465-A8D8-4FDB6510351E}" srcOrd="1" destOrd="0" presId="urn:microsoft.com/office/officeart/2005/8/layout/list1"/>
    <dgm:cxn modelId="{81F78D99-5C7A-47D6-B1B6-AA4D13C12A92}" type="presOf" srcId="{735F2481-827A-49A1-9BF3-82C98EE7AFB2}" destId="{58EC81AB-4946-423F-A026-7BA583C945C7}" srcOrd="0" destOrd="0" presId="urn:microsoft.com/office/officeart/2005/8/layout/list1"/>
    <dgm:cxn modelId="{70359A11-1EFA-4C8A-B1CF-4535B2C3A365}" type="presParOf" srcId="{58EC81AB-4946-423F-A026-7BA583C945C7}" destId="{867DA83A-8E2B-4AD9-A31E-37C2959BDA45}" srcOrd="0" destOrd="0" presId="urn:microsoft.com/office/officeart/2005/8/layout/list1"/>
    <dgm:cxn modelId="{82A075DD-18CC-4CA0-8E96-2F07DCE5A918}" type="presParOf" srcId="{867DA83A-8E2B-4AD9-A31E-37C2959BDA45}" destId="{8E42DEDA-0DB6-44E3-9D27-E1C9B4EEEF45}" srcOrd="0" destOrd="0" presId="urn:microsoft.com/office/officeart/2005/8/layout/list1"/>
    <dgm:cxn modelId="{C7C70561-DD90-40DE-B474-25B674F228F8}" type="presParOf" srcId="{867DA83A-8E2B-4AD9-A31E-37C2959BDA45}" destId="{FE0A0327-C576-49CC-B129-E739A8955C91}" srcOrd="1" destOrd="0" presId="urn:microsoft.com/office/officeart/2005/8/layout/list1"/>
    <dgm:cxn modelId="{11B7AD46-988D-400F-B117-5CA083D0A64B}" type="presParOf" srcId="{58EC81AB-4946-423F-A026-7BA583C945C7}" destId="{DF380D86-25F2-4BE1-97AE-147165C6DDB7}" srcOrd="1" destOrd="0" presId="urn:microsoft.com/office/officeart/2005/8/layout/list1"/>
    <dgm:cxn modelId="{92EA5526-83A5-44B0-8173-97059175E314}" type="presParOf" srcId="{58EC81AB-4946-423F-A026-7BA583C945C7}" destId="{13AF7AD1-D113-4231-AC73-7D4EA644517A}" srcOrd="2" destOrd="0" presId="urn:microsoft.com/office/officeart/2005/8/layout/list1"/>
    <dgm:cxn modelId="{EC2D934A-404F-4081-8069-6FBF4595D4BB}" type="presParOf" srcId="{58EC81AB-4946-423F-A026-7BA583C945C7}" destId="{25DC2F86-FAD8-47B7-A280-BA610FDE6E48}" srcOrd="3" destOrd="0" presId="urn:microsoft.com/office/officeart/2005/8/layout/list1"/>
    <dgm:cxn modelId="{EAC51339-2A6C-4C18-BBF5-B953F576E416}" type="presParOf" srcId="{58EC81AB-4946-423F-A026-7BA583C945C7}" destId="{50F266D6-CA50-422C-8CE1-FB0EEA659FD6}" srcOrd="4" destOrd="0" presId="urn:microsoft.com/office/officeart/2005/8/layout/list1"/>
    <dgm:cxn modelId="{DEBAB017-250D-41B9-BB17-D24E99F88653}" type="presParOf" srcId="{50F266D6-CA50-422C-8CE1-FB0EEA659FD6}" destId="{71A7D7AF-6C28-41EC-B1A8-7CB62AAF5E33}" srcOrd="0" destOrd="0" presId="urn:microsoft.com/office/officeart/2005/8/layout/list1"/>
    <dgm:cxn modelId="{F414CDA4-171F-4F7E-963E-844B1994E136}" type="presParOf" srcId="{50F266D6-CA50-422C-8CE1-FB0EEA659FD6}" destId="{67BCCB3B-1AE5-4465-A8D8-4FDB6510351E}" srcOrd="1" destOrd="0" presId="urn:microsoft.com/office/officeart/2005/8/layout/list1"/>
    <dgm:cxn modelId="{35EA632C-5076-48C8-850A-F6A35A42EDF0}" type="presParOf" srcId="{58EC81AB-4946-423F-A026-7BA583C945C7}" destId="{AE406F07-20AE-4CBF-A3DA-55989740938F}" srcOrd="5" destOrd="0" presId="urn:microsoft.com/office/officeart/2005/8/layout/list1"/>
    <dgm:cxn modelId="{A3194D7D-06A0-49AE-A45C-D4093CB5C5FE}" type="presParOf" srcId="{58EC81AB-4946-423F-A026-7BA583C945C7}" destId="{11C08863-9D49-4C6F-BE24-9C7E36AE24BC}" srcOrd="6" destOrd="0" presId="urn:microsoft.com/office/officeart/2005/8/layout/list1"/>
    <dgm:cxn modelId="{4BB60437-4DEC-4A99-B752-FBACEC57CEDC}" type="presParOf" srcId="{58EC81AB-4946-423F-A026-7BA583C945C7}" destId="{0F9D52C5-C7FC-4011-8F83-97246537C929}" srcOrd="7" destOrd="0" presId="urn:microsoft.com/office/officeart/2005/8/layout/list1"/>
    <dgm:cxn modelId="{D83E1C59-C3B3-46CF-B7FE-3422F09527CA}" type="presParOf" srcId="{58EC81AB-4946-423F-A026-7BA583C945C7}" destId="{D9E2ADF7-3115-456A-A034-034E361039D2}" srcOrd="8" destOrd="0" presId="urn:microsoft.com/office/officeart/2005/8/layout/list1"/>
    <dgm:cxn modelId="{37226098-5C5C-4098-AB5D-C01FE2566B53}" type="presParOf" srcId="{D9E2ADF7-3115-456A-A034-034E361039D2}" destId="{A79AF2BF-40E2-4E3B-ACF1-536B211E8086}" srcOrd="0" destOrd="0" presId="urn:microsoft.com/office/officeart/2005/8/layout/list1"/>
    <dgm:cxn modelId="{685CFA55-F8BD-4D36-98EB-859293C4B740}" type="presParOf" srcId="{D9E2ADF7-3115-456A-A034-034E361039D2}" destId="{EAFD96D0-602E-46F3-B0B3-2C14ABFA4AE6}" srcOrd="1" destOrd="0" presId="urn:microsoft.com/office/officeart/2005/8/layout/list1"/>
    <dgm:cxn modelId="{B05A3C1A-3B1F-4DBB-B021-408B1EF1BFDD}" type="presParOf" srcId="{58EC81AB-4946-423F-A026-7BA583C945C7}" destId="{659D8A05-8A30-4390-9B82-B5A8C25E34B4}" srcOrd="9" destOrd="0" presId="urn:microsoft.com/office/officeart/2005/8/layout/list1"/>
    <dgm:cxn modelId="{8E31AEBC-2660-4E6C-A0F1-AA33EEE83F57}" type="presParOf" srcId="{58EC81AB-4946-423F-A026-7BA583C945C7}" destId="{22290CD7-DEE6-4709-B638-A03788BE549C}" srcOrd="10" destOrd="0" presId="urn:microsoft.com/office/officeart/2005/8/layout/list1"/>
    <dgm:cxn modelId="{3BC74A26-8F79-4B45-BD9D-540DAC545689}" type="presParOf" srcId="{58EC81AB-4946-423F-A026-7BA583C945C7}" destId="{A7665095-4682-437A-BD53-D61CC1EA9DFB}" srcOrd="11" destOrd="0" presId="urn:microsoft.com/office/officeart/2005/8/layout/list1"/>
    <dgm:cxn modelId="{64BE9511-E0C3-4889-B544-01FB05642715}" type="presParOf" srcId="{58EC81AB-4946-423F-A026-7BA583C945C7}" destId="{35E5C759-2020-40CA-991C-15202155F77E}" srcOrd="12" destOrd="0" presId="urn:microsoft.com/office/officeart/2005/8/layout/list1"/>
    <dgm:cxn modelId="{EE3D85AB-6F93-4DE3-9EC0-138D1F0D2214}" type="presParOf" srcId="{35E5C759-2020-40CA-991C-15202155F77E}" destId="{25383885-D578-43E6-AD5B-44B9D50DF3FF}" srcOrd="0" destOrd="0" presId="urn:microsoft.com/office/officeart/2005/8/layout/list1"/>
    <dgm:cxn modelId="{9F8899C1-2487-4437-8B6D-E3A12F9F2113}" type="presParOf" srcId="{35E5C759-2020-40CA-991C-15202155F77E}" destId="{C5EC3854-C01E-419C-AE99-0FB4CCBD7DC5}" srcOrd="1" destOrd="0" presId="urn:microsoft.com/office/officeart/2005/8/layout/list1"/>
    <dgm:cxn modelId="{F552BDD6-E3DD-4527-AE95-B36677813833}" type="presParOf" srcId="{58EC81AB-4946-423F-A026-7BA583C945C7}" destId="{10046553-147E-4286-907D-7A47454A50C6}" srcOrd="13" destOrd="0" presId="urn:microsoft.com/office/officeart/2005/8/layout/list1"/>
    <dgm:cxn modelId="{DB16FF6A-39B2-4EBE-AEFB-AEEF8A28A986}" type="presParOf" srcId="{58EC81AB-4946-423F-A026-7BA583C945C7}" destId="{3D413D2E-062D-497C-8D6B-C17931E1AE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CFDB89-0ACB-46AB-AE0B-7CFCDCF6729A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1D95E7DD-6777-4D9F-AE00-04BF7F1514E0}">
      <dgm:prSet phldrT="[文本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altLang="zh-CN" dirty="0"/>
            <a:t>DESIGN</a:t>
          </a:r>
          <a:endParaRPr lang="zh-CN" altLang="en-US" dirty="0"/>
        </a:p>
      </dgm:t>
    </dgm:pt>
    <dgm:pt modelId="{04132627-FC80-4BEE-BE74-2C0F5DF934BE}" type="parTrans" cxnId="{6761A0D5-698D-4EDD-B5B9-47498AC8B02F}">
      <dgm:prSet/>
      <dgm:spPr/>
      <dgm:t>
        <a:bodyPr/>
        <a:lstStyle/>
        <a:p>
          <a:endParaRPr lang="zh-CN" altLang="en-US"/>
        </a:p>
      </dgm:t>
    </dgm:pt>
    <dgm:pt modelId="{F9B3A4ED-BC10-4F01-A142-6F0DD15AF296}" type="sibTrans" cxnId="{6761A0D5-698D-4EDD-B5B9-47498AC8B02F}">
      <dgm:prSet/>
      <dgm:spPr/>
      <dgm:t>
        <a:bodyPr/>
        <a:lstStyle/>
        <a:p>
          <a:endParaRPr lang="zh-CN" altLang="en-US"/>
        </a:p>
      </dgm:t>
    </dgm:pt>
    <dgm:pt modelId="{5DE328AE-05D8-4BB7-9CE9-D79F7B36A973}">
      <dgm:prSet phldrT="[文本]"/>
      <dgm:spPr/>
      <dgm:t>
        <a:bodyPr/>
        <a:lstStyle/>
        <a:p>
          <a:r>
            <a:rPr lang="en-US" altLang="zh-CN" dirty="0"/>
            <a:t>SPEED</a:t>
          </a:r>
          <a:endParaRPr lang="zh-CN" altLang="en-US" dirty="0"/>
        </a:p>
      </dgm:t>
    </dgm:pt>
    <dgm:pt modelId="{91F90112-3748-421B-8A41-745717AAC42B}" type="parTrans" cxnId="{9569A327-9166-4AD9-8B4A-C2DD1538DBB0}">
      <dgm:prSet/>
      <dgm:spPr/>
      <dgm:t>
        <a:bodyPr/>
        <a:lstStyle/>
        <a:p>
          <a:endParaRPr lang="zh-CN" altLang="en-US"/>
        </a:p>
      </dgm:t>
    </dgm:pt>
    <dgm:pt modelId="{32192FCE-23C8-419A-986F-D9B1410129C4}" type="sibTrans" cxnId="{9569A327-9166-4AD9-8B4A-C2DD1538DBB0}">
      <dgm:prSet/>
      <dgm:spPr/>
      <dgm:t>
        <a:bodyPr/>
        <a:lstStyle/>
        <a:p>
          <a:endParaRPr lang="zh-CN" altLang="en-US"/>
        </a:p>
      </dgm:t>
    </dgm:pt>
    <dgm:pt modelId="{F2B51213-5B3D-4EBF-9772-5F988CA2D085}">
      <dgm:prSet phldrT="[文本]"/>
      <dgm:spPr/>
      <dgm:t>
        <a:bodyPr/>
        <a:lstStyle/>
        <a:p>
          <a:r>
            <a:rPr lang="en-US" altLang="zh-CN" dirty="0"/>
            <a:t>DATA</a:t>
          </a:r>
          <a:endParaRPr lang="zh-CN" altLang="en-US" dirty="0"/>
        </a:p>
      </dgm:t>
    </dgm:pt>
    <dgm:pt modelId="{68104522-7734-4398-B5BF-2EE51B51C359}" type="parTrans" cxnId="{53110362-9BC7-4755-8332-CB93877B3AF5}">
      <dgm:prSet/>
      <dgm:spPr/>
      <dgm:t>
        <a:bodyPr/>
        <a:lstStyle/>
        <a:p>
          <a:endParaRPr lang="zh-CN" altLang="en-US"/>
        </a:p>
      </dgm:t>
    </dgm:pt>
    <dgm:pt modelId="{D621EDFB-38EA-4667-9617-A2F8759C133F}" type="sibTrans" cxnId="{53110362-9BC7-4755-8332-CB93877B3AF5}">
      <dgm:prSet/>
      <dgm:spPr/>
      <dgm:t>
        <a:bodyPr/>
        <a:lstStyle/>
        <a:p>
          <a:endParaRPr lang="zh-CN" altLang="en-US"/>
        </a:p>
      </dgm:t>
    </dgm:pt>
    <dgm:pt modelId="{DD437D38-C056-447E-9195-F6743AF6787B}">
      <dgm:prSet phldrT="[文本]"/>
      <dgm:spPr/>
      <dgm:t>
        <a:bodyPr/>
        <a:lstStyle/>
        <a:p>
          <a:r>
            <a:rPr lang="en-US" altLang="zh-CN" dirty="0"/>
            <a:t>QUERY</a:t>
          </a:r>
          <a:endParaRPr lang="zh-CN" altLang="en-US" dirty="0"/>
        </a:p>
      </dgm:t>
    </dgm:pt>
    <dgm:pt modelId="{68EE331F-9140-4754-A2C8-90873CFF688D}" type="parTrans" cxnId="{DD9D1DEF-CEE5-4B58-A100-E01AAA0F1207}">
      <dgm:prSet/>
      <dgm:spPr/>
      <dgm:t>
        <a:bodyPr/>
        <a:lstStyle/>
        <a:p>
          <a:endParaRPr lang="zh-CN" altLang="en-US"/>
        </a:p>
      </dgm:t>
    </dgm:pt>
    <dgm:pt modelId="{FE8FC42D-C4CD-4F13-8F7B-B8CC247EE067}" type="sibTrans" cxnId="{DD9D1DEF-CEE5-4B58-A100-E01AAA0F1207}">
      <dgm:prSet/>
      <dgm:spPr/>
      <dgm:t>
        <a:bodyPr/>
        <a:lstStyle/>
        <a:p>
          <a:endParaRPr lang="zh-CN" altLang="en-US"/>
        </a:p>
      </dgm:t>
    </dgm:pt>
    <dgm:pt modelId="{EA47DB51-1C6A-43E8-AF6D-897E75DEA1B6}" type="pres">
      <dgm:prSet presAssocID="{A5CFDB89-0ACB-46AB-AE0B-7CFCDCF6729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6B60D63-62A2-47ED-9E5D-D19223B4B207}" type="pres">
      <dgm:prSet presAssocID="{1D95E7DD-6777-4D9F-AE00-04BF7F1514E0}" presName="centerShape" presStyleLbl="node0" presStyleIdx="0" presStyleCnt="1" custScaleX="135571" custScaleY="127939"/>
      <dgm:spPr/>
    </dgm:pt>
    <dgm:pt modelId="{378DB549-4DAB-40A1-A289-F5E47A758276}" type="pres">
      <dgm:prSet presAssocID="{91F90112-3748-421B-8A41-745717AAC42B}" presName="parTrans" presStyleLbl="bgSibTrans2D1" presStyleIdx="0" presStyleCnt="3"/>
      <dgm:spPr/>
    </dgm:pt>
    <dgm:pt modelId="{1EAF913F-5338-4613-A8C4-9828710A3846}" type="pres">
      <dgm:prSet presAssocID="{5DE328AE-05D8-4BB7-9CE9-D79F7B36A973}" presName="node" presStyleLbl="node1" presStyleIdx="0" presStyleCnt="3" custRadScaleRad="130697" custRadScaleInc="-23669">
        <dgm:presLayoutVars>
          <dgm:bulletEnabled val="1"/>
        </dgm:presLayoutVars>
      </dgm:prSet>
      <dgm:spPr/>
    </dgm:pt>
    <dgm:pt modelId="{D1C52F02-B938-4982-A817-2B5AF00917E2}" type="pres">
      <dgm:prSet presAssocID="{68104522-7734-4398-B5BF-2EE51B51C359}" presName="parTrans" presStyleLbl="bgSibTrans2D1" presStyleIdx="1" presStyleCnt="3"/>
      <dgm:spPr/>
    </dgm:pt>
    <dgm:pt modelId="{1303FFB6-5089-4507-BDCD-007649DA7985}" type="pres">
      <dgm:prSet presAssocID="{F2B51213-5B3D-4EBF-9772-5F988CA2D085}" presName="node" presStyleLbl="node1" presStyleIdx="1" presStyleCnt="3">
        <dgm:presLayoutVars>
          <dgm:bulletEnabled val="1"/>
        </dgm:presLayoutVars>
      </dgm:prSet>
      <dgm:spPr/>
    </dgm:pt>
    <dgm:pt modelId="{94495773-1AD1-45E0-BCDC-28DF80B5ACAD}" type="pres">
      <dgm:prSet presAssocID="{68EE331F-9140-4754-A2C8-90873CFF688D}" presName="parTrans" presStyleLbl="bgSibTrans2D1" presStyleIdx="2" presStyleCnt="3"/>
      <dgm:spPr/>
    </dgm:pt>
    <dgm:pt modelId="{95E0F7AB-EAD9-4D20-AC74-BA76F3C336F4}" type="pres">
      <dgm:prSet presAssocID="{DD437D38-C056-447E-9195-F6743AF6787B}" presName="node" presStyleLbl="node1" presStyleIdx="2" presStyleCnt="3" custRadScaleRad="128701" custRadScaleInc="16226">
        <dgm:presLayoutVars>
          <dgm:bulletEnabled val="1"/>
        </dgm:presLayoutVars>
      </dgm:prSet>
      <dgm:spPr/>
    </dgm:pt>
  </dgm:ptLst>
  <dgm:cxnLst>
    <dgm:cxn modelId="{CA5D10A0-79D8-430F-982A-30CE3668EEC6}" type="presOf" srcId="{F2B51213-5B3D-4EBF-9772-5F988CA2D085}" destId="{1303FFB6-5089-4507-BDCD-007649DA7985}" srcOrd="0" destOrd="0" presId="urn:microsoft.com/office/officeart/2005/8/layout/radial4"/>
    <dgm:cxn modelId="{731F7C8F-96D2-4E83-9922-9D5944A9392B}" type="presOf" srcId="{91F90112-3748-421B-8A41-745717AAC42B}" destId="{378DB549-4DAB-40A1-A289-F5E47A758276}" srcOrd="0" destOrd="0" presId="urn:microsoft.com/office/officeart/2005/8/layout/radial4"/>
    <dgm:cxn modelId="{945F2620-FEEF-48AB-B13D-3083FDAEE7E7}" type="presOf" srcId="{1D95E7DD-6777-4D9F-AE00-04BF7F1514E0}" destId="{06B60D63-62A2-47ED-9E5D-D19223B4B207}" srcOrd="0" destOrd="0" presId="urn:microsoft.com/office/officeart/2005/8/layout/radial4"/>
    <dgm:cxn modelId="{53110362-9BC7-4755-8332-CB93877B3AF5}" srcId="{1D95E7DD-6777-4D9F-AE00-04BF7F1514E0}" destId="{F2B51213-5B3D-4EBF-9772-5F988CA2D085}" srcOrd="1" destOrd="0" parTransId="{68104522-7734-4398-B5BF-2EE51B51C359}" sibTransId="{D621EDFB-38EA-4667-9617-A2F8759C133F}"/>
    <dgm:cxn modelId="{6761A0D5-698D-4EDD-B5B9-47498AC8B02F}" srcId="{A5CFDB89-0ACB-46AB-AE0B-7CFCDCF6729A}" destId="{1D95E7DD-6777-4D9F-AE00-04BF7F1514E0}" srcOrd="0" destOrd="0" parTransId="{04132627-FC80-4BEE-BE74-2C0F5DF934BE}" sibTransId="{F9B3A4ED-BC10-4F01-A142-6F0DD15AF296}"/>
    <dgm:cxn modelId="{9569A327-9166-4AD9-8B4A-C2DD1538DBB0}" srcId="{1D95E7DD-6777-4D9F-AE00-04BF7F1514E0}" destId="{5DE328AE-05D8-4BB7-9CE9-D79F7B36A973}" srcOrd="0" destOrd="0" parTransId="{91F90112-3748-421B-8A41-745717AAC42B}" sibTransId="{32192FCE-23C8-419A-986F-D9B1410129C4}"/>
    <dgm:cxn modelId="{54F03E7A-83CD-4013-A830-D51FCDE31C1C}" type="presOf" srcId="{DD437D38-C056-447E-9195-F6743AF6787B}" destId="{95E0F7AB-EAD9-4D20-AC74-BA76F3C336F4}" srcOrd="0" destOrd="0" presId="urn:microsoft.com/office/officeart/2005/8/layout/radial4"/>
    <dgm:cxn modelId="{DD9D1DEF-CEE5-4B58-A100-E01AAA0F1207}" srcId="{1D95E7DD-6777-4D9F-AE00-04BF7F1514E0}" destId="{DD437D38-C056-447E-9195-F6743AF6787B}" srcOrd="2" destOrd="0" parTransId="{68EE331F-9140-4754-A2C8-90873CFF688D}" sibTransId="{FE8FC42D-C4CD-4F13-8F7B-B8CC247EE067}"/>
    <dgm:cxn modelId="{BD306229-C725-4BCA-810B-077E3C625154}" type="presOf" srcId="{68104522-7734-4398-B5BF-2EE51B51C359}" destId="{D1C52F02-B938-4982-A817-2B5AF00917E2}" srcOrd="0" destOrd="0" presId="urn:microsoft.com/office/officeart/2005/8/layout/radial4"/>
    <dgm:cxn modelId="{16397AE5-3AF2-4BD8-B65F-820B74616CB8}" type="presOf" srcId="{A5CFDB89-0ACB-46AB-AE0B-7CFCDCF6729A}" destId="{EA47DB51-1C6A-43E8-AF6D-897E75DEA1B6}" srcOrd="0" destOrd="0" presId="urn:microsoft.com/office/officeart/2005/8/layout/radial4"/>
    <dgm:cxn modelId="{5CA27DA2-3532-4639-94A7-52C2CC13CA9C}" type="presOf" srcId="{68EE331F-9140-4754-A2C8-90873CFF688D}" destId="{94495773-1AD1-45E0-BCDC-28DF80B5ACAD}" srcOrd="0" destOrd="0" presId="urn:microsoft.com/office/officeart/2005/8/layout/radial4"/>
    <dgm:cxn modelId="{CF0EEF36-9318-49E8-9571-A3D0FED0964C}" type="presOf" srcId="{5DE328AE-05D8-4BB7-9CE9-D79F7B36A973}" destId="{1EAF913F-5338-4613-A8C4-9828710A3846}" srcOrd="0" destOrd="0" presId="urn:microsoft.com/office/officeart/2005/8/layout/radial4"/>
    <dgm:cxn modelId="{3A5D5A64-46AD-46FF-A2C2-1F50465143DD}" type="presParOf" srcId="{EA47DB51-1C6A-43E8-AF6D-897E75DEA1B6}" destId="{06B60D63-62A2-47ED-9E5D-D19223B4B207}" srcOrd="0" destOrd="0" presId="urn:microsoft.com/office/officeart/2005/8/layout/radial4"/>
    <dgm:cxn modelId="{4E5279E5-9CA1-40EF-8EBF-DDD7C132AF32}" type="presParOf" srcId="{EA47DB51-1C6A-43E8-AF6D-897E75DEA1B6}" destId="{378DB549-4DAB-40A1-A289-F5E47A758276}" srcOrd="1" destOrd="0" presId="urn:microsoft.com/office/officeart/2005/8/layout/radial4"/>
    <dgm:cxn modelId="{519ADD75-DA75-4F6E-9EF1-E8B2147642D7}" type="presParOf" srcId="{EA47DB51-1C6A-43E8-AF6D-897E75DEA1B6}" destId="{1EAF913F-5338-4613-A8C4-9828710A3846}" srcOrd="2" destOrd="0" presId="urn:microsoft.com/office/officeart/2005/8/layout/radial4"/>
    <dgm:cxn modelId="{19BE4103-7C5F-420D-AA54-C178C720C61E}" type="presParOf" srcId="{EA47DB51-1C6A-43E8-AF6D-897E75DEA1B6}" destId="{D1C52F02-B938-4982-A817-2B5AF00917E2}" srcOrd="3" destOrd="0" presId="urn:microsoft.com/office/officeart/2005/8/layout/radial4"/>
    <dgm:cxn modelId="{504B0394-930F-4442-BE2F-F756DF6D0418}" type="presParOf" srcId="{EA47DB51-1C6A-43E8-AF6D-897E75DEA1B6}" destId="{1303FFB6-5089-4507-BDCD-007649DA7985}" srcOrd="4" destOrd="0" presId="urn:microsoft.com/office/officeart/2005/8/layout/radial4"/>
    <dgm:cxn modelId="{9F57A03D-AC8A-412F-B3E8-298B2B4012D2}" type="presParOf" srcId="{EA47DB51-1C6A-43E8-AF6D-897E75DEA1B6}" destId="{94495773-1AD1-45E0-BCDC-28DF80B5ACAD}" srcOrd="5" destOrd="0" presId="urn:microsoft.com/office/officeart/2005/8/layout/radial4"/>
    <dgm:cxn modelId="{9DED4062-E9BE-4A33-96C3-0CFC61828A96}" type="presParOf" srcId="{EA47DB51-1C6A-43E8-AF6D-897E75DEA1B6}" destId="{95E0F7AB-EAD9-4D20-AC74-BA76F3C336F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5F2481-827A-49A1-9BF3-82C98EE7AFB2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AD89B23C-7B64-4D4F-A33B-151CDDE65A96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Wikidata Overview</a:t>
          </a:r>
          <a:endParaRPr lang="zh-CN" altLang="en-US" dirty="0"/>
        </a:p>
      </dgm:t>
    </dgm:pt>
    <dgm:pt modelId="{58963CDD-8530-4B1D-BA3E-FDCAFEDCFC01}" type="sibTrans" cxnId="{031E376A-5506-459B-816B-7B877D393967}">
      <dgm:prSet/>
      <dgm:spPr/>
      <dgm:t>
        <a:bodyPr/>
        <a:lstStyle/>
        <a:p>
          <a:endParaRPr lang="zh-CN" altLang="en-US"/>
        </a:p>
      </dgm:t>
    </dgm:pt>
    <dgm:pt modelId="{86D91F9A-6C20-4DDF-B636-C0EDD42D36C8}" type="parTrans" cxnId="{031E376A-5506-459B-816B-7B877D393967}">
      <dgm:prSet/>
      <dgm:spPr/>
      <dgm:t>
        <a:bodyPr/>
        <a:lstStyle/>
        <a:p>
          <a:endParaRPr lang="zh-CN" altLang="en-US"/>
        </a:p>
      </dgm:t>
    </dgm:pt>
    <dgm:pt modelId="{4DB7277C-DA10-4E76-8F42-C9E46204668A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Database Design</a:t>
          </a:r>
          <a:endParaRPr lang="zh-CN" altLang="en-US" dirty="0"/>
        </a:p>
      </dgm:t>
    </dgm:pt>
    <dgm:pt modelId="{97855EF5-D8D0-455D-AF4C-D9E64425D9E0}" type="sibTrans" cxnId="{12E6A79B-27CE-4025-AF74-9C5FE5060CDB}">
      <dgm:prSet/>
      <dgm:spPr/>
      <dgm:t>
        <a:bodyPr/>
        <a:lstStyle/>
        <a:p>
          <a:endParaRPr lang="zh-CN" altLang="en-US"/>
        </a:p>
      </dgm:t>
    </dgm:pt>
    <dgm:pt modelId="{DB1BF90A-7B6C-4B92-A6D9-7AD98BEB82DD}" type="parTrans" cxnId="{12E6A79B-27CE-4025-AF74-9C5FE5060CDB}">
      <dgm:prSet/>
      <dgm:spPr/>
      <dgm:t>
        <a:bodyPr/>
        <a:lstStyle/>
        <a:p>
          <a:endParaRPr lang="zh-CN" altLang="en-US"/>
        </a:p>
      </dgm:t>
    </dgm:pt>
    <dgm:pt modelId="{C69B7847-4FA3-4ED9-9F1F-4EFCE24CF9A8}">
      <dgm:prSet phldrT="[文本]"/>
      <dgm:spPr>
        <a:solidFill>
          <a:srgbClr val="55817F"/>
        </a:solidFill>
      </dgm:spPr>
      <dgm:t>
        <a:bodyPr/>
        <a:lstStyle/>
        <a:p>
          <a:r>
            <a:rPr lang="en-US" altLang="zh-CN" dirty="0"/>
            <a:t>Natural Language Query</a:t>
          </a:r>
          <a:endParaRPr lang="zh-CN" altLang="en-US" dirty="0"/>
        </a:p>
      </dgm:t>
    </dgm:pt>
    <dgm:pt modelId="{8FBEADE8-2F7B-49D7-9938-537F4DBFE6BC}" type="sibTrans" cxnId="{A64CFE92-7709-4B0C-BDE8-CDA37F5040D6}">
      <dgm:prSet/>
      <dgm:spPr/>
      <dgm:t>
        <a:bodyPr/>
        <a:lstStyle/>
        <a:p>
          <a:endParaRPr lang="zh-CN" altLang="en-US"/>
        </a:p>
      </dgm:t>
    </dgm:pt>
    <dgm:pt modelId="{22D6B530-D01D-49D7-AD74-060C15CAAE8F}" type="parTrans" cxnId="{A64CFE92-7709-4B0C-BDE8-CDA37F5040D6}">
      <dgm:prSet/>
      <dgm:spPr/>
      <dgm:t>
        <a:bodyPr/>
        <a:lstStyle/>
        <a:p>
          <a:endParaRPr lang="zh-CN" altLang="en-US"/>
        </a:p>
      </dgm:t>
    </dgm:pt>
    <dgm:pt modelId="{A9E837E0-2BCA-4218-A72E-D76D4FD7E14B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Web Demo</a:t>
          </a:r>
          <a:endParaRPr lang="zh-CN" altLang="en-US" dirty="0"/>
        </a:p>
      </dgm:t>
    </dgm:pt>
    <dgm:pt modelId="{948B9322-46BE-4E95-A31E-CE7C50C86AC7}" type="sibTrans" cxnId="{D42F528E-D0D0-419F-8B67-65EFB5F93CE3}">
      <dgm:prSet/>
      <dgm:spPr/>
      <dgm:t>
        <a:bodyPr/>
        <a:lstStyle/>
        <a:p>
          <a:endParaRPr lang="zh-CN" altLang="en-US"/>
        </a:p>
      </dgm:t>
    </dgm:pt>
    <dgm:pt modelId="{AF402BE2-E292-41FD-8A35-549197D4758F}" type="parTrans" cxnId="{D42F528E-D0D0-419F-8B67-65EFB5F93CE3}">
      <dgm:prSet/>
      <dgm:spPr/>
      <dgm:t>
        <a:bodyPr/>
        <a:lstStyle/>
        <a:p>
          <a:endParaRPr lang="zh-CN" altLang="en-US"/>
        </a:p>
      </dgm:t>
    </dgm:pt>
    <dgm:pt modelId="{58EC81AB-4946-423F-A026-7BA583C945C7}" type="pres">
      <dgm:prSet presAssocID="{735F2481-827A-49A1-9BF3-82C98EE7AFB2}" presName="linear" presStyleCnt="0">
        <dgm:presLayoutVars>
          <dgm:dir/>
          <dgm:animLvl val="lvl"/>
          <dgm:resizeHandles val="exact"/>
        </dgm:presLayoutVars>
      </dgm:prSet>
      <dgm:spPr/>
    </dgm:pt>
    <dgm:pt modelId="{867DA83A-8E2B-4AD9-A31E-37C2959BDA45}" type="pres">
      <dgm:prSet presAssocID="{AD89B23C-7B64-4D4F-A33B-151CDDE65A96}" presName="parentLin" presStyleCnt="0"/>
      <dgm:spPr/>
    </dgm:pt>
    <dgm:pt modelId="{8E42DEDA-0DB6-44E3-9D27-E1C9B4EEEF45}" type="pres">
      <dgm:prSet presAssocID="{AD89B23C-7B64-4D4F-A33B-151CDDE65A96}" presName="parentLeftMargin" presStyleLbl="node1" presStyleIdx="0" presStyleCnt="4"/>
      <dgm:spPr/>
    </dgm:pt>
    <dgm:pt modelId="{FE0A0327-C576-49CC-B129-E739A8955C91}" type="pres">
      <dgm:prSet presAssocID="{AD89B23C-7B64-4D4F-A33B-151CDDE65A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380D86-25F2-4BE1-97AE-147165C6DDB7}" type="pres">
      <dgm:prSet presAssocID="{AD89B23C-7B64-4D4F-A33B-151CDDE65A96}" presName="negativeSpace" presStyleCnt="0"/>
      <dgm:spPr/>
    </dgm:pt>
    <dgm:pt modelId="{13AF7AD1-D113-4231-AC73-7D4EA644517A}" type="pres">
      <dgm:prSet presAssocID="{AD89B23C-7B64-4D4F-A33B-151CDDE65A96}" presName="childText" presStyleLbl="conFgAcc1" presStyleIdx="0" presStyleCnt="4">
        <dgm:presLayoutVars>
          <dgm:bulletEnabled val="1"/>
        </dgm:presLayoutVars>
      </dgm:prSet>
      <dgm:spPr/>
    </dgm:pt>
    <dgm:pt modelId="{25DC2F86-FAD8-47B7-A280-BA610FDE6E48}" type="pres">
      <dgm:prSet presAssocID="{58963CDD-8530-4B1D-BA3E-FDCAFEDCFC01}" presName="spaceBetweenRectangles" presStyleCnt="0"/>
      <dgm:spPr/>
    </dgm:pt>
    <dgm:pt modelId="{50F266D6-CA50-422C-8CE1-FB0EEA659FD6}" type="pres">
      <dgm:prSet presAssocID="{4DB7277C-DA10-4E76-8F42-C9E46204668A}" presName="parentLin" presStyleCnt="0"/>
      <dgm:spPr/>
    </dgm:pt>
    <dgm:pt modelId="{71A7D7AF-6C28-41EC-B1A8-7CB62AAF5E33}" type="pres">
      <dgm:prSet presAssocID="{4DB7277C-DA10-4E76-8F42-C9E46204668A}" presName="parentLeftMargin" presStyleLbl="node1" presStyleIdx="0" presStyleCnt="4"/>
      <dgm:spPr/>
    </dgm:pt>
    <dgm:pt modelId="{67BCCB3B-1AE5-4465-A8D8-4FDB6510351E}" type="pres">
      <dgm:prSet presAssocID="{4DB7277C-DA10-4E76-8F42-C9E4620466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406F07-20AE-4CBF-A3DA-55989740938F}" type="pres">
      <dgm:prSet presAssocID="{4DB7277C-DA10-4E76-8F42-C9E46204668A}" presName="negativeSpace" presStyleCnt="0"/>
      <dgm:spPr/>
    </dgm:pt>
    <dgm:pt modelId="{11C08863-9D49-4C6F-BE24-9C7E36AE24BC}" type="pres">
      <dgm:prSet presAssocID="{4DB7277C-DA10-4E76-8F42-C9E46204668A}" presName="childText" presStyleLbl="conFgAcc1" presStyleIdx="1" presStyleCnt="4">
        <dgm:presLayoutVars>
          <dgm:bulletEnabled val="1"/>
        </dgm:presLayoutVars>
      </dgm:prSet>
      <dgm:spPr/>
    </dgm:pt>
    <dgm:pt modelId="{0F9D52C5-C7FC-4011-8F83-97246537C929}" type="pres">
      <dgm:prSet presAssocID="{97855EF5-D8D0-455D-AF4C-D9E64425D9E0}" presName="spaceBetweenRectangles" presStyleCnt="0"/>
      <dgm:spPr/>
    </dgm:pt>
    <dgm:pt modelId="{D9E2ADF7-3115-456A-A034-034E361039D2}" type="pres">
      <dgm:prSet presAssocID="{C69B7847-4FA3-4ED9-9F1F-4EFCE24CF9A8}" presName="parentLin" presStyleCnt="0"/>
      <dgm:spPr/>
    </dgm:pt>
    <dgm:pt modelId="{A79AF2BF-40E2-4E3B-ACF1-536B211E8086}" type="pres">
      <dgm:prSet presAssocID="{C69B7847-4FA3-4ED9-9F1F-4EFCE24CF9A8}" presName="parentLeftMargin" presStyleLbl="node1" presStyleIdx="1" presStyleCnt="4"/>
      <dgm:spPr/>
    </dgm:pt>
    <dgm:pt modelId="{EAFD96D0-602E-46F3-B0B3-2C14ABFA4AE6}" type="pres">
      <dgm:prSet presAssocID="{C69B7847-4FA3-4ED9-9F1F-4EFCE24CF9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59D8A05-8A30-4390-9B82-B5A8C25E34B4}" type="pres">
      <dgm:prSet presAssocID="{C69B7847-4FA3-4ED9-9F1F-4EFCE24CF9A8}" presName="negativeSpace" presStyleCnt="0"/>
      <dgm:spPr/>
    </dgm:pt>
    <dgm:pt modelId="{22290CD7-DEE6-4709-B638-A03788BE549C}" type="pres">
      <dgm:prSet presAssocID="{C69B7847-4FA3-4ED9-9F1F-4EFCE24CF9A8}" presName="childText" presStyleLbl="conFgAcc1" presStyleIdx="2" presStyleCnt="4">
        <dgm:presLayoutVars>
          <dgm:bulletEnabled val="1"/>
        </dgm:presLayoutVars>
      </dgm:prSet>
      <dgm:spPr/>
    </dgm:pt>
    <dgm:pt modelId="{A7665095-4682-437A-BD53-D61CC1EA9DFB}" type="pres">
      <dgm:prSet presAssocID="{8FBEADE8-2F7B-49D7-9938-537F4DBFE6BC}" presName="spaceBetweenRectangles" presStyleCnt="0"/>
      <dgm:spPr/>
    </dgm:pt>
    <dgm:pt modelId="{35E5C759-2020-40CA-991C-15202155F77E}" type="pres">
      <dgm:prSet presAssocID="{A9E837E0-2BCA-4218-A72E-D76D4FD7E14B}" presName="parentLin" presStyleCnt="0"/>
      <dgm:spPr/>
    </dgm:pt>
    <dgm:pt modelId="{25383885-D578-43E6-AD5B-44B9D50DF3FF}" type="pres">
      <dgm:prSet presAssocID="{A9E837E0-2BCA-4218-A72E-D76D4FD7E14B}" presName="parentLeftMargin" presStyleLbl="node1" presStyleIdx="2" presStyleCnt="4"/>
      <dgm:spPr/>
    </dgm:pt>
    <dgm:pt modelId="{C5EC3854-C01E-419C-AE99-0FB4CCBD7DC5}" type="pres">
      <dgm:prSet presAssocID="{A9E837E0-2BCA-4218-A72E-D76D4FD7E14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0046553-147E-4286-907D-7A47454A50C6}" type="pres">
      <dgm:prSet presAssocID="{A9E837E0-2BCA-4218-A72E-D76D4FD7E14B}" presName="negativeSpace" presStyleCnt="0"/>
      <dgm:spPr/>
    </dgm:pt>
    <dgm:pt modelId="{3D413D2E-062D-497C-8D6B-C17931E1AE7E}" type="pres">
      <dgm:prSet presAssocID="{A9E837E0-2BCA-4218-A72E-D76D4FD7E14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56A5887-6BC2-4CA3-96C8-C121C7762044}" type="presOf" srcId="{A9E837E0-2BCA-4218-A72E-D76D4FD7E14B}" destId="{C5EC3854-C01E-419C-AE99-0FB4CCBD7DC5}" srcOrd="1" destOrd="0" presId="urn:microsoft.com/office/officeart/2005/8/layout/list1"/>
    <dgm:cxn modelId="{83BEDC00-741C-4764-91FA-F30530C93A8F}" type="presOf" srcId="{4DB7277C-DA10-4E76-8F42-C9E46204668A}" destId="{71A7D7AF-6C28-41EC-B1A8-7CB62AAF5E33}" srcOrd="0" destOrd="0" presId="urn:microsoft.com/office/officeart/2005/8/layout/list1"/>
    <dgm:cxn modelId="{031E376A-5506-459B-816B-7B877D393967}" srcId="{735F2481-827A-49A1-9BF3-82C98EE7AFB2}" destId="{AD89B23C-7B64-4D4F-A33B-151CDDE65A96}" srcOrd="0" destOrd="0" parTransId="{86D91F9A-6C20-4DDF-B636-C0EDD42D36C8}" sibTransId="{58963CDD-8530-4B1D-BA3E-FDCAFEDCFC01}"/>
    <dgm:cxn modelId="{156A3924-0138-4E6E-B5A8-2360708FEA85}" type="presOf" srcId="{AD89B23C-7B64-4D4F-A33B-151CDDE65A96}" destId="{FE0A0327-C576-49CC-B129-E739A8955C91}" srcOrd="1" destOrd="0" presId="urn:microsoft.com/office/officeart/2005/8/layout/list1"/>
    <dgm:cxn modelId="{DFAD6287-23FA-48EA-80F4-5E8A496BBD48}" type="presOf" srcId="{C69B7847-4FA3-4ED9-9F1F-4EFCE24CF9A8}" destId="{A79AF2BF-40E2-4E3B-ACF1-536B211E8086}" srcOrd="0" destOrd="0" presId="urn:microsoft.com/office/officeart/2005/8/layout/list1"/>
    <dgm:cxn modelId="{3B2F85D7-CAE0-49A2-B7D3-2021CC20A2FF}" type="presOf" srcId="{AD89B23C-7B64-4D4F-A33B-151CDDE65A96}" destId="{8E42DEDA-0DB6-44E3-9D27-E1C9B4EEEF45}" srcOrd="0" destOrd="0" presId="urn:microsoft.com/office/officeart/2005/8/layout/list1"/>
    <dgm:cxn modelId="{D42F528E-D0D0-419F-8B67-65EFB5F93CE3}" srcId="{735F2481-827A-49A1-9BF3-82C98EE7AFB2}" destId="{A9E837E0-2BCA-4218-A72E-D76D4FD7E14B}" srcOrd="3" destOrd="0" parTransId="{AF402BE2-E292-41FD-8A35-549197D4758F}" sibTransId="{948B9322-46BE-4E95-A31E-CE7C50C86AC7}"/>
    <dgm:cxn modelId="{7A3D1DA9-2496-4C46-BFC9-61C6DB87EF9E}" type="presOf" srcId="{C69B7847-4FA3-4ED9-9F1F-4EFCE24CF9A8}" destId="{EAFD96D0-602E-46F3-B0B3-2C14ABFA4AE6}" srcOrd="1" destOrd="0" presId="urn:microsoft.com/office/officeart/2005/8/layout/list1"/>
    <dgm:cxn modelId="{A64CFE92-7709-4B0C-BDE8-CDA37F5040D6}" srcId="{735F2481-827A-49A1-9BF3-82C98EE7AFB2}" destId="{C69B7847-4FA3-4ED9-9F1F-4EFCE24CF9A8}" srcOrd="2" destOrd="0" parTransId="{22D6B530-D01D-49D7-AD74-060C15CAAE8F}" sibTransId="{8FBEADE8-2F7B-49D7-9938-537F4DBFE6BC}"/>
    <dgm:cxn modelId="{A828A580-695E-41C8-A14A-2B6A1E29B2B6}" type="presOf" srcId="{A9E837E0-2BCA-4218-A72E-D76D4FD7E14B}" destId="{25383885-D578-43E6-AD5B-44B9D50DF3FF}" srcOrd="0" destOrd="0" presId="urn:microsoft.com/office/officeart/2005/8/layout/list1"/>
    <dgm:cxn modelId="{12E6A79B-27CE-4025-AF74-9C5FE5060CDB}" srcId="{735F2481-827A-49A1-9BF3-82C98EE7AFB2}" destId="{4DB7277C-DA10-4E76-8F42-C9E46204668A}" srcOrd="1" destOrd="0" parTransId="{DB1BF90A-7B6C-4B92-A6D9-7AD98BEB82DD}" sibTransId="{97855EF5-D8D0-455D-AF4C-D9E64425D9E0}"/>
    <dgm:cxn modelId="{45FB11E1-C50F-413E-96ED-11865653A6B1}" type="presOf" srcId="{4DB7277C-DA10-4E76-8F42-C9E46204668A}" destId="{67BCCB3B-1AE5-4465-A8D8-4FDB6510351E}" srcOrd="1" destOrd="0" presId="urn:microsoft.com/office/officeart/2005/8/layout/list1"/>
    <dgm:cxn modelId="{81F78D99-5C7A-47D6-B1B6-AA4D13C12A92}" type="presOf" srcId="{735F2481-827A-49A1-9BF3-82C98EE7AFB2}" destId="{58EC81AB-4946-423F-A026-7BA583C945C7}" srcOrd="0" destOrd="0" presId="urn:microsoft.com/office/officeart/2005/8/layout/list1"/>
    <dgm:cxn modelId="{70359A11-1EFA-4C8A-B1CF-4535B2C3A365}" type="presParOf" srcId="{58EC81AB-4946-423F-A026-7BA583C945C7}" destId="{867DA83A-8E2B-4AD9-A31E-37C2959BDA45}" srcOrd="0" destOrd="0" presId="urn:microsoft.com/office/officeart/2005/8/layout/list1"/>
    <dgm:cxn modelId="{82A075DD-18CC-4CA0-8E96-2F07DCE5A918}" type="presParOf" srcId="{867DA83A-8E2B-4AD9-A31E-37C2959BDA45}" destId="{8E42DEDA-0DB6-44E3-9D27-E1C9B4EEEF45}" srcOrd="0" destOrd="0" presId="urn:microsoft.com/office/officeart/2005/8/layout/list1"/>
    <dgm:cxn modelId="{C7C70561-DD90-40DE-B474-25B674F228F8}" type="presParOf" srcId="{867DA83A-8E2B-4AD9-A31E-37C2959BDA45}" destId="{FE0A0327-C576-49CC-B129-E739A8955C91}" srcOrd="1" destOrd="0" presId="urn:microsoft.com/office/officeart/2005/8/layout/list1"/>
    <dgm:cxn modelId="{11B7AD46-988D-400F-B117-5CA083D0A64B}" type="presParOf" srcId="{58EC81AB-4946-423F-A026-7BA583C945C7}" destId="{DF380D86-25F2-4BE1-97AE-147165C6DDB7}" srcOrd="1" destOrd="0" presId="urn:microsoft.com/office/officeart/2005/8/layout/list1"/>
    <dgm:cxn modelId="{92EA5526-83A5-44B0-8173-97059175E314}" type="presParOf" srcId="{58EC81AB-4946-423F-A026-7BA583C945C7}" destId="{13AF7AD1-D113-4231-AC73-7D4EA644517A}" srcOrd="2" destOrd="0" presId="urn:microsoft.com/office/officeart/2005/8/layout/list1"/>
    <dgm:cxn modelId="{EC2D934A-404F-4081-8069-6FBF4595D4BB}" type="presParOf" srcId="{58EC81AB-4946-423F-A026-7BA583C945C7}" destId="{25DC2F86-FAD8-47B7-A280-BA610FDE6E48}" srcOrd="3" destOrd="0" presId="urn:microsoft.com/office/officeart/2005/8/layout/list1"/>
    <dgm:cxn modelId="{EAC51339-2A6C-4C18-BBF5-B953F576E416}" type="presParOf" srcId="{58EC81AB-4946-423F-A026-7BA583C945C7}" destId="{50F266D6-CA50-422C-8CE1-FB0EEA659FD6}" srcOrd="4" destOrd="0" presId="urn:microsoft.com/office/officeart/2005/8/layout/list1"/>
    <dgm:cxn modelId="{DEBAB017-250D-41B9-BB17-D24E99F88653}" type="presParOf" srcId="{50F266D6-CA50-422C-8CE1-FB0EEA659FD6}" destId="{71A7D7AF-6C28-41EC-B1A8-7CB62AAF5E33}" srcOrd="0" destOrd="0" presId="urn:microsoft.com/office/officeart/2005/8/layout/list1"/>
    <dgm:cxn modelId="{F414CDA4-171F-4F7E-963E-844B1994E136}" type="presParOf" srcId="{50F266D6-CA50-422C-8CE1-FB0EEA659FD6}" destId="{67BCCB3B-1AE5-4465-A8D8-4FDB6510351E}" srcOrd="1" destOrd="0" presId="urn:microsoft.com/office/officeart/2005/8/layout/list1"/>
    <dgm:cxn modelId="{35EA632C-5076-48C8-850A-F6A35A42EDF0}" type="presParOf" srcId="{58EC81AB-4946-423F-A026-7BA583C945C7}" destId="{AE406F07-20AE-4CBF-A3DA-55989740938F}" srcOrd="5" destOrd="0" presId="urn:microsoft.com/office/officeart/2005/8/layout/list1"/>
    <dgm:cxn modelId="{A3194D7D-06A0-49AE-A45C-D4093CB5C5FE}" type="presParOf" srcId="{58EC81AB-4946-423F-A026-7BA583C945C7}" destId="{11C08863-9D49-4C6F-BE24-9C7E36AE24BC}" srcOrd="6" destOrd="0" presId="urn:microsoft.com/office/officeart/2005/8/layout/list1"/>
    <dgm:cxn modelId="{4BB60437-4DEC-4A99-B752-FBACEC57CEDC}" type="presParOf" srcId="{58EC81AB-4946-423F-A026-7BA583C945C7}" destId="{0F9D52C5-C7FC-4011-8F83-97246537C929}" srcOrd="7" destOrd="0" presId="urn:microsoft.com/office/officeart/2005/8/layout/list1"/>
    <dgm:cxn modelId="{D83E1C59-C3B3-46CF-B7FE-3422F09527CA}" type="presParOf" srcId="{58EC81AB-4946-423F-A026-7BA583C945C7}" destId="{D9E2ADF7-3115-456A-A034-034E361039D2}" srcOrd="8" destOrd="0" presId="urn:microsoft.com/office/officeart/2005/8/layout/list1"/>
    <dgm:cxn modelId="{37226098-5C5C-4098-AB5D-C01FE2566B53}" type="presParOf" srcId="{D9E2ADF7-3115-456A-A034-034E361039D2}" destId="{A79AF2BF-40E2-4E3B-ACF1-536B211E8086}" srcOrd="0" destOrd="0" presId="urn:microsoft.com/office/officeart/2005/8/layout/list1"/>
    <dgm:cxn modelId="{685CFA55-F8BD-4D36-98EB-859293C4B740}" type="presParOf" srcId="{D9E2ADF7-3115-456A-A034-034E361039D2}" destId="{EAFD96D0-602E-46F3-B0B3-2C14ABFA4AE6}" srcOrd="1" destOrd="0" presId="urn:microsoft.com/office/officeart/2005/8/layout/list1"/>
    <dgm:cxn modelId="{B05A3C1A-3B1F-4DBB-B021-408B1EF1BFDD}" type="presParOf" srcId="{58EC81AB-4946-423F-A026-7BA583C945C7}" destId="{659D8A05-8A30-4390-9B82-B5A8C25E34B4}" srcOrd="9" destOrd="0" presId="urn:microsoft.com/office/officeart/2005/8/layout/list1"/>
    <dgm:cxn modelId="{8E31AEBC-2660-4E6C-A0F1-AA33EEE83F57}" type="presParOf" srcId="{58EC81AB-4946-423F-A026-7BA583C945C7}" destId="{22290CD7-DEE6-4709-B638-A03788BE549C}" srcOrd="10" destOrd="0" presId="urn:microsoft.com/office/officeart/2005/8/layout/list1"/>
    <dgm:cxn modelId="{3BC74A26-8F79-4B45-BD9D-540DAC545689}" type="presParOf" srcId="{58EC81AB-4946-423F-A026-7BA583C945C7}" destId="{A7665095-4682-437A-BD53-D61CC1EA9DFB}" srcOrd="11" destOrd="0" presId="urn:microsoft.com/office/officeart/2005/8/layout/list1"/>
    <dgm:cxn modelId="{64BE9511-E0C3-4889-B544-01FB05642715}" type="presParOf" srcId="{58EC81AB-4946-423F-A026-7BA583C945C7}" destId="{35E5C759-2020-40CA-991C-15202155F77E}" srcOrd="12" destOrd="0" presId="urn:microsoft.com/office/officeart/2005/8/layout/list1"/>
    <dgm:cxn modelId="{EE3D85AB-6F93-4DE3-9EC0-138D1F0D2214}" type="presParOf" srcId="{35E5C759-2020-40CA-991C-15202155F77E}" destId="{25383885-D578-43E6-AD5B-44B9D50DF3FF}" srcOrd="0" destOrd="0" presId="urn:microsoft.com/office/officeart/2005/8/layout/list1"/>
    <dgm:cxn modelId="{9F8899C1-2487-4437-8B6D-E3A12F9F2113}" type="presParOf" srcId="{35E5C759-2020-40CA-991C-15202155F77E}" destId="{C5EC3854-C01E-419C-AE99-0FB4CCBD7DC5}" srcOrd="1" destOrd="0" presId="urn:microsoft.com/office/officeart/2005/8/layout/list1"/>
    <dgm:cxn modelId="{F552BDD6-E3DD-4527-AE95-B36677813833}" type="presParOf" srcId="{58EC81AB-4946-423F-A026-7BA583C945C7}" destId="{10046553-147E-4286-907D-7A47454A50C6}" srcOrd="13" destOrd="0" presId="urn:microsoft.com/office/officeart/2005/8/layout/list1"/>
    <dgm:cxn modelId="{DB16FF6A-39B2-4EBE-AEFB-AEEF8A28A986}" type="presParOf" srcId="{58EC81AB-4946-423F-A026-7BA583C945C7}" destId="{3D413D2E-062D-497C-8D6B-C17931E1AE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5F2481-827A-49A1-9BF3-82C98EE7AFB2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AD89B23C-7B64-4D4F-A33B-151CDDE65A96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Wikidata Overview</a:t>
          </a:r>
          <a:endParaRPr lang="zh-CN" altLang="en-US" dirty="0"/>
        </a:p>
      </dgm:t>
    </dgm:pt>
    <dgm:pt modelId="{58963CDD-8530-4B1D-BA3E-FDCAFEDCFC01}" type="sibTrans" cxnId="{031E376A-5506-459B-816B-7B877D393967}">
      <dgm:prSet/>
      <dgm:spPr/>
      <dgm:t>
        <a:bodyPr/>
        <a:lstStyle/>
        <a:p>
          <a:endParaRPr lang="zh-CN" altLang="en-US"/>
        </a:p>
      </dgm:t>
    </dgm:pt>
    <dgm:pt modelId="{86D91F9A-6C20-4DDF-B636-C0EDD42D36C8}" type="parTrans" cxnId="{031E376A-5506-459B-816B-7B877D393967}">
      <dgm:prSet/>
      <dgm:spPr/>
      <dgm:t>
        <a:bodyPr/>
        <a:lstStyle/>
        <a:p>
          <a:endParaRPr lang="zh-CN" altLang="en-US"/>
        </a:p>
      </dgm:t>
    </dgm:pt>
    <dgm:pt modelId="{4DB7277C-DA10-4E76-8F42-C9E46204668A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Database Design</a:t>
          </a:r>
          <a:endParaRPr lang="zh-CN" altLang="en-US" dirty="0"/>
        </a:p>
      </dgm:t>
    </dgm:pt>
    <dgm:pt modelId="{97855EF5-D8D0-455D-AF4C-D9E64425D9E0}" type="sibTrans" cxnId="{12E6A79B-27CE-4025-AF74-9C5FE5060CDB}">
      <dgm:prSet/>
      <dgm:spPr/>
      <dgm:t>
        <a:bodyPr/>
        <a:lstStyle/>
        <a:p>
          <a:endParaRPr lang="zh-CN" altLang="en-US"/>
        </a:p>
      </dgm:t>
    </dgm:pt>
    <dgm:pt modelId="{DB1BF90A-7B6C-4B92-A6D9-7AD98BEB82DD}" type="parTrans" cxnId="{12E6A79B-27CE-4025-AF74-9C5FE5060CDB}">
      <dgm:prSet/>
      <dgm:spPr/>
      <dgm:t>
        <a:bodyPr/>
        <a:lstStyle/>
        <a:p>
          <a:endParaRPr lang="zh-CN" altLang="en-US"/>
        </a:p>
      </dgm:t>
    </dgm:pt>
    <dgm:pt modelId="{C69B7847-4FA3-4ED9-9F1F-4EFCE24CF9A8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Natural Language Query</a:t>
          </a:r>
          <a:endParaRPr lang="zh-CN" altLang="en-US" dirty="0"/>
        </a:p>
      </dgm:t>
    </dgm:pt>
    <dgm:pt modelId="{8FBEADE8-2F7B-49D7-9938-537F4DBFE6BC}" type="sibTrans" cxnId="{A64CFE92-7709-4B0C-BDE8-CDA37F5040D6}">
      <dgm:prSet/>
      <dgm:spPr/>
      <dgm:t>
        <a:bodyPr/>
        <a:lstStyle/>
        <a:p>
          <a:endParaRPr lang="zh-CN" altLang="en-US"/>
        </a:p>
      </dgm:t>
    </dgm:pt>
    <dgm:pt modelId="{22D6B530-D01D-49D7-AD74-060C15CAAE8F}" type="parTrans" cxnId="{A64CFE92-7709-4B0C-BDE8-CDA37F5040D6}">
      <dgm:prSet/>
      <dgm:spPr/>
      <dgm:t>
        <a:bodyPr/>
        <a:lstStyle/>
        <a:p>
          <a:endParaRPr lang="zh-CN" altLang="en-US"/>
        </a:p>
      </dgm:t>
    </dgm:pt>
    <dgm:pt modelId="{A9E837E0-2BCA-4218-A72E-D76D4FD7E14B}">
      <dgm:prSet phldrT="[文本]"/>
      <dgm:spPr>
        <a:solidFill>
          <a:srgbClr val="55817F"/>
        </a:solidFill>
      </dgm:spPr>
      <dgm:t>
        <a:bodyPr/>
        <a:lstStyle/>
        <a:p>
          <a:r>
            <a:rPr lang="en-US" altLang="zh-CN" dirty="0"/>
            <a:t>Web Demo</a:t>
          </a:r>
          <a:endParaRPr lang="zh-CN" altLang="en-US" dirty="0"/>
        </a:p>
      </dgm:t>
    </dgm:pt>
    <dgm:pt modelId="{948B9322-46BE-4E95-A31E-CE7C50C86AC7}" type="sibTrans" cxnId="{D42F528E-D0D0-419F-8B67-65EFB5F93CE3}">
      <dgm:prSet/>
      <dgm:spPr/>
      <dgm:t>
        <a:bodyPr/>
        <a:lstStyle/>
        <a:p>
          <a:endParaRPr lang="zh-CN" altLang="en-US"/>
        </a:p>
      </dgm:t>
    </dgm:pt>
    <dgm:pt modelId="{AF402BE2-E292-41FD-8A35-549197D4758F}" type="parTrans" cxnId="{D42F528E-D0D0-419F-8B67-65EFB5F93CE3}">
      <dgm:prSet/>
      <dgm:spPr/>
      <dgm:t>
        <a:bodyPr/>
        <a:lstStyle/>
        <a:p>
          <a:endParaRPr lang="zh-CN" altLang="en-US"/>
        </a:p>
      </dgm:t>
    </dgm:pt>
    <dgm:pt modelId="{58EC81AB-4946-423F-A026-7BA583C945C7}" type="pres">
      <dgm:prSet presAssocID="{735F2481-827A-49A1-9BF3-82C98EE7AFB2}" presName="linear" presStyleCnt="0">
        <dgm:presLayoutVars>
          <dgm:dir/>
          <dgm:animLvl val="lvl"/>
          <dgm:resizeHandles val="exact"/>
        </dgm:presLayoutVars>
      </dgm:prSet>
      <dgm:spPr/>
    </dgm:pt>
    <dgm:pt modelId="{867DA83A-8E2B-4AD9-A31E-37C2959BDA45}" type="pres">
      <dgm:prSet presAssocID="{AD89B23C-7B64-4D4F-A33B-151CDDE65A96}" presName="parentLin" presStyleCnt="0"/>
      <dgm:spPr/>
    </dgm:pt>
    <dgm:pt modelId="{8E42DEDA-0DB6-44E3-9D27-E1C9B4EEEF45}" type="pres">
      <dgm:prSet presAssocID="{AD89B23C-7B64-4D4F-A33B-151CDDE65A96}" presName="parentLeftMargin" presStyleLbl="node1" presStyleIdx="0" presStyleCnt="4"/>
      <dgm:spPr/>
    </dgm:pt>
    <dgm:pt modelId="{FE0A0327-C576-49CC-B129-E739A8955C91}" type="pres">
      <dgm:prSet presAssocID="{AD89B23C-7B64-4D4F-A33B-151CDDE65A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380D86-25F2-4BE1-97AE-147165C6DDB7}" type="pres">
      <dgm:prSet presAssocID="{AD89B23C-7B64-4D4F-A33B-151CDDE65A96}" presName="negativeSpace" presStyleCnt="0"/>
      <dgm:spPr/>
    </dgm:pt>
    <dgm:pt modelId="{13AF7AD1-D113-4231-AC73-7D4EA644517A}" type="pres">
      <dgm:prSet presAssocID="{AD89B23C-7B64-4D4F-A33B-151CDDE65A96}" presName="childText" presStyleLbl="conFgAcc1" presStyleIdx="0" presStyleCnt="4">
        <dgm:presLayoutVars>
          <dgm:bulletEnabled val="1"/>
        </dgm:presLayoutVars>
      </dgm:prSet>
      <dgm:spPr/>
    </dgm:pt>
    <dgm:pt modelId="{25DC2F86-FAD8-47B7-A280-BA610FDE6E48}" type="pres">
      <dgm:prSet presAssocID="{58963CDD-8530-4B1D-BA3E-FDCAFEDCFC01}" presName="spaceBetweenRectangles" presStyleCnt="0"/>
      <dgm:spPr/>
    </dgm:pt>
    <dgm:pt modelId="{50F266D6-CA50-422C-8CE1-FB0EEA659FD6}" type="pres">
      <dgm:prSet presAssocID="{4DB7277C-DA10-4E76-8F42-C9E46204668A}" presName="parentLin" presStyleCnt="0"/>
      <dgm:spPr/>
    </dgm:pt>
    <dgm:pt modelId="{71A7D7AF-6C28-41EC-B1A8-7CB62AAF5E33}" type="pres">
      <dgm:prSet presAssocID="{4DB7277C-DA10-4E76-8F42-C9E46204668A}" presName="parentLeftMargin" presStyleLbl="node1" presStyleIdx="0" presStyleCnt="4"/>
      <dgm:spPr/>
    </dgm:pt>
    <dgm:pt modelId="{67BCCB3B-1AE5-4465-A8D8-4FDB6510351E}" type="pres">
      <dgm:prSet presAssocID="{4DB7277C-DA10-4E76-8F42-C9E4620466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406F07-20AE-4CBF-A3DA-55989740938F}" type="pres">
      <dgm:prSet presAssocID="{4DB7277C-DA10-4E76-8F42-C9E46204668A}" presName="negativeSpace" presStyleCnt="0"/>
      <dgm:spPr/>
    </dgm:pt>
    <dgm:pt modelId="{11C08863-9D49-4C6F-BE24-9C7E36AE24BC}" type="pres">
      <dgm:prSet presAssocID="{4DB7277C-DA10-4E76-8F42-C9E46204668A}" presName="childText" presStyleLbl="conFgAcc1" presStyleIdx="1" presStyleCnt="4">
        <dgm:presLayoutVars>
          <dgm:bulletEnabled val="1"/>
        </dgm:presLayoutVars>
      </dgm:prSet>
      <dgm:spPr/>
    </dgm:pt>
    <dgm:pt modelId="{0F9D52C5-C7FC-4011-8F83-97246537C929}" type="pres">
      <dgm:prSet presAssocID="{97855EF5-D8D0-455D-AF4C-D9E64425D9E0}" presName="spaceBetweenRectangles" presStyleCnt="0"/>
      <dgm:spPr/>
    </dgm:pt>
    <dgm:pt modelId="{D9E2ADF7-3115-456A-A034-034E361039D2}" type="pres">
      <dgm:prSet presAssocID="{C69B7847-4FA3-4ED9-9F1F-4EFCE24CF9A8}" presName="parentLin" presStyleCnt="0"/>
      <dgm:spPr/>
    </dgm:pt>
    <dgm:pt modelId="{A79AF2BF-40E2-4E3B-ACF1-536B211E8086}" type="pres">
      <dgm:prSet presAssocID="{C69B7847-4FA3-4ED9-9F1F-4EFCE24CF9A8}" presName="parentLeftMargin" presStyleLbl="node1" presStyleIdx="1" presStyleCnt="4"/>
      <dgm:spPr/>
    </dgm:pt>
    <dgm:pt modelId="{EAFD96D0-602E-46F3-B0B3-2C14ABFA4AE6}" type="pres">
      <dgm:prSet presAssocID="{C69B7847-4FA3-4ED9-9F1F-4EFCE24CF9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59D8A05-8A30-4390-9B82-B5A8C25E34B4}" type="pres">
      <dgm:prSet presAssocID="{C69B7847-4FA3-4ED9-9F1F-4EFCE24CF9A8}" presName="negativeSpace" presStyleCnt="0"/>
      <dgm:spPr/>
    </dgm:pt>
    <dgm:pt modelId="{22290CD7-DEE6-4709-B638-A03788BE549C}" type="pres">
      <dgm:prSet presAssocID="{C69B7847-4FA3-4ED9-9F1F-4EFCE24CF9A8}" presName="childText" presStyleLbl="conFgAcc1" presStyleIdx="2" presStyleCnt="4">
        <dgm:presLayoutVars>
          <dgm:bulletEnabled val="1"/>
        </dgm:presLayoutVars>
      </dgm:prSet>
      <dgm:spPr/>
    </dgm:pt>
    <dgm:pt modelId="{A7665095-4682-437A-BD53-D61CC1EA9DFB}" type="pres">
      <dgm:prSet presAssocID="{8FBEADE8-2F7B-49D7-9938-537F4DBFE6BC}" presName="spaceBetweenRectangles" presStyleCnt="0"/>
      <dgm:spPr/>
    </dgm:pt>
    <dgm:pt modelId="{35E5C759-2020-40CA-991C-15202155F77E}" type="pres">
      <dgm:prSet presAssocID="{A9E837E0-2BCA-4218-A72E-D76D4FD7E14B}" presName="parentLin" presStyleCnt="0"/>
      <dgm:spPr/>
    </dgm:pt>
    <dgm:pt modelId="{25383885-D578-43E6-AD5B-44B9D50DF3FF}" type="pres">
      <dgm:prSet presAssocID="{A9E837E0-2BCA-4218-A72E-D76D4FD7E14B}" presName="parentLeftMargin" presStyleLbl="node1" presStyleIdx="2" presStyleCnt="4"/>
      <dgm:spPr/>
    </dgm:pt>
    <dgm:pt modelId="{C5EC3854-C01E-419C-AE99-0FB4CCBD7DC5}" type="pres">
      <dgm:prSet presAssocID="{A9E837E0-2BCA-4218-A72E-D76D4FD7E14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0046553-147E-4286-907D-7A47454A50C6}" type="pres">
      <dgm:prSet presAssocID="{A9E837E0-2BCA-4218-A72E-D76D4FD7E14B}" presName="negativeSpace" presStyleCnt="0"/>
      <dgm:spPr/>
    </dgm:pt>
    <dgm:pt modelId="{3D413D2E-062D-497C-8D6B-C17931E1AE7E}" type="pres">
      <dgm:prSet presAssocID="{A9E837E0-2BCA-4218-A72E-D76D4FD7E14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56A5887-6BC2-4CA3-96C8-C121C7762044}" type="presOf" srcId="{A9E837E0-2BCA-4218-A72E-D76D4FD7E14B}" destId="{C5EC3854-C01E-419C-AE99-0FB4CCBD7DC5}" srcOrd="1" destOrd="0" presId="urn:microsoft.com/office/officeart/2005/8/layout/list1"/>
    <dgm:cxn modelId="{83BEDC00-741C-4764-91FA-F30530C93A8F}" type="presOf" srcId="{4DB7277C-DA10-4E76-8F42-C9E46204668A}" destId="{71A7D7AF-6C28-41EC-B1A8-7CB62AAF5E33}" srcOrd="0" destOrd="0" presId="urn:microsoft.com/office/officeart/2005/8/layout/list1"/>
    <dgm:cxn modelId="{031E376A-5506-459B-816B-7B877D393967}" srcId="{735F2481-827A-49A1-9BF3-82C98EE7AFB2}" destId="{AD89B23C-7B64-4D4F-A33B-151CDDE65A96}" srcOrd="0" destOrd="0" parTransId="{86D91F9A-6C20-4DDF-B636-C0EDD42D36C8}" sibTransId="{58963CDD-8530-4B1D-BA3E-FDCAFEDCFC01}"/>
    <dgm:cxn modelId="{156A3924-0138-4E6E-B5A8-2360708FEA85}" type="presOf" srcId="{AD89B23C-7B64-4D4F-A33B-151CDDE65A96}" destId="{FE0A0327-C576-49CC-B129-E739A8955C91}" srcOrd="1" destOrd="0" presId="urn:microsoft.com/office/officeart/2005/8/layout/list1"/>
    <dgm:cxn modelId="{DFAD6287-23FA-48EA-80F4-5E8A496BBD48}" type="presOf" srcId="{C69B7847-4FA3-4ED9-9F1F-4EFCE24CF9A8}" destId="{A79AF2BF-40E2-4E3B-ACF1-536B211E8086}" srcOrd="0" destOrd="0" presId="urn:microsoft.com/office/officeart/2005/8/layout/list1"/>
    <dgm:cxn modelId="{3B2F85D7-CAE0-49A2-B7D3-2021CC20A2FF}" type="presOf" srcId="{AD89B23C-7B64-4D4F-A33B-151CDDE65A96}" destId="{8E42DEDA-0DB6-44E3-9D27-E1C9B4EEEF45}" srcOrd="0" destOrd="0" presId="urn:microsoft.com/office/officeart/2005/8/layout/list1"/>
    <dgm:cxn modelId="{D42F528E-D0D0-419F-8B67-65EFB5F93CE3}" srcId="{735F2481-827A-49A1-9BF3-82C98EE7AFB2}" destId="{A9E837E0-2BCA-4218-A72E-D76D4FD7E14B}" srcOrd="3" destOrd="0" parTransId="{AF402BE2-E292-41FD-8A35-549197D4758F}" sibTransId="{948B9322-46BE-4E95-A31E-CE7C50C86AC7}"/>
    <dgm:cxn modelId="{7A3D1DA9-2496-4C46-BFC9-61C6DB87EF9E}" type="presOf" srcId="{C69B7847-4FA3-4ED9-9F1F-4EFCE24CF9A8}" destId="{EAFD96D0-602E-46F3-B0B3-2C14ABFA4AE6}" srcOrd="1" destOrd="0" presId="urn:microsoft.com/office/officeart/2005/8/layout/list1"/>
    <dgm:cxn modelId="{A64CFE92-7709-4B0C-BDE8-CDA37F5040D6}" srcId="{735F2481-827A-49A1-9BF3-82C98EE7AFB2}" destId="{C69B7847-4FA3-4ED9-9F1F-4EFCE24CF9A8}" srcOrd="2" destOrd="0" parTransId="{22D6B530-D01D-49D7-AD74-060C15CAAE8F}" sibTransId="{8FBEADE8-2F7B-49D7-9938-537F4DBFE6BC}"/>
    <dgm:cxn modelId="{A828A580-695E-41C8-A14A-2B6A1E29B2B6}" type="presOf" srcId="{A9E837E0-2BCA-4218-A72E-D76D4FD7E14B}" destId="{25383885-D578-43E6-AD5B-44B9D50DF3FF}" srcOrd="0" destOrd="0" presId="urn:microsoft.com/office/officeart/2005/8/layout/list1"/>
    <dgm:cxn modelId="{12E6A79B-27CE-4025-AF74-9C5FE5060CDB}" srcId="{735F2481-827A-49A1-9BF3-82C98EE7AFB2}" destId="{4DB7277C-DA10-4E76-8F42-C9E46204668A}" srcOrd="1" destOrd="0" parTransId="{DB1BF90A-7B6C-4B92-A6D9-7AD98BEB82DD}" sibTransId="{97855EF5-D8D0-455D-AF4C-D9E64425D9E0}"/>
    <dgm:cxn modelId="{45FB11E1-C50F-413E-96ED-11865653A6B1}" type="presOf" srcId="{4DB7277C-DA10-4E76-8F42-C9E46204668A}" destId="{67BCCB3B-1AE5-4465-A8D8-4FDB6510351E}" srcOrd="1" destOrd="0" presId="urn:microsoft.com/office/officeart/2005/8/layout/list1"/>
    <dgm:cxn modelId="{81F78D99-5C7A-47D6-B1B6-AA4D13C12A92}" type="presOf" srcId="{735F2481-827A-49A1-9BF3-82C98EE7AFB2}" destId="{58EC81AB-4946-423F-A026-7BA583C945C7}" srcOrd="0" destOrd="0" presId="urn:microsoft.com/office/officeart/2005/8/layout/list1"/>
    <dgm:cxn modelId="{70359A11-1EFA-4C8A-B1CF-4535B2C3A365}" type="presParOf" srcId="{58EC81AB-4946-423F-A026-7BA583C945C7}" destId="{867DA83A-8E2B-4AD9-A31E-37C2959BDA45}" srcOrd="0" destOrd="0" presId="urn:microsoft.com/office/officeart/2005/8/layout/list1"/>
    <dgm:cxn modelId="{82A075DD-18CC-4CA0-8E96-2F07DCE5A918}" type="presParOf" srcId="{867DA83A-8E2B-4AD9-A31E-37C2959BDA45}" destId="{8E42DEDA-0DB6-44E3-9D27-E1C9B4EEEF45}" srcOrd="0" destOrd="0" presId="urn:microsoft.com/office/officeart/2005/8/layout/list1"/>
    <dgm:cxn modelId="{C7C70561-DD90-40DE-B474-25B674F228F8}" type="presParOf" srcId="{867DA83A-8E2B-4AD9-A31E-37C2959BDA45}" destId="{FE0A0327-C576-49CC-B129-E739A8955C91}" srcOrd="1" destOrd="0" presId="urn:microsoft.com/office/officeart/2005/8/layout/list1"/>
    <dgm:cxn modelId="{11B7AD46-988D-400F-B117-5CA083D0A64B}" type="presParOf" srcId="{58EC81AB-4946-423F-A026-7BA583C945C7}" destId="{DF380D86-25F2-4BE1-97AE-147165C6DDB7}" srcOrd="1" destOrd="0" presId="urn:microsoft.com/office/officeart/2005/8/layout/list1"/>
    <dgm:cxn modelId="{92EA5526-83A5-44B0-8173-97059175E314}" type="presParOf" srcId="{58EC81AB-4946-423F-A026-7BA583C945C7}" destId="{13AF7AD1-D113-4231-AC73-7D4EA644517A}" srcOrd="2" destOrd="0" presId="urn:microsoft.com/office/officeart/2005/8/layout/list1"/>
    <dgm:cxn modelId="{EC2D934A-404F-4081-8069-6FBF4595D4BB}" type="presParOf" srcId="{58EC81AB-4946-423F-A026-7BA583C945C7}" destId="{25DC2F86-FAD8-47B7-A280-BA610FDE6E48}" srcOrd="3" destOrd="0" presId="urn:microsoft.com/office/officeart/2005/8/layout/list1"/>
    <dgm:cxn modelId="{EAC51339-2A6C-4C18-BBF5-B953F576E416}" type="presParOf" srcId="{58EC81AB-4946-423F-A026-7BA583C945C7}" destId="{50F266D6-CA50-422C-8CE1-FB0EEA659FD6}" srcOrd="4" destOrd="0" presId="urn:microsoft.com/office/officeart/2005/8/layout/list1"/>
    <dgm:cxn modelId="{DEBAB017-250D-41B9-BB17-D24E99F88653}" type="presParOf" srcId="{50F266D6-CA50-422C-8CE1-FB0EEA659FD6}" destId="{71A7D7AF-6C28-41EC-B1A8-7CB62AAF5E33}" srcOrd="0" destOrd="0" presId="urn:microsoft.com/office/officeart/2005/8/layout/list1"/>
    <dgm:cxn modelId="{F414CDA4-171F-4F7E-963E-844B1994E136}" type="presParOf" srcId="{50F266D6-CA50-422C-8CE1-FB0EEA659FD6}" destId="{67BCCB3B-1AE5-4465-A8D8-4FDB6510351E}" srcOrd="1" destOrd="0" presId="urn:microsoft.com/office/officeart/2005/8/layout/list1"/>
    <dgm:cxn modelId="{35EA632C-5076-48C8-850A-F6A35A42EDF0}" type="presParOf" srcId="{58EC81AB-4946-423F-A026-7BA583C945C7}" destId="{AE406F07-20AE-4CBF-A3DA-55989740938F}" srcOrd="5" destOrd="0" presId="urn:microsoft.com/office/officeart/2005/8/layout/list1"/>
    <dgm:cxn modelId="{A3194D7D-06A0-49AE-A45C-D4093CB5C5FE}" type="presParOf" srcId="{58EC81AB-4946-423F-A026-7BA583C945C7}" destId="{11C08863-9D49-4C6F-BE24-9C7E36AE24BC}" srcOrd="6" destOrd="0" presId="urn:microsoft.com/office/officeart/2005/8/layout/list1"/>
    <dgm:cxn modelId="{4BB60437-4DEC-4A99-B752-FBACEC57CEDC}" type="presParOf" srcId="{58EC81AB-4946-423F-A026-7BA583C945C7}" destId="{0F9D52C5-C7FC-4011-8F83-97246537C929}" srcOrd="7" destOrd="0" presId="urn:microsoft.com/office/officeart/2005/8/layout/list1"/>
    <dgm:cxn modelId="{D83E1C59-C3B3-46CF-B7FE-3422F09527CA}" type="presParOf" srcId="{58EC81AB-4946-423F-A026-7BA583C945C7}" destId="{D9E2ADF7-3115-456A-A034-034E361039D2}" srcOrd="8" destOrd="0" presId="urn:microsoft.com/office/officeart/2005/8/layout/list1"/>
    <dgm:cxn modelId="{37226098-5C5C-4098-AB5D-C01FE2566B53}" type="presParOf" srcId="{D9E2ADF7-3115-456A-A034-034E361039D2}" destId="{A79AF2BF-40E2-4E3B-ACF1-536B211E8086}" srcOrd="0" destOrd="0" presId="urn:microsoft.com/office/officeart/2005/8/layout/list1"/>
    <dgm:cxn modelId="{685CFA55-F8BD-4D36-98EB-859293C4B740}" type="presParOf" srcId="{D9E2ADF7-3115-456A-A034-034E361039D2}" destId="{EAFD96D0-602E-46F3-B0B3-2C14ABFA4AE6}" srcOrd="1" destOrd="0" presId="urn:microsoft.com/office/officeart/2005/8/layout/list1"/>
    <dgm:cxn modelId="{B05A3C1A-3B1F-4DBB-B021-408B1EF1BFDD}" type="presParOf" srcId="{58EC81AB-4946-423F-A026-7BA583C945C7}" destId="{659D8A05-8A30-4390-9B82-B5A8C25E34B4}" srcOrd="9" destOrd="0" presId="urn:microsoft.com/office/officeart/2005/8/layout/list1"/>
    <dgm:cxn modelId="{8E31AEBC-2660-4E6C-A0F1-AA33EEE83F57}" type="presParOf" srcId="{58EC81AB-4946-423F-A026-7BA583C945C7}" destId="{22290CD7-DEE6-4709-B638-A03788BE549C}" srcOrd="10" destOrd="0" presId="urn:microsoft.com/office/officeart/2005/8/layout/list1"/>
    <dgm:cxn modelId="{3BC74A26-8F79-4B45-BD9D-540DAC545689}" type="presParOf" srcId="{58EC81AB-4946-423F-A026-7BA583C945C7}" destId="{A7665095-4682-437A-BD53-D61CC1EA9DFB}" srcOrd="11" destOrd="0" presId="urn:microsoft.com/office/officeart/2005/8/layout/list1"/>
    <dgm:cxn modelId="{64BE9511-E0C3-4889-B544-01FB05642715}" type="presParOf" srcId="{58EC81AB-4946-423F-A026-7BA583C945C7}" destId="{35E5C759-2020-40CA-991C-15202155F77E}" srcOrd="12" destOrd="0" presId="urn:microsoft.com/office/officeart/2005/8/layout/list1"/>
    <dgm:cxn modelId="{EE3D85AB-6F93-4DE3-9EC0-138D1F0D2214}" type="presParOf" srcId="{35E5C759-2020-40CA-991C-15202155F77E}" destId="{25383885-D578-43E6-AD5B-44B9D50DF3FF}" srcOrd="0" destOrd="0" presId="urn:microsoft.com/office/officeart/2005/8/layout/list1"/>
    <dgm:cxn modelId="{9F8899C1-2487-4437-8B6D-E3A12F9F2113}" type="presParOf" srcId="{35E5C759-2020-40CA-991C-15202155F77E}" destId="{C5EC3854-C01E-419C-AE99-0FB4CCBD7DC5}" srcOrd="1" destOrd="0" presId="urn:microsoft.com/office/officeart/2005/8/layout/list1"/>
    <dgm:cxn modelId="{F552BDD6-E3DD-4527-AE95-B36677813833}" type="presParOf" srcId="{58EC81AB-4946-423F-A026-7BA583C945C7}" destId="{10046553-147E-4286-907D-7A47454A50C6}" srcOrd="13" destOrd="0" presId="urn:microsoft.com/office/officeart/2005/8/layout/list1"/>
    <dgm:cxn modelId="{DB16FF6A-39B2-4EBE-AEFB-AEEF8A28A986}" type="presParOf" srcId="{58EC81AB-4946-423F-A026-7BA583C945C7}" destId="{3D413D2E-062D-497C-8D6B-C17931E1AE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92F53E-8536-455E-8B9E-0F868CFB305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824A9633-C67C-43A9-8924-0803A02750E8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/>
            <a:t>Web Interface</a:t>
          </a:r>
          <a:endParaRPr lang="zh-CN" altLang="en-US" dirty="0"/>
        </a:p>
      </dgm:t>
    </dgm:pt>
    <dgm:pt modelId="{3FCA75AC-2791-43F6-BF68-31986292B9FC}" type="parTrans" cxnId="{E8CC3289-225E-4D36-B3B3-EB1258B452A4}">
      <dgm:prSet/>
      <dgm:spPr/>
      <dgm:t>
        <a:bodyPr/>
        <a:lstStyle/>
        <a:p>
          <a:endParaRPr lang="zh-CN" altLang="en-US"/>
        </a:p>
      </dgm:t>
    </dgm:pt>
    <dgm:pt modelId="{1722E0A7-1E3D-4574-8DD0-9E3D88E3231A}" type="sibTrans" cxnId="{E8CC3289-225E-4D36-B3B3-EB1258B452A4}">
      <dgm:prSet/>
      <dgm:spPr/>
      <dgm:t>
        <a:bodyPr/>
        <a:lstStyle/>
        <a:p>
          <a:endParaRPr lang="zh-CN" altLang="en-US"/>
        </a:p>
      </dgm:t>
    </dgm:pt>
    <dgm:pt modelId="{21A7A6DA-8EE7-41B0-86C2-0533C4DA9734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/>
            <a:t>React</a:t>
          </a:r>
          <a:endParaRPr lang="zh-CN" altLang="en-US" dirty="0"/>
        </a:p>
      </dgm:t>
    </dgm:pt>
    <dgm:pt modelId="{8AC095CD-70DE-42A5-9E9F-E386E1F5943C}" type="parTrans" cxnId="{84147F77-18ED-4B98-B9BA-3DF8406A8ED8}">
      <dgm:prSet/>
      <dgm:spPr/>
      <dgm:t>
        <a:bodyPr/>
        <a:lstStyle/>
        <a:p>
          <a:endParaRPr lang="zh-CN" altLang="en-US"/>
        </a:p>
      </dgm:t>
    </dgm:pt>
    <dgm:pt modelId="{9FB3D38B-FE3A-4368-BF4B-0161D6FCC9A2}" type="sibTrans" cxnId="{84147F77-18ED-4B98-B9BA-3DF8406A8ED8}">
      <dgm:prSet/>
      <dgm:spPr/>
      <dgm:t>
        <a:bodyPr/>
        <a:lstStyle/>
        <a:p>
          <a:endParaRPr lang="zh-CN" altLang="en-US"/>
        </a:p>
      </dgm:t>
    </dgm:pt>
    <dgm:pt modelId="{2D68EBF2-EEEC-4BC2-833B-846FA96B8371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/>
            <a:t>Flask</a:t>
          </a:r>
          <a:endParaRPr lang="zh-CN" altLang="en-US" dirty="0"/>
        </a:p>
      </dgm:t>
    </dgm:pt>
    <dgm:pt modelId="{053B3D96-3DC4-45E8-A510-771E1CF1D81E}" type="parTrans" cxnId="{5D2FAA20-041B-4514-B6D3-D572D3C1C233}">
      <dgm:prSet/>
      <dgm:spPr/>
      <dgm:t>
        <a:bodyPr/>
        <a:lstStyle/>
        <a:p>
          <a:endParaRPr lang="zh-CN" altLang="en-US"/>
        </a:p>
      </dgm:t>
    </dgm:pt>
    <dgm:pt modelId="{91B1F871-E72F-4FAD-A301-7C2AB160C5D3}" type="sibTrans" cxnId="{5D2FAA20-041B-4514-B6D3-D572D3C1C233}">
      <dgm:prSet/>
      <dgm:spPr/>
      <dgm:t>
        <a:bodyPr/>
        <a:lstStyle/>
        <a:p>
          <a:endParaRPr lang="zh-CN" altLang="en-US"/>
        </a:p>
      </dgm:t>
    </dgm:pt>
    <dgm:pt modelId="{61427F83-87FA-451F-8C90-E21741A86029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/>
            <a:t>Database</a:t>
          </a:r>
          <a:endParaRPr lang="zh-CN" altLang="en-US" dirty="0"/>
        </a:p>
      </dgm:t>
    </dgm:pt>
    <dgm:pt modelId="{E94C080A-D34F-41A3-B8F0-20E12B97497B}" type="parTrans" cxnId="{246D08E6-281B-4B7E-ABF2-E43F0C04D545}">
      <dgm:prSet/>
      <dgm:spPr/>
      <dgm:t>
        <a:bodyPr/>
        <a:lstStyle/>
        <a:p>
          <a:endParaRPr lang="zh-CN" altLang="en-US"/>
        </a:p>
      </dgm:t>
    </dgm:pt>
    <dgm:pt modelId="{6310CA06-99CB-4D53-BAAC-4DE75C204988}" type="sibTrans" cxnId="{246D08E6-281B-4B7E-ABF2-E43F0C04D545}">
      <dgm:prSet/>
      <dgm:spPr/>
      <dgm:t>
        <a:bodyPr/>
        <a:lstStyle/>
        <a:p>
          <a:endParaRPr lang="zh-CN" altLang="en-US"/>
        </a:p>
      </dgm:t>
    </dgm:pt>
    <dgm:pt modelId="{65BE190A-527E-4AE2-B41D-2F2E653E5B9F}" type="pres">
      <dgm:prSet presAssocID="{DB92F53E-8536-455E-8B9E-0F868CFB305C}" presName="Name0" presStyleCnt="0">
        <dgm:presLayoutVars>
          <dgm:dir/>
          <dgm:resizeHandles val="exact"/>
        </dgm:presLayoutVars>
      </dgm:prSet>
      <dgm:spPr/>
    </dgm:pt>
    <dgm:pt modelId="{82B9228C-D727-4505-AFE3-F62EC1A4BF6C}" type="pres">
      <dgm:prSet presAssocID="{824A9633-C67C-43A9-8924-0803A02750E8}" presName="node" presStyleLbl="node1" presStyleIdx="0" presStyleCnt="4">
        <dgm:presLayoutVars>
          <dgm:bulletEnabled val="1"/>
        </dgm:presLayoutVars>
      </dgm:prSet>
      <dgm:spPr/>
    </dgm:pt>
    <dgm:pt modelId="{DACAEE35-D271-415E-8B94-60CA9EBACD77}" type="pres">
      <dgm:prSet presAssocID="{1722E0A7-1E3D-4574-8DD0-9E3D88E3231A}" presName="sibTrans" presStyleLbl="sibTrans2D1" presStyleIdx="0" presStyleCnt="3" custLinFactNeighborX="-311" custLinFactNeighborY="-47457"/>
      <dgm:spPr/>
    </dgm:pt>
    <dgm:pt modelId="{9E445D6E-C47E-4E39-991C-FCD542EA1885}" type="pres">
      <dgm:prSet presAssocID="{1722E0A7-1E3D-4574-8DD0-9E3D88E3231A}" presName="connectorText" presStyleLbl="sibTrans2D1" presStyleIdx="0" presStyleCnt="3"/>
      <dgm:spPr/>
    </dgm:pt>
    <dgm:pt modelId="{1153F32B-7967-4D74-9EF0-46C814F8A11E}" type="pres">
      <dgm:prSet presAssocID="{21A7A6DA-8EE7-41B0-86C2-0533C4DA9734}" presName="node" presStyleLbl="node1" presStyleIdx="1" presStyleCnt="4">
        <dgm:presLayoutVars>
          <dgm:bulletEnabled val="1"/>
        </dgm:presLayoutVars>
      </dgm:prSet>
      <dgm:spPr/>
    </dgm:pt>
    <dgm:pt modelId="{5E261B70-D9B9-4786-A220-A79DDAFE6ECE}" type="pres">
      <dgm:prSet presAssocID="{9FB3D38B-FE3A-4368-BF4B-0161D6FCC9A2}" presName="sibTrans" presStyleLbl="sibTrans2D1" presStyleIdx="1" presStyleCnt="3" custLinFactNeighborX="-66" custLinFactNeighborY="-47457"/>
      <dgm:spPr/>
    </dgm:pt>
    <dgm:pt modelId="{91E8A100-F0CA-471F-89CD-6BBCB277AB04}" type="pres">
      <dgm:prSet presAssocID="{9FB3D38B-FE3A-4368-BF4B-0161D6FCC9A2}" presName="connectorText" presStyleLbl="sibTrans2D1" presStyleIdx="1" presStyleCnt="3"/>
      <dgm:spPr/>
    </dgm:pt>
    <dgm:pt modelId="{C2869877-6AF5-4547-959D-D93AC3367822}" type="pres">
      <dgm:prSet presAssocID="{2D68EBF2-EEEC-4BC2-833B-846FA96B8371}" presName="node" presStyleLbl="node1" presStyleIdx="2" presStyleCnt="4">
        <dgm:presLayoutVars>
          <dgm:bulletEnabled val="1"/>
        </dgm:presLayoutVars>
      </dgm:prSet>
      <dgm:spPr/>
    </dgm:pt>
    <dgm:pt modelId="{246EB53C-1097-4C31-BA52-606411D87F96}" type="pres">
      <dgm:prSet presAssocID="{91B1F871-E72F-4FAD-A301-7C2AB160C5D3}" presName="sibTrans" presStyleLbl="sibTrans2D1" presStyleIdx="2" presStyleCnt="3" custLinFactNeighborX="13195" custLinFactNeighborY="-47570"/>
      <dgm:spPr/>
    </dgm:pt>
    <dgm:pt modelId="{FF5335DE-645D-4B81-B2EF-F057CEB2AD58}" type="pres">
      <dgm:prSet presAssocID="{91B1F871-E72F-4FAD-A301-7C2AB160C5D3}" presName="connectorText" presStyleLbl="sibTrans2D1" presStyleIdx="2" presStyleCnt="3"/>
      <dgm:spPr/>
    </dgm:pt>
    <dgm:pt modelId="{84909754-FE9D-44C5-9BBC-699A153CE2C5}" type="pres">
      <dgm:prSet presAssocID="{61427F83-87FA-451F-8C90-E21741A86029}" presName="node" presStyleLbl="node1" presStyleIdx="3" presStyleCnt="4">
        <dgm:presLayoutVars>
          <dgm:bulletEnabled val="1"/>
        </dgm:presLayoutVars>
      </dgm:prSet>
      <dgm:spPr/>
    </dgm:pt>
  </dgm:ptLst>
  <dgm:cxnLst>
    <dgm:cxn modelId="{D638A672-A00E-4021-9C20-9CFD4AE814D8}" type="presOf" srcId="{824A9633-C67C-43A9-8924-0803A02750E8}" destId="{82B9228C-D727-4505-AFE3-F62EC1A4BF6C}" srcOrd="0" destOrd="0" presId="urn:microsoft.com/office/officeart/2005/8/layout/process1"/>
    <dgm:cxn modelId="{5441FDDD-2DE1-45E9-B8A0-A8D4AA5811B3}" type="presOf" srcId="{21A7A6DA-8EE7-41B0-86C2-0533C4DA9734}" destId="{1153F32B-7967-4D74-9EF0-46C814F8A11E}" srcOrd="0" destOrd="0" presId="urn:microsoft.com/office/officeart/2005/8/layout/process1"/>
    <dgm:cxn modelId="{5D2FAA20-041B-4514-B6D3-D572D3C1C233}" srcId="{DB92F53E-8536-455E-8B9E-0F868CFB305C}" destId="{2D68EBF2-EEEC-4BC2-833B-846FA96B8371}" srcOrd="2" destOrd="0" parTransId="{053B3D96-3DC4-45E8-A510-771E1CF1D81E}" sibTransId="{91B1F871-E72F-4FAD-A301-7C2AB160C5D3}"/>
    <dgm:cxn modelId="{246D08E6-281B-4B7E-ABF2-E43F0C04D545}" srcId="{DB92F53E-8536-455E-8B9E-0F868CFB305C}" destId="{61427F83-87FA-451F-8C90-E21741A86029}" srcOrd="3" destOrd="0" parTransId="{E94C080A-D34F-41A3-B8F0-20E12B97497B}" sibTransId="{6310CA06-99CB-4D53-BAAC-4DE75C204988}"/>
    <dgm:cxn modelId="{F270E631-CAE3-4C2A-9D89-52E078F9F260}" type="presOf" srcId="{2D68EBF2-EEEC-4BC2-833B-846FA96B8371}" destId="{C2869877-6AF5-4547-959D-D93AC3367822}" srcOrd="0" destOrd="0" presId="urn:microsoft.com/office/officeart/2005/8/layout/process1"/>
    <dgm:cxn modelId="{E1DB3C5D-FFCA-4EAA-9A38-10FACFE39E5D}" type="presOf" srcId="{61427F83-87FA-451F-8C90-E21741A86029}" destId="{84909754-FE9D-44C5-9BBC-699A153CE2C5}" srcOrd="0" destOrd="0" presId="urn:microsoft.com/office/officeart/2005/8/layout/process1"/>
    <dgm:cxn modelId="{D5230EE0-BC63-4BD8-A49C-C7CADD457C86}" type="presOf" srcId="{91B1F871-E72F-4FAD-A301-7C2AB160C5D3}" destId="{FF5335DE-645D-4B81-B2EF-F057CEB2AD58}" srcOrd="1" destOrd="0" presId="urn:microsoft.com/office/officeart/2005/8/layout/process1"/>
    <dgm:cxn modelId="{84147F77-18ED-4B98-B9BA-3DF8406A8ED8}" srcId="{DB92F53E-8536-455E-8B9E-0F868CFB305C}" destId="{21A7A6DA-8EE7-41B0-86C2-0533C4DA9734}" srcOrd="1" destOrd="0" parTransId="{8AC095CD-70DE-42A5-9E9F-E386E1F5943C}" sibTransId="{9FB3D38B-FE3A-4368-BF4B-0161D6FCC9A2}"/>
    <dgm:cxn modelId="{EDD49108-9F1E-4CA7-A1BC-E0392B0A2738}" type="presOf" srcId="{1722E0A7-1E3D-4574-8DD0-9E3D88E3231A}" destId="{9E445D6E-C47E-4E39-991C-FCD542EA1885}" srcOrd="1" destOrd="0" presId="urn:microsoft.com/office/officeart/2005/8/layout/process1"/>
    <dgm:cxn modelId="{6A49FF81-36C1-4428-88B9-714EADED5168}" type="presOf" srcId="{9FB3D38B-FE3A-4368-BF4B-0161D6FCC9A2}" destId="{91E8A100-F0CA-471F-89CD-6BBCB277AB04}" srcOrd="1" destOrd="0" presId="urn:microsoft.com/office/officeart/2005/8/layout/process1"/>
    <dgm:cxn modelId="{6777B64E-A9D1-46C4-8D29-B0094D6494F4}" type="presOf" srcId="{9FB3D38B-FE3A-4368-BF4B-0161D6FCC9A2}" destId="{5E261B70-D9B9-4786-A220-A79DDAFE6ECE}" srcOrd="0" destOrd="0" presId="urn:microsoft.com/office/officeart/2005/8/layout/process1"/>
    <dgm:cxn modelId="{5D98CD82-E7CA-48AE-A32D-A7BCBA21F8A9}" type="presOf" srcId="{DB92F53E-8536-455E-8B9E-0F868CFB305C}" destId="{65BE190A-527E-4AE2-B41D-2F2E653E5B9F}" srcOrd="0" destOrd="0" presId="urn:microsoft.com/office/officeart/2005/8/layout/process1"/>
    <dgm:cxn modelId="{E8CC3289-225E-4D36-B3B3-EB1258B452A4}" srcId="{DB92F53E-8536-455E-8B9E-0F868CFB305C}" destId="{824A9633-C67C-43A9-8924-0803A02750E8}" srcOrd="0" destOrd="0" parTransId="{3FCA75AC-2791-43F6-BF68-31986292B9FC}" sibTransId="{1722E0A7-1E3D-4574-8DD0-9E3D88E3231A}"/>
    <dgm:cxn modelId="{F9E91963-E8BD-4A2E-B4EA-135FB76195C6}" type="presOf" srcId="{91B1F871-E72F-4FAD-A301-7C2AB160C5D3}" destId="{246EB53C-1097-4C31-BA52-606411D87F96}" srcOrd="0" destOrd="0" presId="urn:microsoft.com/office/officeart/2005/8/layout/process1"/>
    <dgm:cxn modelId="{6C70BF1F-F535-48AB-9902-A376200A745F}" type="presOf" srcId="{1722E0A7-1E3D-4574-8DD0-9E3D88E3231A}" destId="{DACAEE35-D271-415E-8B94-60CA9EBACD77}" srcOrd="0" destOrd="0" presId="urn:microsoft.com/office/officeart/2005/8/layout/process1"/>
    <dgm:cxn modelId="{B14A850C-7390-4E72-8E78-883C8A62C49B}" type="presParOf" srcId="{65BE190A-527E-4AE2-B41D-2F2E653E5B9F}" destId="{82B9228C-D727-4505-AFE3-F62EC1A4BF6C}" srcOrd="0" destOrd="0" presId="urn:microsoft.com/office/officeart/2005/8/layout/process1"/>
    <dgm:cxn modelId="{A5F9FE14-4DF4-460D-8A22-4E06B6F23037}" type="presParOf" srcId="{65BE190A-527E-4AE2-B41D-2F2E653E5B9F}" destId="{DACAEE35-D271-415E-8B94-60CA9EBACD77}" srcOrd="1" destOrd="0" presId="urn:microsoft.com/office/officeart/2005/8/layout/process1"/>
    <dgm:cxn modelId="{6F2A4578-5303-43C1-9FD0-8AC650637456}" type="presParOf" srcId="{DACAEE35-D271-415E-8B94-60CA9EBACD77}" destId="{9E445D6E-C47E-4E39-991C-FCD542EA1885}" srcOrd="0" destOrd="0" presId="urn:microsoft.com/office/officeart/2005/8/layout/process1"/>
    <dgm:cxn modelId="{3DE0FD57-F0B2-4D95-B664-F4570D1F1400}" type="presParOf" srcId="{65BE190A-527E-4AE2-B41D-2F2E653E5B9F}" destId="{1153F32B-7967-4D74-9EF0-46C814F8A11E}" srcOrd="2" destOrd="0" presId="urn:microsoft.com/office/officeart/2005/8/layout/process1"/>
    <dgm:cxn modelId="{B05ADE0C-78B0-4FEA-B35E-6AC716146EA6}" type="presParOf" srcId="{65BE190A-527E-4AE2-B41D-2F2E653E5B9F}" destId="{5E261B70-D9B9-4786-A220-A79DDAFE6ECE}" srcOrd="3" destOrd="0" presId="urn:microsoft.com/office/officeart/2005/8/layout/process1"/>
    <dgm:cxn modelId="{DB36CB44-5528-400C-94CA-E731E47FF746}" type="presParOf" srcId="{5E261B70-D9B9-4786-A220-A79DDAFE6ECE}" destId="{91E8A100-F0CA-471F-89CD-6BBCB277AB04}" srcOrd="0" destOrd="0" presId="urn:microsoft.com/office/officeart/2005/8/layout/process1"/>
    <dgm:cxn modelId="{E36AD6C0-F97B-4CD4-9AFD-A5AF1EC0C082}" type="presParOf" srcId="{65BE190A-527E-4AE2-B41D-2F2E653E5B9F}" destId="{C2869877-6AF5-4547-959D-D93AC3367822}" srcOrd="4" destOrd="0" presId="urn:microsoft.com/office/officeart/2005/8/layout/process1"/>
    <dgm:cxn modelId="{B2185EEB-91CC-4C8D-8A75-59393D0F6CC4}" type="presParOf" srcId="{65BE190A-527E-4AE2-B41D-2F2E653E5B9F}" destId="{246EB53C-1097-4C31-BA52-606411D87F96}" srcOrd="5" destOrd="0" presId="urn:microsoft.com/office/officeart/2005/8/layout/process1"/>
    <dgm:cxn modelId="{967E092B-3773-490C-BA90-9E3D8C1F2A4E}" type="presParOf" srcId="{246EB53C-1097-4C31-BA52-606411D87F96}" destId="{FF5335DE-645D-4B81-B2EF-F057CEB2AD58}" srcOrd="0" destOrd="0" presId="urn:microsoft.com/office/officeart/2005/8/layout/process1"/>
    <dgm:cxn modelId="{B6A69701-5A45-4537-B198-2EEBEFED4758}" type="presParOf" srcId="{65BE190A-527E-4AE2-B41D-2F2E653E5B9F}" destId="{84909754-FE9D-44C5-9BBC-699A153CE2C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F7AD1-D113-4231-AC73-7D4EA644517A}">
      <dsp:nvSpPr>
        <dsp:cNvPr id="0" name=""/>
        <dsp:cNvSpPr/>
      </dsp:nvSpPr>
      <dsp:spPr>
        <a:xfrm>
          <a:off x="0" y="40170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A0327-C576-49CC-B129-E739A8955C91}">
      <dsp:nvSpPr>
        <dsp:cNvPr id="0" name=""/>
        <dsp:cNvSpPr/>
      </dsp:nvSpPr>
      <dsp:spPr>
        <a:xfrm>
          <a:off x="486013" y="47462"/>
          <a:ext cx="6804183" cy="708480"/>
        </a:xfrm>
        <a:prstGeom prst="roundRect">
          <a:avLst/>
        </a:prstGeom>
        <a:solidFill>
          <a:srgbClr val="55817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Wikidata Overview</a:t>
          </a:r>
          <a:endParaRPr lang="zh-CN" altLang="en-US" sz="2400" kern="1200" dirty="0"/>
        </a:p>
      </dsp:txBody>
      <dsp:txXfrm>
        <a:off x="520598" y="82047"/>
        <a:ext cx="6735013" cy="639310"/>
      </dsp:txXfrm>
    </dsp:sp>
    <dsp:sp modelId="{11C08863-9D49-4C6F-BE24-9C7E36AE24BC}">
      <dsp:nvSpPr>
        <dsp:cNvPr id="0" name=""/>
        <dsp:cNvSpPr/>
      </dsp:nvSpPr>
      <dsp:spPr>
        <a:xfrm>
          <a:off x="0" y="149034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CCB3B-1AE5-4465-A8D8-4FDB6510351E}">
      <dsp:nvSpPr>
        <dsp:cNvPr id="0" name=""/>
        <dsp:cNvSpPr/>
      </dsp:nvSpPr>
      <dsp:spPr>
        <a:xfrm>
          <a:off x="486013" y="1136102"/>
          <a:ext cx="6804183" cy="708480"/>
        </a:xfrm>
        <a:prstGeom prst="roundRect">
          <a:avLst/>
        </a:prstGeom>
        <a:solidFill>
          <a:srgbClr val="55817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Database Design</a:t>
          </a:r>
          <a:endParaRPr lang="zh-CN" altLang="en-US" sz="2400" kern="1200" dirty="0"/>
        </a:p>
      </dsp:txBody>
      <dsp:txXfrm>
        <a:off x="520598" y="1170687"/>
        <a:ext cx="6735013" cy="639310"/>
      </dsp:txXfrm>
    </dsp:sp>
    <dsp:sp modelId="{22290CD7-DEE6-4709-B638-A03788BE549C}">
      <dsp:nvSpPr>
        <dsp:cNvPr id="0" name=""/>
        <dsp:cNvSpPr/>
      </dsp:nvSpPr>
      <dsp:spPr>
        <a:xfrm>
          <a:off x="0" y="257898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D96D0-602E-46F3-B0B3-2C14ABFA4AE6}">
      <dsp:nvSpPr>
        <dsp:cNvPr id="0" name=""/>
        <dsp:cNvSpPr/>
      </dsp:nvSpPr>
      <dsp:spPr>
        <a:xfrm>
          <a:off x="486013" y="2224742"/>
          <a:ext cx="6804183" cy="708480"/>
        </a:xfrm>
        <a:prstGeom prst="roundRect">
          <a:avLst/>
        </a:prstGeom>
        <a:solidFill>
          <a:srgbClr val="55817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Natural Language Query</a:t>
          </a:r>
          <a:endParaRPr lang="zh-CN" altLang="en-US" sz="2400" kern="1200" dirty="0"/>
        </a:p>
      </dsp:txBody>
      <dsp:txXfrm>
        <a:off x="520598" y="2259327"/>
        <a:ext cx="6735013" cy="639310"/>
      </dsp:txXfrm>
    </dsp:sp>
    <dsp:sp modelId="{3D413D2E-062D-497C-8D6B-C17931E1AE7E}">
      <dsp:nvSpPr>
        <dsp:cNvPr id="0" name=""/>
        <dsp:cNvSpPr/>
      </dsp:nvSpPr>
      <dsp:spPr>
        <a:xfrm>
          <a:off x="0" y="366762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C3854-C01E-419C-AE99-0FB4CCBD7DC5}">
      <dsp:nvSpPr>
        <dsp:cNvPr id="0" name=""/>
        <dsp:cNvSpPr/>
      </dsp:nvSpPr>
      <dsp:spPr>
        <a:xfrm>
          <a:off x="486013" y="3313382"/>
          <a:ext cx="6804183" cy="708480"/>
        </a:xfrm>
        <a:prstGeom prst="roundRect">
          <a:avLst/>
        </a:prstGeom>
        <a:solidFill>
          <a:srgbClr val="55817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Web Demo</a:t>
          </a:r>
          <a:endParaRPr lang="zh-CN" altLang="en-US" sz="2400" kern="1200" dirty="0"/>
        </a:p>
      </dsp:txBody>
      <dsp:txXfrm>
        <a:off x="520598" y="3347967"/>
        <a:ext cx="673501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F7AD1-D113-4231-AC73-7D4EA644517A}">
      <dsp:nvSpPr>
        <dsp:cNvPr id="0" name=""/>
        <dsp:cNvSpPr/>
      </dsp:nvSpPr>
      <dsp:spPr>
        <a:xfrm>
          <a:off x="0" y="40170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A0327-C576-49CC-B129-E739A8955C91}">
      <dsp:nvSpPr>
        <dsp:cNvPr id="0" name=""/>
        <dsp:cNvSpPr/>
      </dsp:nvSpPr>
      <dsp:spPr>
        <a:xfrm>
          <a:off x="486013" y="47462"/>
          <a:ext cx="6804183" cy="708480"/>
        </a:xfrm>
        <a:prstGeom prst="roundRect">
          <a:avLst/>
        </a:prstGeom>
        <a:solidFill>
          <a:srgbClr val="55817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Wikidata Overview</a:t>
          </a:r>
          <a:endParaRPr lang="zh-CN" altLang="en-US" sz="2400" kern="1200" dirty="0"/>
        </a:p>
      </dsp:txBody>
      <dsp:txXfrm>
        <a:off x="520598" y="82047"/>
        <a:ext cx="6735013" cy="639310"/>
      </dsp:txXfrm>
    </dsp:sp>
    <dsp:sp modelId="{11C08863-9D49-4C6F-BE24-9C7E36AE24BC}">
      <dsp:nvSpPr>
        <dsp:cNvPr id="0" name=""/>
        <dsp:cNvSpPr/>
      </dsp:nvSpPr>
      <dsp:spPr>
        <a:xfrm>
          <a:off x="0" y="149034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CCB3B-1AE5-4465-A8D8-4FDB6510351E}">
      <dsp:nvSpPr>
        <dsp:cNvPr id="0" name=""/>
        <dsp:cNvSpPr/>
      </dsp:nvSpPr>
      <dsp:spPr>
        <a:xfrm>
          <a:off x="486013" y="1136102"/>
          <a:ext cx="6804183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Database Design</a:t>
          </a:r>
          <a:endParaRPr lang="zh-CN" altLang="en-US" sz="2400" kern="1200" dirty="0"/>
        </a:p>
      </dsp:txBody>
      <dsp:txXfrm>
        <a:off x="520598" y="1170687"/>
        <a:ext cx="6735013" cy="639310"/>
      </dsp:txXfrm>
    </dsp:sp>
    <dsp:sp modelId="{22290CD7-DEE6-4709-B638-A03788BE549C}">
      <dsp:nvSpPr>
        <dsp:cNvPr id="0" name=""/>
        <dsp:cNvSpPr/>
      </dsp:nvSpPr>
      <dsp:spPr>
        <a:xfrm>
          <a:off x="0" y="257898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D96D0-602E-46F3-B0B3-2C14ABFA4AE6}">
      <dsp:nvSpPr>
        <dsp:cNvPr id="0" name=""/>
        <dsp:cNvSpPr/>
      </dsp:nvSpPr>
      <dsp:spPr>
        <a:xfrm>
          <a:off x="486013" y="2224742"/>
          <a:ext cx="6804183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Natural Language Query</a:t>
          </a:r>
          <a:endParaRPr lang="zh-CN" altLang="en-US" sz="2400" kern="1200" dirty="0"/>
        </a:p>
      </dsp:txBody>
      <dsp:txXfrm>
        <a:off x="520598" y="2259327"/>
        <a:ext cx="6735013" cy="639310"/>
      </dsp:txXfrm>
    </dsp:sp>
    <dsp:sp modelId="{3D413D2E-062D-497C-8D6B-C17931E1AE7E}">
      <dsp:nvSpPr>
        <dsp:cNvPr id="0" name=""/>
        <dsp:cNvSpPr/>
      </dsp:nvSpPr>
      <dsp:spPr>
        <a:xfrm>
          <a:off x="0" y="366762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C3854-C01E-419C-AE99-0FB4CCBD7DC5}">
      <dsp:nvSpPr>
        <dsp:cNvPr id="0" name=""/>
        <dsp:cNvSpPr/>
      </dsp:nvSpPr>
      <dsp:spPr>
        <a:xfrm>
          <a:off x="486013" y="3313382"/>
          <a:ext cx="6804183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Web Demo</a:t>
          </a:r>
          <a:endParaRPr lang="zh-CN" altLang="en-US" sz="2400" kern="1200" dirty="0"/>
        </a:p>
      </dsp:txBody>
      <dsp:txXfrm>
        <a:off x="520598" y="3347967"/>
        <a:ext cx="6735013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F7AD1-D113-4231-AC73-7D4EA644517A}">
      <dsp:nvSpPr>
        <dsp:cNvPr id="0" name=""/>
        <dsp:cNvSpPr/>
      </dsp:nvSpPr>
      <dsp:spPr>
        <a:xfrm>
          <a:off x="0" y="40170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A0327-C576-49CC-B129-E739A8955C91}">
      <dsp:nvSpPr>
        <dsp:cNvPr id="0" name=""/>
        <dsp:cNvSpPr/>
      </dsp:nvSpPr>
      <dsp:spPr>
        <a:xfrm>
          <a:off x="486013" y="47462"/>
          <a:ext cx="6804183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Wikidata Overview</a:t>
          </a:r>
          <a:endParaRPr lang="zh-CN" altLang="en-US" sz="2400" kern="1200" dirty="0"/>
        </a:p>
      </dsp:txBody>
      <dsp:txXfrm>
        <a:off x="520598" y="82047"/>
        <a:ext cx="6735013" cy="639310"/>
      </dsp:txXfrm>
    </dsp:sp>
    <dsp:sp modelId="{11C08863-9D49-4C6F-BE24-9C7E36AE24BC}">
      <dsp:nvSpPr>
        <dsp:cNvPr id="0" name=""/>
        <dsp:cNvSpPr/>
      </dsp:nvSpPr>
      <dsp:spPr>
        <a:xfrm>
          <a:off x="0" y="149034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CCB3B-1AE5-4465-A8D8-4FDB6510351E}">
      <dsp:nvSpPr>
        <dsp:cNvPr id="0" name=""/>
        <dsp:cNvSpPr/>
      </dsp:nvSpPr>
      <dsp:spPr>
        <a:xfrm>
          <a:off x="486013" y="1136102"/>
          <a:ext cx="6804183" cy="708480"/>
        </a:xfrm>
        <a:prstGeom prst="roundRect">
          <a:avLst/>
        </a:prstGeom>
        <a:solidFill>
          <a:srgbClr val="55817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Database Design</a:t>
          </a:r>
          <a:endParaRPr lang="zh-CN" altLang="en-US" sz="2400" kern="1200" dirty="0"/>
        </a:p>
      </dsp:txBody>
      <dsp:txXfrm>
        <a:off x="520598" y="1170687"/>
        <a:ext cx="6735013" cy="639310"/>
      </dsp:txXfrm>
    </dsp:sp>
    <dsp:sp modelId="{22290CD7-DEE6-4709-B638-A03788BE549C}">
      <dsp:nvSpPr>
        <dsp:cNvPr id="0" name=""/>
        <dsp:cNvSpPr/>
      </dsp:nvSpPr>
      <dsp:spPr>
        <a:xfrm>
          <a:off x="0" y="257898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D96D0-602E-46F3-B0B3-2C14ABFA4AE6}">
      <dsp:nvSpPr>
        <dsp:cNvPr id="0" name=""/>
        <dsp:cNvSpPr/>
      </dsp:nvSpPr>
      <dsp:spPr>
        <a:xfrm>
          <a:off x="486013" y="2224742"/>
          <a:ext cx="6804183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Natural Language Query</a:t>
          </a:r>
          <a:endParaRPr lang="zh-CN" altLang="en-US" sz="2400" kern="1200" dirty="0"/>
        </a:p>
      </dsp:txBody>
      <dsp:txXfrm>
        <a:off x="520598" y="2259327"/>
        <a:ext cx="6735013" cy="639310"/>
      </dsp:txXfrm>
    </dsp:sp>
    <dsp:sp modelId="{3D413D2E-062D-497C-8D6B-C17931E1AE7E}">
      <dsp:nvSpPr>
        <dsp:cNvPr id="0" name=""/>
        <dsp:cNvSpPr/>
      </dsp:nvSpPr>
      <dsp:spPr>
        <a:xfrm>
          <a:off x="0" y="366762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C3854-C01E-419C-AE99-0FB4CCBD7DC5}">
      <dsp:nvSpPr>
        <dsp:cNvPr id="0" name=""/>
        <dsp:cNvSpPr/>
      </dsp:nvSpPr>
      <dsp:spPr>
        <a:xfrm>
          <a:off x="486013" y="3313382"/>
          <a:ext cx="6804183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Web Demo</a:t>
          </a:r>
          <a:endParaRPr lang="zh-CN" altLang="en-US" sz="2400" kern="1200" dirty="0"/>
        </a:p>
      </dsp:txBody>
      <dsp:txXfrm>
        <a:off x="520598" y="3347967"/>
        <a:ext cx="6735013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60D63-62A2-47ED-9E5D-D19223B4B207}">
      <dsp:nvSpPr>
        <dsp:cNvPr id="0" name=""/>
        <dsp:cNvSpPr/>
      </dsp:nvSpPr>
      <dsp:spPr>
        <a:xfrm>
          <a:off x="3212083" y="1419240"/>
          <a:ext cx="1960072" cy="1849729"/>
        </a:xfrm>
        <a:prstGeom prst="ellipse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DESIGN</a:t>
          </a:r>
          <a:endParaRPr lang="zh-CN" altLang="en-US" sz="3300" kern="1200" dirty="0"/>
        </a:p>
      </dsp:txBody>
      <dsp:txXfrm>
        <a:off x="3499129" y="1690127"/>
        <a:ext cx="1385980" cy="1307955"/>
      </dsp:txXfrm>
    </dsp:sp>
    <dsp:sp modelId="{378DB549-4DAB-40A1-A289-F5E47A758276}">
      <dsp:nvSpPr>
        <dsp:cNvPr id="0" name=""/>
        <dsp:cNvSpPr/>
      </dsp:nvSpPr>
      <dsp:spPr>
        <a:xfrm rot="12047916">
          <a:off x="1830085" y="1510928"/>
          <a:ext cx="1421846" cy="41205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F913F-5338-4613-A8C4-9828710A3846}">
      <dsp:nvSpPr>
        <dsp:cNvPr id="0" name=""/>
        <dsp:cNvSpPr/>
      </dsp:nvSpPr>
      <dsp:spPr>
        <a:xfrm>
          <a:off x="1189662" y="915115"/>
          <a:ext cx="1373500" cy="10988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SPEED</a:t>
          </a:r>
          <a:endParaRPr lang="zh-CN" altLang="en-US" sz="3300" kern="1200" dirty="0"/>
        </a:p>
      </dsp:txBody>
      <dsp:txXfrm>
        <a:off x="1221845" y="947298"/>
        <a:ext cx="1309134" cy="1034434"/>
      </dsp:txXfrm>
    </dsp:sp>
    <dsp:sp modelId="{D1C52F02-B938-4982-A817-2B5AF00917E2}">
      <dsp:nvSpPr>
        <dsp:cNvPr id="0" name=""/>
        <dsp:cNvSpPr/>
      </dsp:nvSpPr>
      <dsp:spPr>
        <a:xfrm rot="16200000">
          <a:off x="3733578" y="701298"/>
          <a:ext cx="917083" cy="41205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3FFB6-5089-4507-BDCD-007649DA7985}">
      <dsp:nvSpPr>
        <dsp:cNvPr id="0" name=""/>
        <dsp:cNvSpPr/>
      </dsp:nvSpPr>
      <dsp:spPr>
        <a:xfrm>
          <a:off x="3505369" y="-100618"/>
          <a:ext cx="1373500" cy="10988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DATA</a:t>
          </a:r>
          <a:endParaRPr lang="zh-CN" altLang="en-US" sz="3300" kern="1200" dirty="0"/>
        </a:p>
      </dsp:txBody>
      <dsp:txXfrm>
        <a:off x="3537552" y="-68435"/>
        <a:ext cx="1309134" cy="1034434"/>
      </dsp:txXfrm>
    </dsp:sp>
    <dsp:sp modelId="{94495773-1AD1-45E0-BCDC-28DF80B5ACAD}">
      <dsp:nvSpPr>
        <dsp:cNvPr id="0" name=""/>
        <dsp:cNvSpPr/>
      </dsp:nvSpPr>
      <dsp:spPr>
        <a:xfrm rot="20084136">
          <a:off x="5075338" y="1393448"/>
          <a:ext cx="1389197" cy="41205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0F7AB-EAD9-4D20-AC74-BA76F3C336F4}">
      <dsp:nvSpPr>
        <dsp:cNvPr id="0" name=""/>
        <dsp:cNvSpPr/>
      </dsp:nvSpPr>
      <dsp:spPr>
        <a:xfrm>
          <a:off x="5711345" y="753621"/>
          <a:ext cx="1373500" cy="10988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QUERY</a:t>
          </a:r>
          <a:endParaRPr lang="zh-CN" altLang="en-US" sz="3300" kern="1200" dirty="0"/>
        </a:p>
      </dsp:txBody>
      <dsp:txXfrm>
        <a:off x="5743528" y="785804"/>
        <a:ext cx="1309134" cy="1034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F7AD1-D113-4231-AC73-7D4EA644517A}">
      <dsp:nvSpPr>
        <dsp:cNvPr id="0" name=""/>
        <dsp:cNvSpPr/>
      </dsp:nvSpPr>
      <dsp:spPr>
        <a:xfrm>
          <a:off x="0" y="40170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A0327-C576-49CC-B129-E739A8955C91}">
      <dsp:nvSpPr>
        <dsp:cNvPr id="0" name=""/>
        <dsp:cNvSpPr/>
      </dsp:nvSpPr>
      <dsp:spPr>
        <a:xfrm>
          <a:off x="486013" y="47462"/>
          <a:ext cx="6804183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Wikidata Overview</a:t>
          </a:r>
          <a:endParaRPr lang="zh-CN" altLang="en-US" sz="2400" kern="1200" dirty="0"/>
        </a:p>
      </dsp:txBody>
      <dsp:txXfrm>
        <a:off x="520598" y="82047"/>
        <a:ext cx="6735013" cy="639310"/>
      </dsp:txXfrm>
    </dsp:sp>
    <dsp:sp modelId="{11C08863-9D49-4C6F-BE24-9C7E36AE24BC}">
      <dsp:nvSpPr>
        <dsp:cNvPr id="0" name=""/>
        <dsp:cNvSpPr/>
      </dsp:nvSpPr>
      <dsp:spPr>
        <a:xfrm>
          <a:off x="0" y="149034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CCB3B-1AE5-4465-A8D8-4FDB6510351E}">
      <dsp:nvSpPr>
        <dsp:cNvPr id="0" name=""/>
        <dsp:cNvSpPr/>
      </dsp:nvSpPr>
      <dsp:spPr>
        <a:xfrm>
          <a:off x="486013" y="1136102"/>
          <a:ext cx="6804183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Database Design</a:t>
          </a:r>
          <a:endParaRPr lang="zh-CN" altLang="en-US" sz="2400" kern="1200" dirty="0"/>
        </a:p>
      </dsp:txBody>
      <dsp:txXfrm>
        <a:off x="520598" y="1170687"/>
        <a:ext cx="6735013" cy="639310"/>
      </dsp:txXfrm>
    </dsp:sp>
    <dsp:sp modelId="{22290CD7-DEE6-4709-B638-A03788BE549C}">
      <dsp:nvSpPr>
        <dsp:cNvPr id="0" name=""/>
        <dsp:cNvSpPr/>
      </dsp:nvSpPr>
      <dsp:spPr>
        <a:xfrm>
          <a:off x="0" y="257898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D96D0-602E-46F3-B0B3-2C14ABFA4AE6}">
      <dsp:nvSpPr>
        <dsp:cNvPr id="0" name=""/>
        <dsp:cNvSpPr/>
      </dsp:nvSpPr>
      <dsp:spPr>
        <a:xfrm>
          <a:off x="486013" y="2224742"/>
          <a:ext cx="6804183" cy="708480"/>
        </a:xfrm>
        <a:prstGeom prst="roundRect">
          <a:avLst/>
        </a:prstGeom>
        <a:solidFill>
          <a:srgbClr val="55817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Natural Language Query</a:t>
          </a:r>
          <a:endParaRPr lang="zh-CN" altLang="en-US" sz="2400" kern="1200" dirty="0"/>
        </a:p>
      </dsp:txBody>
      <dsp:txXfrm>
        <a:off x="520598" y="2259327"/>
        <a:ext cx="6735013" cy="639310"/>
      </dsp:txXfrm>
    </dsp:sp>
    <dsp:sp modelId="{3D413D2E-062D-497C-8D6B-C17931E1AE7E}">
      <dsp:nvSpPr>
        <dsp:cNvPr id="0" name=""/>
        <dsp:cNvSpPr/>
      </dsp:nvSpPr>
      <dsp:spPr>
        <a:xfrm>
          <a:off x="0" y="366762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C3854-C01E-419C-AE99-0FB4CCBD7DC5}">
      <dsp:nvSpPr>
        <dsp:cNvPr id="0" name=""/>
        <dsp:cNvSpPr/>
      </dsp:nvSpPr>
      <dsp:spPr>
        <a:xfrm>
          <a:off x="486013" y="3313382"/>
          <a:ext cx="6804183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Web Demo</a:t>
          </a:r>
          <a:endParaRPr lang="zh-CN" altLang="en-US" sz="2400" kern="1200" dirty="0"/>
        </a:p>
      </dsp:txBody>
      <dsp:txXfrm>
        <a:off x="520598" y="3347967"/>
        <a:ext cx="6735013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F7AD1-D113-4231-AC73-7D4EA644517A}">
      <dsp:nvSpPr>
        <dsp:cNvPr id="0" name=""/>
        <dsp:cNvSpPr/>
      </dsp:nvSpPr>
      <dsp:spPr>
        <a:xfrm>
          <a:off x="0" y="40170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A0327-C576-49CC-B129-E739A8955C91}">
      <dsp:nvSpPr>
        <dsp:cNvPr id="0" name=""/>
        <dsp:cNvSpPr/>
      </dsp:nvSpPr>
      <dsp:spPr>
        <a:xfrm>
          <a:off x="486013" y="47462"/>
          <a:ext cx="6804183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Wikidata Overview</a:t>
          </a:r>
          <a:endParaRPr lang="zh-CN" altLang="en-US" sz="2400" kern="1200" dirty="0"/>
        </a:p>
      </dsp:txBody>
      <dsp:txXfrm>
        <a:off x="520598" y="82047"/>
        <a:ext cx="6735013" cy="639310"/>
      </dsp:txXfrm>
    </dsp:sp>
    <dsp:sp modelId="{11C08863-9D49-4C6F-BE24-9C7E36AE24BC}">
      <dsp:nvSpPr>
        <dsp:cNvPr id="0" name=""/>
        <dsp:cNvSpPr/>
      </dsp:nvSpPr>
      <dsp:spPr>
        <a:xfrm>
          <a:off x="0" y="149034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CCB3B-1AE5-4465-A8D8-4FDB6510351E}">
      <dsp:nvSpPr>
        <dsp:cNvPr id="0" name=""/>
        <dsp:cNvSpPr/>
      </dsp:nvSpPr>
      <dsp:spPr>
        <a:xfrm>
          <a:off x="486013" y="1136102"/>
          <a:ext cx="6804183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Database Design</a:t>
          </a:r>
          <a:endParaRPr lang="zh-CN" altLang="en-US" sz="2400" kern="1200" dirty="0"/>
        </a:p>
      </dsp:txBody>
      <dsp:txXfrm>
        <a:off x="520598" y="1170687"/>
        <a:ext cx="6735013" cy="639310"/>
      </dsp:txXfrm>
    </dsp:sp>
    <dsp:sp modelId="{22290CD7-DEE6-4709-B638-A03788BE549C}">
      <dsp:nvSpPr>
        <dsp:cNvPr id="0" name=""/>
        <dsp:cNvSpPr/>
      </dsp:nvSpPr>
      <dsp:spPr>
        <a:xfrm>
          <a:off x="0" y="257898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D96D0-602E-46F3-B0B3-2C14ABFA4AE6}">
      <dsp:nvSpPr>
        <dsp:cNvPr id="0" name=""/>
        <dsp:cNvSpPr/>
      </dsp:nvSpPr>
      <dsp:spPr>
        <a:xfrm>
          <a:off x="486013" y="2224742"/>
          <a:ext cx="6804183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Natural Language Query</a:t>
          </a:r>
          <a:endParaRPr lang="zh-CN" altLang="en-US" sz="2400" kern="1200" dirty="0"/>
        </a:p>
      </dsp:txBody>
      <dsp:txXfrm>
        <a:off x="520598" y="2259327"/>
        <a:ext cx="6735013" cy="639310"/>
      </dsp:txXfrm>
    </dsp:sp>
    <dsp:sp modelId="{3D413D2E-062D-497C-8D6B-C17931E1AE7E}">
      <dsp:nvSpPr>
        <dsp:cNvPr id="0" name=""/>
        <dsp:cNvSpPr/>
      </dsp:nvSpPr>
      <dsp:spPr>
        <a:xfrm>
          <a:off x="0" y="3667622"/>
          <a:ext cx="972026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C3854-C01E-419C-AE99-0FB4CCBD7DC5}">
      <dsp:nvSpPr>
        <dsp:cNvPr id="0" name=""/>
        <dsp:cNvSpPr/>
      </dsp:nvSpPr>
      <dsp:spPr>
        <a:xfrm>
          <a:off x="486013" y="3313382"/>
          <a:ext cx="6804183" cy="708480"/>
        </a:xfrm>
        <a:prstGeom prst="roundRect">
          <a:avLst/>
        </a:prstGeom>
        <a:solidFill>
          <a:srgbClr val="55817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Web Demo</a:t>
          </a:r>
          <a:endParaRPr lang="zh-CN" altLang="en-US" sz="2400" kern="1200" dirty="0"/>
        </a:p>
      </dsp:txBody>
      <dsp:txXfrm>
        <a:off x="520598" y="3347967"/>
        <a:ext cx="6735013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9228C-D727-4505-AFE3-F62EC1A4BF6C}">
      <dsp:nvSpPr>
        <dsp:cNvPr id="0" name=""/>
        <dsp:cNvSpPr/>
      </dsp:nvSpPr>
      <dsp:spPr>
        <a:xfrm>
          <a:off x="3913" y="1646967"/>
          <a:ext cx="1710908" cy="102654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Web Interface</a:t>
          </a:r>
          <a:endParaRPr lang="zh-CN" altLang="en-US" sz="2800" kern="1200" dirty="0"/>
        </a:p>
      </dsp:txBody>
      <dsp:txXfrm>
        <a:off x="33979" y="1677033"/>
        <a:ext cx="1650776" cy="966413"/>
      </dsp:txXfrm>
    </dsp:sp>
    <dsp:sp modelId="{DACAEE35-D271-415E-8B94-60CA9EBACD77}">
      <dsp:nvSpPr>
        <dsp:cNvPr id="0" name=""/>
        <dsp:cNvSpPr/>
      </dsp:nvSpPr>
      <dsp:spPr>
        <a:xfrm>
          <a:off x="1884784" y="1746724"/>
          <a:ext cx="362712" cy="424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884784" y="1831585"/>
        <a:ext cx="253898" cy="254583"/>
      </dsp:txXfrm>
    </dsp:sp>
    <dsp:sp modelId="{1153F32B-7967-4D74-9EF0-46C814F8A11E}">
      <dsp:nvSpPr>
        <dsp:cNvPr id="0" name=""/>
        <dsp:cNvSpPr/>
      </dsp:nvSpPr>
      <dsp:spPr>
        <a:xfrm>
          <a:off x="2399185" y="1646967"/>
          <a:ext cx="1710908" cy="102654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React</a:t>
          </a:r>
          <a:endParaRPr lang="zh-CN" altLang="en-US" sz="2800" kern="1200" dirty="0"/>
        </a:p>
      </dsp:txBody>
      <dsp:txXfrm>
        <a:off x="2429251" y="1677033"/>
        <a:ext cx="1650776" cy="966413"/>
      </dsp:txXfrm>
    </dsp:sp>
    <dsp:sp modelId="{5E261B70-D9B9-4786-A220-A79DDAFE6ECE}">
      <dsp:nvSpPr>
        <dsp:cNvPr id="0" name=""/>
        <dsp:cNvSpPr/>
      </dsp:nvSpPr>
      <dsp:spPr>
        <a:xfrm>
          <a:off x="4280945" y="1746724"/>
          <a:ext cx="362712" cy="424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280945" y="1831585"/>
        <a:ext cx="253898" cy="254583"/>
      </dsp:txXfrm>
    </dsp:sp>
    <dsp:sp modelId="{C2869877-6AF5-4547-959D-D93AC3367822}">
      <dsp:nvSpPr>
        <dsp:cNvPr id="0" name=""/>
        <dsp:cNvSpPr/>
      </dsp:nvSpPr>
      <dsp:spPr>
        <a:xfrm>
          <a:off x="4794457" y="1646967"/>
          <a:ext cx="1710908" cy="102654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Flask</a:t>
          </a:r>
          <a:endParaRPr lang="zh-CN" altLang="en-US" sz="2800" kern="1200" dirty="0"/>
        </a:p>
      </dsp:txBody>
      <dsp:txXfrm>
        <a:off x="4824523" y="1677033"/>
        <a:ext cx="1650776" cy="966413"/>
      </dsp:txXfrm>
    </dsp:sp>
    <dsp:sp modelId="{246EB53C-1097-4C31-BA52-606411D87F96}">
      <dsp:nvSpPr>
        <dsp:cNvPr id="0" name=""/>
        <dsp:cNvSpPr/>
      </dsp:nvSpPr>
      <dsp:spPr>
        <a:xfrm>
          <a:off x="6724317" y="1746245"/>
          <a:ext cx="362712" cy="424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724317" y="1831106"/>
        <a:ext cx="253898" cy="254583"/>
      </dsp:txXfrm>
    </dsp:sp>
    <dsp:sp modelId="{84909754-FE9D-44C5-9BBC-699A153CE2C5}">
      <dsp:nvSpPr>
        <dsp:cNvPr id="0" name=""/>
        <dsp:cNvSpPr/>
      </dsp:nvSpPr>
      <dsp:spPr>
        <a:xfrm>
          <a:off x="7189730" y="1646967"/>
          <a:ext cx="1710908" cy="102654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Database</a:t>
          </a:r>
          <a:endParaRPr lang="zh-CN" altLang="en-US" sz="2800" kern="1200" dirty="0"/>
        </a:p>
      </dsp:txBody>
      <dsp:txXfrm>
        <a:off x="7219796" y="1677033"/>
        <a:ext cx="1650776" cy="966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3D8B8-5537-4B5E-BCC0-66E732A70FBD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573C2-426F-45B7-AA7B-8DE5E8B80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9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e.g. </a:t>
            </a:r>
          </a:p>
          <a:p>
            <a:r>
              <a:rPr lang="en-US" altLang="zh-CN" dirty="0"/>
              <a:t>Parsing: Who did Obama married? Use regex: Who did $item married? -&gt; property: spouse, value: Obama</a:t>
            </a:r>
          </a:p>
          <a:p>
            <a:r>
              <a:rPr lang="en-US" altLang="zh-CN" dirty="0"/>
              <a:t>Linking: Obama -&gt; ?</a:t>
            </a:r>
          </a:p>
          <a:p>
            <a:r>
              <a:rPr lang="en-US" altLang="zh-CN" dirty="0"/>
              <a:t>Querying: (‘Obama’, ‘spouse’, ‘?’)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73C2-426F-45B7-AA7B-8DE5E8B802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7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0820CF-B880-4189-942D-D702A7CBA730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8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5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7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2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2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7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4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5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30820CF-B880-4189-942D-D702A7CBA730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0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WikiQuery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Lisheng</a:t>
            </a:r>
            <a:r>
              <a:rPr lang="en-US" altLang="zh-CN" dirty="0"/>
              <a:t> Wu, Hongtao 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28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Result shown below:</a:t>
            </a:r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88" y="3054667"/>
            <a:ext cx="90487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19548"/>
              </p:ext>
            </p:extLst>
          </p:nvPr>
        </p:nvGraphicFramePr>
        <p:xfrm>
          <a:off x="1023938" y="1988840"/>
          <a:ext cx="9720262" cy="4319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53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 language 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988840"/>
            <a:ext cx="10040424" cy="45568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Parsing:</a:t>
            </a:r>
          </a:p>
          <a:p>
            <a:r>
              <a:rPr lang="en-US" altLang="zh-CN" sz="2400" dirty="0"/>
              <a:t>- Natural Language -&gt; Structural information</a:t>
            </a:r>
          </a:p>
          <a:p>
            <a:r>
              <a:rPr lang="en-US" altLang="zh-CN" sz="2400" dirty="0"/>
              <a:t>- Return ‘property’, ‘value’</a:t>
            </a:r>
          </a:p>
          <a:p>
            <a:endParaRPr lang="en-US" altLang="zh-CN" sz="2400" dirty="0"/>
          </a:p>
          <a:p>
            <a:r>
              <a:rPr lang="en-US" altLang="zh-CN" sz="2800" dirty="0"/>
              <a:t>Entity Linking:</a:t>
            </a:r>
          </a:p>
          <a:p>
            <a:r>
              <a:rPr lang="en-US" altLang="zh-CN" sz="2400" dirty="0"/>
              <a:t>- Select the most probable entity given matched ones.</a:t>
            </a:r>
          </a:p>
          <a:p>
            <a:r>
              <a:rPr lang="en-US" altLang="zh-CN" sz="2400" dirty="0"/>
              <a:t>- Define ‘popularity’ as #statements associated with it.</a:t>
            </a:r>
          </a:p>
          <a:p>
            <a:endParaRPr lang="en-US" altLang="zh-CN" sz="2400" dirty="0"/>
          </a:p>
          <a:p>
            <a:r>
              <a:rPr lang="en-US" altLang="zh-CN" sz="2800" dirty="0"/>
              <a:t>Querying:</a:t>
            </a:r>
          </a:p>
          <a:p>
            <a:r>
              <a:rPr lang="en-US" altLang="zh-CN" sz="2400" dirty="0"/>
              <a:t>- Define a list of query APIs.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44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392274"/>
              </p:ext>
            </p:extLst>
          </p:nvPr>
        </p:nvGraphicFramePr>
        <p:xfrm>
          <a:off x="1023938" y="1988840"/>
          <a:ext cx="9720262" cy="4319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20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DEMO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852710"/>
              </p:ext>
            </p:extLst>
          </p:nvPr>
        </p:nvGraphicFramePr>
        <p:xfrm>
          <a:off x="1919536" y="1628800"/>
          <a:ext cx="890455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731211" y="3789040"/>
            <a:ext cx="377985" cy="438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150063" y="3779239"/>
            <a:ext cx="377985" cy="438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8568914" y="3799352"/>
            <a:ext cx="377985" cy="43895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412808" y="3341709"/>
            <a:ext cx="362712" cy="424305"/>
            <a:chOff x="1884784" y="1746724"/>
            <a:chExt cx="362712" cy="424305"/>
          </a:xfrm>
        </p:grpSpPr>
        <p:sp>
          <p:nvSpPr>
            <p:cNvPr id="11" name="箭头: 右 10"/>
            <p:cNvSpPr/>
            <p:nvPr/>
          </p:nvSpPr>
          <p:spPr>
            <a:xfrm>
              <a:off x="1884784" y="1746724"/>
              <a:ext cx="362712" cy="42430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箭头: 右 4"/>
            <p:cNvSpPr txBox="1"/>
            <p:nvPr/>
          </p:nvSpPr>
          <p:spPr>
            <a:xfrm>
              <a:off x="1884784" y="1831585"/>
              <a:ext cx="253898" cy="254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kern="120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333407" y="3797581"/>
            <a:ext cx="377985" cy="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6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watching :)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9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267651"/>
              </p:ext>
            </p:extLst>
          </p:nvPr>
        </p:nvGraphicFramePr>
        <p:xfrm>
          <a:off x="1023938" y="1988840"/>
          <a:ext cx="9720262" cy="4319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92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213229"/>
              </p:ext>
            </p:extLst>
          </p:nvPr>
        </p:nvGraphicFramePr>
        <p:xfrm>
          <a:off x="1023938" y="1988840"/>
          <a:ext cx="9720262" cy="4319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99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Wikidata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- 32% of entities have no labels (names).</a:t>
            </a:r>
          </a:p>
          <a:p>
            <a:r>
              <a:rPr lang="en-US" altLang="zh-CN" sz="2400" dirty="0"/>
              <a:t>- 25% of entities have no subclass/instance as a property.</a:t>
            </a:r>
          </a:p>
          <a:p>
            <a:r>
              <a:rPr lang="en-US" altLang="zh-CN" sz="2400" dirty="0"/>
              <a:t>- 80% of properties are used by &lt;5k statements (aka. usage).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Why shall we store all the information?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60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329096"/>
              </p:ext>
            </p:extLst>
          </p:nvPr>
        </p:nvGraphicFramePr>
        <p:xfrm>
          <a:off x="1023938" y="1988840"/>
          <a:ext cx="9720262" cy="4319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94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15319"/>
              </p:ext>
            </p:extLst>
          </p:nvPr>
        </p:nvGraphicFramePr>
        <p:xfrm>
          <a:off x="1692044" y="2492896"/>
          <a:ext cx="838424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43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Data &amp; Query as consideration:</a:t>
            </a:r>
          </a:p>
          <a:p>
            <a:r>
              <a:rPr lang="en-US" altLang="zh-CN" sz="2400" dirty="0"/>
              <a:t>- Filter out properties with usage &lt;4k OR with type of ‘external-id’. (12% left)</a:t>
            </a:r>
          </a:p>
          <a:p>
            <a:r>
              <a:rPr lang="en-US" altLang="zh-CN" sz="2400" dirty="0"/>
              <a:t>- Store only English labels.</a:t>
            </a:r>
          </a:p>
          <a:p>
            <a:r>
              <a:rPr lang="en-US" altLang="zh-CN" sz="2400" dirty="0"/>
              <a:t>- Discard ‘Reference’.</a:t>
            </a:r>
          </a:p>
          <a:p>
            <a:r>
              <a:rPr lang="en-US" altLang="zh-CN" sz="2400" dirty="0"/>
              <a:t>- Simplify ‘</a:t>
            </a:r>
            <a:r>
              <a:rPr lang="en-US" altLang="zh-CN" sz="2400" dirty="0" err="1"/>
              <a:t>datavalue</a:t>
            </a:r>
            <a:r>
              <a:rPr lang="en-US" altLang="zh-CN" sz="2400" dirty="0"/>
              <a:t>’ structure as a single value in statement.</a:t>
            </a:r>
          </a:p>
          <a:p>
            <a:r>
              <a:rPr lang="en-US" altLang="zh-CN" sz="2400" dirty="0"/>
              <a:t>  - e.g. The </a:t>
            </a:r>
            <a:r>
              <a:rPr lang="en-US" altLang="zh-CN" sz="2400" dirty="0" err="1"/>
              <a:t>datavalue</a:t>
            </a:r>
            <a:r>
              <a:rPr lang="en-US" altLang="zh-CN" sz="2400" dirty="0"/>
              <a:t> of type ‘Time’ -&gt; a Date-like string in SQL.</a:t>
            </a:r>
          </a:p>
          <a:p>
            <a:endParaRPr lang="en-US" altLang="zh-CN" sz="2400" dirty="0"/>
          </a:p>
          <a:p>
            <a:r>
              <a:rPr lang="en-US" altLang="zh-CN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1057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Query &amp; Speed as consideration:</a:t>
            </a:r>
          </a:p>
          <a:p>
            <a:r>
              <a:rPr lang="en-US" altLang="zh-CN" sz="2400" dirty="0"/>
              <a:t>- Build index.</a:t>
            </a:r>
          </a:p>
          <a:p>
            <a:r>
              <a:rPr lang="en-US" altLang="zh-CN" sz="2400" dirty="0"/>
              <a:t>- [Query2 only] Use preorder tree for faster traversal.</a:t>
            </a:r>
          </a:p>
          <a:p>
            <a:r>
              <a:rPr lang="en-US" altLang="zh-CN" sz="2400" dirty="0"/>
              <a:t>- [NLQ only] Add ‘popularity’ as a derived value for entity linking. (more later)</a:t>
            </a:r>
          </a:p>
          <a:p>
            <a:endParaRPr lang="en-US" altLang="zh-CN" sz="2400" dirty="0"/>
          </a:p>
          <a:p>
            <a:r>
              <a:rPr lang="en-US" altLang="zh-CN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328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249646"/>
            <a:ext cx="8514226" cy="40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3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113</TotalTime>
  <Words>349</Words>
  <Application>Microsoft Office PowerPoint</Application>
  <PresentationFormat>宽屏</PresentationFormat>
  <Paragraphs>79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华文仿宋</vt:lpstr>
      <vt:lpstr>Tw Cen MT</vt:lpstr>
      <vt:lpstr>Tw Cen MT Condensed</vt:lpstr>
      <vt:lpstr>Wingdings 3</vt:lpstr>
      <vt:lpstr>积分</vt:lpstr>
      <vt:lpstr>WikiQuery</vt:lpstr>
      <vt:lpstr>Outline</vt:lpstr>
      <vt:lpstr>Outline</vt:lpstr>
      <vt:lpstr>Wikidata Overview</vt:lpstr>
      <vt:lpstr>Outline</vt:lpstr>
      <vt:lpstr>DATABASE DESIGN</vt:lpstr>
      <vt:lpstr>DATABASE DESIGN</vt:lpstr>
      <vt:lpstr>DATABASE DESIGN</vt:lpstr>
      <vt:lpstr>DATABASE DESIGN</vt:lpstr>
      <vt:lpstr>DATABASE DESIGN</vt:lpstr>
      <vt:lpstr>Outline</vt:lpstr>
      <vt:lpstr>Natural language query</vt:lpstr>
      <vt:lpstr>Outline</vt:lpstr>
      <vt:lpstr>WEB DEMO</vt:lpstr>
      <vt:lpstr>Thanks for watching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WikiQuery</dc:title>
  <dc:creator>林弘韬</dc:creator>
  <cp:lastModifiedBy>林弘韬</cp:lastModifiedBy>
  <cp:revision>8</cp:revision>
  <dcterms:created xsi:type="dcterms:W3CDTF">2017-01-09T12:17:55Z</dcterms:created>
  <dcterms:modified xsi:type="dcterms:W3CDTF">2017-01-10T07:56:45Z</dcterms:modified>
</cp:coreProperties>
</file>