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57" r:id="rId5"/>
    <p:sldId id="271" r:id="rId6"/>
    <p:sldId id="272" r:id="rId7"/>
    <p:sldId id="264" r:id="rId8"/>
    <p:sldId id="273" r:id="rId9"/>
    <p:sldId id="260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Wei.chen.riceu@gmail.com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964725"/>
            <a:ext cx="8825658" cy="1416343"/>
          </a:xfrm>
        </p:spPr>
        <p:txBody>
          <a:bodyPr/>
          <a:lstStyle/>
          <a:p>
            <a:pPr algn="ctr"/>
            <a:r>
              <a:rPr lang="en-US" dirty="0" smtClean="0"/>
              <a:t>MOVIER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874" y="3615845"/>
            <a:ext cx="8825658" cy="8614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A DATA SCIENCE PROJECT ABOUT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</a:t>
            </a:r>
            <a:r>
              <a:rPr lang="en-US" dirty="0"/>
              <a:t>AND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 ANALYSIS</a:t>
            </a:r>
            <a:r>
              <a:rPr lang="en-US" sz="2800" dirty="0"/>
              <a:t> </a:t>
            </a:r>
            <a:r>
              <a:rPr lang="en-US" dirty="0"/>
              <a:t>OF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</a:t>
            </a:r>
            <a:r>
              <a:rPr lang="en-US" dirty="0"/>
              <a:t> FEATURE movies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63874" y="4583791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dirty="0" smtClean="0"/>
              <a:t>BY </a:t>
            </a:r>
            <a:r>
              <a:rPr lang="en-US" sz="2800" b="1" dirty="0" smtClean="0"/>
              <a:t>Wei CHEN</a:t>
            </a:r>
          </a:p>
          <a:p>
            <a:pPr algn="ctr"/>
            <a:r>
              <a:rPr lang="en-US" u="sng" dirty="0" err="1" smtClean="0"/>
              <a:t>Movier.space</a:t>
            </a:r>
            <a:endParaRPr lang="en-US" u="sng" dirty="0" smtClean="0"/>
          </a:p>
          <a:p>
            <a:pPr algn="ctr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Scope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23" y="1422443"/>
            <a:ext cx="7949924" cy="4825006"/>
          </a:xfrm>
        </p:spPr>
      </p:pic>
    </p:spTree>
    <p:extLst>
      <p:ext uri="{BB962C8B-B14F-4D97-AF65-F5344CB8AC3E}">
        <p14:creationId xmlns:p14="http://schemas.microsoft.com/office/powerpoint/2010/main" val="2456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Box 7"/>
          <p:cNvSpPr txBox="1"/>
          <p:nvPr/>
        </p:nvSpPr>
        <p:spPr>
          <a:xfrm>
            <a:off x="3804347" y="674400"/>
            <a:ext cx="458330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Movier</a:t>
            </a:r>
            <a:endParaRPr lang="en-US" sz="2800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By Wei Chen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url: </a:t>
            </a:r>
            <a:r>
              <a:rPr lang="en-US" dirty="0" err="1" smtClean="0"/>
              <a:t>movier.space</a:t>
            </a:r>
            <a:endParaRPr lang="en-US" dirty="0" smtClean="0"/>
          </a:p>
          <a:p>
            <a:pPr algn="ctr"/>
            <a:r>
              <a:rPr lang="en-US" dirty="0" smtClean="0"/>
              <a:t>repo: github.com/weichen1984/</a:t>
            </a:r>
            <a:r>
              <a:rPr lang="en-US" dirty="0" err="1" smtClean="0"/>
              <a:t>Movier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About Me: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Wei.chen.riceu@gmail.com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weichen1984@LinkedIn/</a:t>
            </a:r>
            <a:r>
              <a:rPr lang="en-US" dirty="0" err="1" smtClean="0"/>
              <a:t>github</a:t>
            </a:r>
            <a:r>
              <a:rPr lang="en-US" dirty="0" smtClean="0"/>
              <a:t>/twitter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Acknowledgements: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Zipfian</a:t>
            </a:r>
            <a:r>
              <a:rPr lang="en-US" dirty="0" smtClean="0"/>
              <a:t> fellow students/instructors</a:t>
            </a:r>
          </a:p>
          <a:p>
            <a:pPr algn="ctr"/>
            <a:r>
              <a:rPr lang="en-US" dirty="0" smtClean="0"/>
              <a:t>Opensubtitles.org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67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02" y="452718"/>
            <a:ext cx="4448545" cy="5931394"/>
          </a:xfrm>
        </p:spPr>
      </p:pic>
    </p:spTree>
    <p:extLst>
      <p:ext uri="{BB962C8B-B14F-4D97-AF65-F5344CB8AC3E}">
        <p14:creationId xmlns:p14="http://schemas.microsoft.com/office/powerpoint/2010/main" val="35661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564899"/>
            <a:ext cx="4580797" cy="2576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705124"/>
            <a:ext cx="4848636" cy="2263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68" y="3499591"/>
            <a:ext cx="4389120" cy="246888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68" y="564899"/>
            <a:ext cx="4389120" cy="2468880"/>
          </a:xfrm>
        </p:spPr>
      </p:pic>
    </p:spTree>
    <p:extLst>
      <p:ext uri="{BB962C8B-B14F-4D97-AF65-F5344CB8AC3E}">
        <p14:creationId xmlns:p14="http://schemas.microsoft.com/office/powerpoint/2010/main" val="14777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Forrest</a:t>
            </a:r>
            <a:br>
              <a:rPr lang="en-US" dirty="0" smtClean="0"/>
            </a:br>
            <a:r>
              <a:rPr lang="en-US" dirty="0" smtClean="0"/>
              <a:t>Gump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069" y="452718"/>
            <a:ext cx="6510444" cy="579568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07794"/>
            <a:ext cx="6695577" cy="4051601"/>
          </a:xfrm>
        </p:spPr>
      </p:pic>
      <p:sp>
        <p:nvSpPr>
          <p:cNvPr id="5" name="TextBox 4"/>
          <p:cNvSpPr txBox="1"/>
          <p:nvPr/>
        </p:nvSpPr>
        <p:spPr>
          <a:xfrm>
            <a:off x="8074258" y="1607794"/>
            <a:ext cx="2846291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okay</a:t>
            </a:r>
            <a:r>
              <a:rPr lang="en-US" sz="2200" b="1" dirty="0" smtClean="0">
                <a:solidFill>
                  <a:schemeClr val="accent1"/>
                </a:solidFill>
              </a:rPr>
              <a:t>, </a:t>
            </a:r>
            <a:r>
              <a:rPr lang="en-US" sz="2200" b="1" dirty="0" err="1" smtClean="0">
                <a:solidFill>
                  <a:schemeClr val="accent1"/>
                </a:solidFill>
              </a:rPr>
              <a:t>gotta</a:t>
            </a:r>
            <a:r>
              <a:rPr lang="en-US" sz="2200" b="1" dirty="0" smtClean="0">
                <a:solidFill>
                  <a:schemeClr val="accent1"/>
                </a:solidFill>
              </a:rPr>
              <a:t>, actual, </a:t>
            </a:r>
            <a:r>
              <a:rPr lang="en-US" sz="2200" b="1" dirty="0" err="1" smtClean="0">
                <a:solidFill>
                  <a:schemeClr val="accent1"/>
                </a:solidFill>
              </a:rPr>
              <a:t>wanna</a:t>
            </a:r>
            <a:r>
              <a:rPr lang="en-US" sz="2200" b="1" dirty="0" smtClean="0">
                <a:solidFill>
                  <a:schemeClr val="accent1"/>
                </a:solidFill>
              </a:rPr>
              <a:t>, wow, hmm, phone, huh, bye, mom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4258" y="4212845"/>
            <a:ext cx="2939143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B050"/>
                </a:solidFill>
              </a:rPr>
              <a:t>mrs</a:t>
            </a:r>
            <a:r>
              <a:rPr lang="en-US" sz="2200" b="1" dirty="0" smtClean="0">
                <a:solidFill>
                  <a:srgbClr val="00B050"/>
                </a:solidFill>
              </a:rPr>
              <a:t>, darling, dear, mother, marry, husband, goodbye, shall, lady, wonder</a:t>
            </a:r>
            <a:endParaRPr lang="en-US"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Trend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4258" y="1607794"/>
            <a:ext cx="2846291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colonel</a:t>
            </a:r>
            <a:r>
              <a:rPr lang="en-US" sz="2200" b="1" dirty="0" smtClean="0">
                <a:solidFill>
                  <a:schemeClr val="accent1"/>
                </a:solidFill>
              </a:rPr>
              <a:t>, general, major, men, army, command, war, sir, order, soldier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4258" y="4212845"/>
            <a:ext cx="2939143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Horse , </a:t>
            </a:r>
            <a:r>
              <a:rPr lang="en-US" sz="2200" b="1" dirty="0" err="1" smtClean="0">
                <a:solidFill>
                  <a:srgbClr val="00B050"/>
                </a:solidFill>
              </a:rPr>
              <a:t>indian</a:t>
            </a:r>
            <a:r>
              <a:rPr lang="en-US" sz="2200" b="1" dirty="0" smtClean="0">
                <a:solidFill>
                  <a:srgbClr val="00B050"/>
                </a:solidFill>
              </a:rPr>
              <a:t>, ride, gold, wagon, gun, ranch, race, cattle, men</a:t>
            </a:r>
            <a:endParaRPr lang="en-US" sz="22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07794"/>
            <a:ext cx="6765307" cy="405160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15" y="681680"/>
            <a:ext cx="8825659" cy="1981200"/>
          </a:xfrm>
        </p:spPr>
        <p:txBody>
          <a:bodyPr/>
          <a:lstStyle/>
          <a:p>
            <a:pPr algn="ctr"/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Topic Occurrence Index </a:t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FFC000"/>
                </a:solidFill>
              </a:rPr>
              <a:t>PREDICT?)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Box Office</a:t>
            </a:r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112572" y="3719384"/>
            <a:ext cx="3511547" cy="155695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</a:t>
            </a:r>
            <a:r>
              <a:rPr lang="en-US" sz="3200" baseline="30000" dirty="0"/>
              <a:t>2</a:t>
            </a:r>
            <a:r>
              <a:rPr lang="en-US" sz="3200" dirty="0" smtClean="0"/>
              <a:t> ~ 27%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1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Forrest</a:t>
            </a:r>
            <a:br>
              <a:rPr lang="en-US" dirty="0" smtClean="0"/>
            </a:br>
            <a:r>
              <a:rPr lang="en-US" dirty="0" smtClean="0"/>
              <a:t>Gump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069" y="452718"/>
            <a:ext cx="6510444" cy="579568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Map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43" y="1298876"/>
            <a:ext cx="8410891" cy="4840660"/>
          </a:xfrm>
        </p:spPr>
      </p:pic>
    </p:spTree>
    <p:extLst>
      <p:ext uri="{BB962C8B-B14F-4D97-AF65-F5344CB8AC3E}">
        <p14:creationId xmlns:p14="http://schemas.microsoft.com/office/powerpoint/2010/main" val="31804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1554</TotalTime>
  <Words>133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MOVIER</vt:lpstr>
      <vt:lpstr>PowerPoint Presentation</vt:lpstr>
      <vt:lpstr>PowerPoint Presentation</vt:lpstr>
      <vt:lpstr>Forrest Gump</vt:lpstr>
      <vt:lpstr>Topic Trend</vt:lpstr>
      <vt:lpstr>Topic Trend</vt:lpstr>
      <vt:lpstr>Random Forest Regressor  Topic Occurrence Index  (PREDICT?)  Box Office</vt:lpstr>
      <vt:lpstr>Forrest Gump</vt:lpstr>
      <vt:lpstr>Mind Map</vt:lpstr>
      <vt:lpstr>Data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Chen</dc:creator>
  <cp:lastModifiedBy>Wei Chen</cp:lastModifiedBy>
  <cp:revision>33</cp:revision>
  <dcterms:created xsi:type="dcterms:W3CDTF">2015-03-16T17:32:00Z</dcterms:created>
  <dcterms:modified xsi:type="dcterms:W3CDTF">2015-03-18T23:34:42Z</dcterms:modified>
</cp:coreProperties>
</file>