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79" r:id="rId4"/>
    <p:sldId id="267" r:id="rId5"/>
    <p:sldId id="268" r:id="rId6"/>
    <p:sldId id="269" r:id="rId7"/>
    <p:sldId id="270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1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8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608C0-F78B-4776-95DF-6E3796BE37F6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295F-DE7D-443C-9277-A573C5C72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3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295F-DE7D-443C-9277-A573C5C722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2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AA79-8889-414A-8B97-77BF277FE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E2FE6-000D-4375-845D-D12CE89B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BEDC-BCEE-4A3B-8E58-E9AE86AC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B0C5-D6C5-4CB1-A81F-1D21DEB3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DF7B-18BF-4197-AA37-4DB7AFFA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5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FE88-F3CE-4740-B732-A119724A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79B2-7464-41C3-A474-FF700CF03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FD3A-800E-4523-8726-E3DF46AB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61EA-3F82-4882-B1DA-845EEC8E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1840-93BA-4C4D-9B85-F347084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1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4C9B7-7062-4F33-B114-2264BCC19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FC824-50EE-4CAC-A889-928774FF9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FB8D-07D0-4B31-8ED0-41031047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4B2D-6AFA-4597-B274-C7FA77FF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0531-BA38-4176-8EEC-CDF4E5BF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3C3-9838-4C5C-B524-5E17E620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81D9-01B7-43C2-B6E5-8E7387DF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6ABD4-580B-46F6-BE66-E1C95142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3C293-890C-405F-A8A0-7E33C511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8270-930C-4D12-9A68-C05034AA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5107-FAD0-4C4A-A1E1-6AC5E6C3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BC3F-7918-419D-BAFC-4559A378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3D1A7-8D17-4429-9B72-3DE1900A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BB3C-7028-4314-A472-4A6C64CA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EC4D-2D64-4A00-8F3A-19C6B17F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1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CE86-9B44-4363-90E7-126F3545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CB16-2A5A-4CD2-988E-80482AF61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D76D7-1F4C-449C-A665-A8CDEF265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2FE52-5369-4FB0-A5BD-52BD29D1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0387B-7A84-4162-A820-F58CA483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37D69-65AA-4588-B671-C07688CB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9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7936-7311-49BD-9157-ADC23591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6367A-42B5-44BF-9AE5-EC1A79A6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7D051-E36D-41C4-9E14-5A71000BC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0BD12-3BED-44AD-964F-A85760FD9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B30FF-DFBB-4C5C-861D-9E1DADAE8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8A81F-7FD0-4E8E-B511-B9159D22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6DAF7-F054-4128-AACF-DB2A7183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C41C6-75A1-4F9D-BE83-0A0E4AFE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F0FE-84E1-4E71-935B-1F380C79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94015-F595-4614-90D1-0F70C795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47A52-AF78-4BB8-913A-5B15C36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92BBA-522E-478B-A475-96ABB57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48798-24B2-4C60-9311-2C9895B6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7482-BB4A-4567-A08D-66CDDB42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E892-D78A-4B03-B2AE-9281CD0A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9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4426-57C1-41EB-A277-35B80E57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5672-A9C2-428B-B6E9-01020582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DCFBD-8347-429C-8510-BFFDD164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C3864-81F9-47D5-AF0C-C15A7A20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89D24-6DD5-4628-A2C4-A58EF6D2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ED12-4987-4818-87CE-09375EA2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0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3E6D-8C2F-4268-9228-57891624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68343-F830-4D05-9E4C-C44FDAE4A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0D311-CC4F-42FC-852B-D68BFC67B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9B54-6CAB-42D0-B870-12012FB4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8E61-B799-487F-92EB-3B3DFB07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4EF97-4904-42F2-A3A2-6922E8AA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4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55E19-8B57-476A-905E-4457C54D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062B5-866B-4E89-968D-7D21255C1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3CCA-50C7-4AF4-843D-53DD6455D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F53C-71E8-488B-B101-5ADCF4194544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4323-579F-415F-B378-F490EDE2F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4E4B-B595-4C8B-A132-CC962C620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9D33-24FA-4BA4-95DE-3B7E085B2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2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A4E40F7-6080-0340-7755-F0AC33C0D7DC}"/>
              </a:ext>
            </a:extLst>
          </p:cNvPr>
          <p:cNvGrpSpPr/>
          <p:nvPr/>
        </p:nvGrpSpPr>
        <p:grpSpPr>
          <a:xfrm>
            <a:off x="5530293" y="1978813"/>
            <a:ext cx="2521240" cy="2703877"/>
            <a:chOff x="3273169" y="1555302"/>
            <a:chExt cx="2521240" cy="270387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BBC470-B58B-4430-989D-8112F749FDE4}"/>
                </a:ext>
              </a:extLst>
            </p:cNvPr>
            <p:cNvSpPr/>
            <p:nvPr/>
          </p:nvSpPr>
          <p:spPr>
            <a:xfrm>
              <a:off x="3273169" y="1555302"/>
              <a:ext cx="2521240" cy="27038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t"/>
            <a:lstStyle/>
            <a:p>
              <a:pPr algn="ctr"/>
              <a:endParaRPr lang="en-US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885554-742D-B9C9-122D-72736E3EA64D}"/>
                </a:ext>
              </a:extLst>
            </p:cNvPr>
            <p:cNvGrpSpPr/>
            <p:nvPr/>
          </p:nvGrpSpPr>
          <p:grpSpPr>
            <a:xfrm>
              <a:off x="3365683" y="2758323"/>
              <a:ext cx="2332473" cy="669870"/>
              <a:chOff x="5793053" y="1928951"/>
              <a:chExt cx="2332473" cy="66987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E99778-6521-4C2F-B2EA-E16FE848FF70}"/>
                  </a:ext>
                </a:extLst>
              </p:cNvPr>
              <p:cNvSpPr/>
              <p:nvPr/>
            </p:nvSpPr>
            <p:spPr>
              <a:xfrm>
                <a:off x="5793053" y="1928951"/>
                <a:ext cx="2332473" cy="6698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t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 Information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80333-F1ED-4ED7-9AF5-F0FE67190EF4}"/>
                  </a:ext>
                </a:extLst>
              </p:cNvPr>
              <p:cNvSpPr/>
              <p:nvPr/>
            </p:nvSpPr>
            <p:spPr>
              <a:xfrm>
                <a:off x="5868127" y="2166407"/>
                <a:ext cx="648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 </a:t>
                </a:r>
              </a:p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F1C6A8-05E9-4E73-9A33-BE8331DA8AD8}"/>
                  </a:ext>
                </a:extLst>
              </p:cNvPr>
              <p:cNvSpPr/>
              <p:nvPr/>
            </p:nvSpPr>
            <p:spPr>
              <a:xfrm>
                <a:off x="6632824" y="2166407"/>
                <a:ext cx="648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 Status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FDAEAF-B5DA-4F8F-A370-1D8E917AF2F8}"/>
                  </a:ext>
                </a:extLst>
              </p:cNvPr>
              <p:cNvSpPr/>
              <p:nvPr/>
            </p:nvSpPr>
            <p:spPr>
              <a:xfrm>
                <a:off x="7397522" y="2166407"/>
                <a:ext cx="648000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Sensor Location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20A42-0BCB-C24E-6F48-DF5B79F16E32}"/>
                </a:ext>
              </a:extLst>
            </p:cNvPr>
            <p:cNvGrpSpPr/>
            <p:nvPr/>
          </p:nvGrpSpPr>
          <p:grpSpPr>
            <a:xfrm>
              <a:off x="3365683" y="1694046"/>
              <a:ext cx="2332473" cy="904775"/>
              <a:chOff x="3365683" y="1694046"/>
              <a:chExt cx="2332473" cy="90477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D311D3-F80F-4242-8B74-0A47B3B8A58E}"/>
                  </a:ext>
                </a:extLst>
              </p:cNvPr>
              <p:cNvSpPr/>
              <p:nvPr/>
            </p:nvSpPr>
            <p:spPr>
              <a:xfrm>
                <a:off x="3365683" y="1694046"/>
                <a:ext cx="2332473" cy="90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t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Information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17ABD5-38D6-4392-B295-3385638B1828}"/>
                  </a:ext>
                </a:extLst>
              </p:cNvPr>
              <p:cNvSpPr/>
              <p:nvPr/>
            </p:nvSpPr>
            <p:spPr>
              <a:xfrm>
                <a:off x="3438084" y="1928951"/>
                <a:ext cx="1044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 ID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8010E77-D16E-410F-A3BF-F20B682F6A42}"/>
                  </a:ext>
                </a:extLst>
              </p:cNvPr>
              <p:cNvSpPr/>
              <p:nvPr/>
            </p:nvSpPr>
            <p:spPr>
              <a:xfrm>
                <a:off x="4578619" y="1928951"/>
                <a:ext cx="1044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Timestamp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9F095A-6F93-40F0-9AEE-3B2C0AB26CAB}"/>
                  </a:ext>
                </a:extLst>
              </p:cNvPr>
              <p:cNvSpPr/>
              <p:nvPr/>
            </p:nvSpPr>
            <p:spPr>
              <a:xfrm>
                <a:off x="3438084" y="2276397"/>
                <a:ext cx="1044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Tips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51AE61-10FA-4056-AC21-87A692438B97}"/>
                  </a:ext>
                </a:extLst>
              </p:cNvPr>
              <p:cNvSpPr/>
              <p:nvPr/>
            </p:nvSpPr>
            <p:spPr>
              <a:xfrm>
                <a:off x="4576981" y="2276397"/>
                <a:ext cx="1044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Approvers</a:t>
                </a:r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D4E8A9-75E0-D349-BA83-584AA14C69D4}"/>
                </a:ext>
              </a:extLst>
            </p:cNvPr>
            <p:cNvGrpSpPr/>
            <p:nvPr/>
          </p:nvGrpSpPr>
          <p:grpSpPr>
            <a:xfrm>
              <a:off x="3365683" y="3587695"/>
              <a:ext cx="2332473" cy="548663"/>
              <a:chOff x="5770557" y="1694046"/>
              <a:chExt cx="2332473" cy="54866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89789B0-EEFD-45C4-A43C-439E3C9AFEE5}"/>
                  </a:ext>
                </a:extLst>
              </p:cNvPr>
              <p:cNvSpPr/>
              <p:nvPr/>
            </p:nvSpPr>
            <p:spPr>
              <a:xfrm>
                <a:off x="5770557" y="1694046"/>
                <a:ext cx="2332473" cy="5486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t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582B97-0C81-48F0-86B1-00B6F1DCD9C1}"/>
                  </a:ext>
                </a:extLst>
              </p:cNvPr>
              <p:cNvSpPr/>
              <p:nvPr/>
            </p:nvSpPr>
            <p:spPr>
              <a:xfrm>
                <a:off x="5852623" y="1918389"/>
                <a:ext cx="1044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Type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CDB2D52-E36C-4A6F-B4E6-1A307A82876F}"/>
                  </a:ext>
                </a:extLst>
              </p:cNvPr>
              <p:cNvSpPr/>
              <p:nvPr/>
            </p:nvSpPr>
            <p:spPr>
              <a:xfrm>
                <a:off x="6977826" y="1918389"/>
                <a:ext cx="1044000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/>
              <a:lstStyle/>
              <a:p>
                <a:pPr algn="ctr"/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Collected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461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5267C2-FB30-AB06-E626-C77FBE8AF7D1}"/>
              </a:ext>
            </a:extLst>
          </p:cNvPr>
          <p:cNvGrpSpPr/>
          <p:nvPr/>
        </p:nvGrpSpPr>
        <p:grpSpPr>
          <a:xfrm>
            <a:off x="1499510" y="1094509"/>
            <a:ext cx="7967072" cy="4703619"/>
            <a:chOff x="1499510" y="1094509"/>
            <a:chExt cx="7967072" cy="47036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7F5553-16D8-535D-F8CD-1A9DCEED592B}"/>
                </a:ext>
              </a:extLst>
            </p:cNvPr>
            <p:cNvSpPr/>
            <p:nvPr/>
          </p:nvSpPr>
          <p:spPr>
            <a:xfrm>
              <a:off x="1499510" y="1094509"/>
              <a:ext cx="7967072" cy="47036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38119FC8-D54C-9AE6-F783-1C83C50D9A23}"/>
                </a:ext>
              </a:extLst>
            </p:cNvPr>
            <p:cNvSpPr/>
            <p:nvPr/>
          </p:nvSpPr>
          <p:spPr>
            <a:xfrm>
              <a:off x="4322362" y="1918854"/>
              <a:ext cx="5081874" cy="3768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2B538A-2FFA-5CB7-CB0C-80B60BEBC5E8}"/>
                </a:ext>
              </a:extLst>
            </p:cNvPr>
            <p:cNvSpPr/>
            <p:nvPr/>
          </p:nvSpPr>
          <p:spPr>
            <a:xfrm>
              <a:off x="2217821" y="1918848"/>
              <a:ext cx="1977107" cy="37684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F96B1204-ABCA-DFD3-6662-512AF37DC87D}"/>
                </a:ext>
              </a:extLst>
            </p:cNvPr>
            <p:cNvGrpSpPr/>
            <p:nvPr/>
          </p:nvGrpSpPr>
          <p:grpSpPr>
            <a:xfrm>
              <a:off x="2270451" y="1996576"/>
              <a:ext cx="7050986" cy="3628176"/>
              <a:chOff x="548562" y="1545510"/>
              <a:chExt cx="7050986" cy="362817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18FA1AA-A00A-FA16-5C0C-85A2D554D1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562" y="3256914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BE0DEF1-DA6D-5EE0-0D46-F5C7C5AC92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0843" y="2914633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D5D77A-6411-2D08-BEB2-7E2AB6479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0843" y="359919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1218557-547C-BAD6-7C18-653C6C6A61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3124" y="2572352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A5C6AAC-BAB1-F008-8C65-EB341EEA4F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3124" y="3256914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C21D754-B1E1-9B69-1FF5-846E22312E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3124" y="394147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1A6891B-EE18-B8A3-71C2-E82EAFBEDD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5405" y="2230072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0ACF1D4-7A83-AE8C-9090-0DBB12C04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5405" y="2914633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7214291-80CD-1BA9-A899-ADCF9E4252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5405" y="359919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6FABFD7-2481-B146-B743-492C0BC45C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5405" y="4283756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78446DB-B8FC-2146-57B2-1C0A12895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1887791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9DA825D-DC07-5C04-05AD-A464DBD8CE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2572352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D8B27A-B873-F925-7F63-5C2E53D252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3256914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D8458DE-9BEF-F1CB-A89D-BCB12BDDDD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394147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B3E8FF-2917-A442-3F98-F4D639CE9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4626037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A7A10F1-4193-6567-F7B3-1B7DB4CFAF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1545510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94E464-5638-0FE8-9759-C1C60F6141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2230072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AEFF89E-A653-46CD-267F-32EEBFE72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2914633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87F25D3-CCCA-3663-2E8B-DD78C28F1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359919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DD0EE3F-824D-E249-0218-441A311519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4283756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ADCF378-5571-A6CD-C980-8436D1F148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4968318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D92BE78-0A29-D142-1039-90D4C28938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B341437-3CFD-6A75-79C8-A5BC82D1F9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9521922-12ED-8886-4A9C-930DFAC83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0982542-E2C0-3328-1B4A-634202BF51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2491C34-17BD-13FA-7751-D43A13C530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D81B201-24DF-B13F-085F-9A01A13399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0E46604-AB4A-0BE9-46AE-5DBB328B51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7CC9FDB-650D-41D3-ACE2-C181831866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C3F54BD-3AF8-DDE5-F9F6-5A2F741F86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E563342-0D9C-C87C-1DED-28D125C79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F785068-42AC-C143-9FFB-311819C1BA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7BE1BF6-3AEE-9AA4-8374-5357CB9839BC}"/>
                  </a:ext>
                </a:extLst>
              </p:cNvPr>
              <p:cNvCxnSpPr>
                <a:cxnSpLocks/>
                <a:stCxn id="8" idx="3"/>
                <a:endCxn id="7" idx="7"/>
              </p:cNvCxnSpPr>
              <p:nvPr/>
            </p:nvCxnSpPr>
            <p:spPr>
              <a:xfrm flipH="1">
                <a:off x="723855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41EE17E-CCB2-1E99-AA3C-E9FD62C2275C}"/>
                  </a:ext>
                </a:extLst>
              </p:cNvPr>
              <p:cNvCxnSpPr>
                <a:cxnSpLocks/>
                <a:stCxn id="9" idx="1"/>
                <a:endCxn id="7" idx="5"/>
              </p:cNvCxnSpPr>
              <p:nvPr/>
            </p:nvCxnSpPr>
            <p:spPr>
              <a:xfrm flipH="1" flipV="1">
                <a:off x="723855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C7DE6E5-A2A0-BE1F-BBF4-979BA4639B51}"/>
                  </a:ext>
                </a:extLst>
              </p:cNvPr>
              <p:cNvCxnSpPr>
                <a:cxnSpLocks/>
                <a:stCxn id="10" idx="3"/>
                <a:endCxn id="8" idx="7"/>
              </p:cNvCxnSpPr>
              <p:nvPr/>
            </p:nvCxnSpPr>
            <p:spPr>
              <a:xfrm flipH="1">
                <a:off x="1066136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B941C9C-FDDE-B6E4-05B7-40B2F0F74B5D}"/>
                  </a:ext>
                </a:extLst>
              </p:cNvPr>
              <p:cNvCxnSpPr>
                <a:cxnSpLocks/>
                <a:stCxn id="11" idx="1"/>
                <a:endCxn id="8" idx="5"/>
              </p:cNvCxnSpPr>
              <p:nvPr/>
            </p:nvCxnSpPr>
            <p:spPr>
              <a:xfrm flipH="1" flipV="1">
                <a:off x="1066136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28CD5B0-F205-A506-B9CD-CED842E3DAEC}"/>
                  </a:ext>
                </a:extLst>
              </p:cNvPr>
              <p:cNvCxnSpPr>
                <a:cxnSpLocks/>
                <a:stCxn id="11" idx="3"/>
                <a:endCxn id="9" idx="7"/>
              </p:cNvCxnSpPr>
              <p:nvPr/>
            </p:nvCxnSpPr>
            <p:spPr>
              <a:xfrm flipH="1">
                <a:off x="1066136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C74BA9B-F791-EBD3-96F5-C14867A41960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1066136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1492A98-84AD-B022-B33F-9D72F8795AF9}"/>
                  </a:ext>
                </a:extLst>
              </p:cNvPr>
              <p:cNvCxnSpPr>
                <a:cxnSpLocks/>
                <a:stCxn id="13" idx="3"/>
                <a:endCxn id="10" idx="7"/>
              </p:cNvCxnSpPr>
              <p:nvPr/>
            </p:nvCxnSpPr>
            <p:spPr>
              <a:xfrm flipH="1">
                <a:off x="1408417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A3EC55D-48E9-681E-4FBC-095BFA8CB9F2}"/>
                  </a:ext>
                </a:extLst>
              </p:cNvPr>
              <p:cNvCxnSpPr>
                <a:cxnSpLocks/>
                <a:stCxn id="14" idx="1"/>
                <a:endCxn id="10" idx="5"/>
              </p:cNvCxnSpPr>
              <p:nvPr/>
            </p:nvCxnSpPr>
            <p:spPr>
              <a:xfrm flipH="1" flipV="1">
                <a:off x="1408417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63D5D06-3FB6-B4BE-73D5-4FA51AAC6690}"/>
                  </a:ext>
                </a:extLst>
              </p:cNvPr>
              <p:cNvCxnSpPr>
                <a:cxnSpLocks/>
                <a:stCxn id="14" idx="3"/>
                <a:endCxn id="11" idx="7"/>
              </p:cNvCxnSpPr>
              <p:nvPr/>
            </p:nvCxnSpPr>
            <p:spPr>
              <a:xfrm flipH="1">
                <a:off x="1408417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2ADC77D-66E8-4900-A00A-77F59B80DA78}"/>
                  </a:ext>
                </a:extLst>
              </p:cNvPr>
              <p:cNvCxnSpPr>
                <a:cxnSpLocks/>
                <a:stCxn id="15" idx="1"/>
                <a:endCxn id="11" idx="5"/>
              </p:cNvCxnSpPr>
              <p:nvPr/>
            </p:nvCxnSpPr>
            <p:spPr>
              <a:xfrm flipH="1" flipV="1">
                <a:off x="1408417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DE29807-EA08-D3B1-F1D0-8119ACFE4195}"/>
                  </a:ext>
                </a:extLst>
              </p:cNvPr>
              <p:cNvCxnSpPr>
                <a:cxnSpLocks/>
                <a:stCxn id="15" idx="3"/>
                <a:endCxn id="12" idx="7"/>
              </p:cNvCxnSpPr>
              <p:nvPr/>
            </p:nvCxnSpPr>
            <p:spPr>
              <a:xfrm flipH="1">
                <a:off x="1408417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059E95B-87EC-0CD7-38CA-595A0EF8FE4A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1408417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D64DCD1-3191-4F04-2D02-CB219BA0E889}"/>
                  </a:ext>
                </a:extLst>
              </p:cNvPr>
              <p:cNvCxnSpPr>
                <a:cxnSpLocks/>
                <a:stCxn id="17" idx="3"/>
                <a:endCxn id="13" idx="7"/>
              </p:cNvCxnSpPr>
              <p:nvPr/>
            </p:nvCxnSpPr>
            <p:spPr>
              <a:xfrm flipH="1">
                <a:off x="1750698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090CC0A-E86E-73C3-28E6-DD5A3C6DA1CB}"/>
                  </a:ext>
                </a:extLst>
              </p:cNvPr>
              <p:cNvCxnSpPr>
                <a:cxnSpLocks/>
                <a:stCxn id="18" idx="1"/>
                <a:endCxn id="13" idx="5"/>
              </p:cNvCxnSpPr>
              <p:nvPr/>
            </p:nvCxnSpPr>
            <p:spPr>
              <a:xfrm flipH="1" flipV="1">
                <a:off x="1750698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3FCF8F9-007A-FB7D-F5A7-516D1D136DB6}"/>
                  </a:ext>
                </a:extLst>
              </p:cNvPr>
              <p:cNvCxnSpPr>
                <a:cxnSpLocks/>
                <a:stCxn id="18" idx="3"/>
                <a:endCxn id="14" idx="7"/>
              </p:cNvCxnSpPr>
              <p:nvPr/>
            </p:nvCxnSpPr>
            <p:spPr>
              <a:xfrm flipH="1">
                <a:off x="1750698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E94F9E2-1BF4-C60F-ED9C-BD3537C06A3F}"/>
                  </a:ext>
                </a:extLst>
              </p:cNvPr>
              <p:cNvCxnSpPr>
                <a:cxnSpLocks/>
                <a:stCxn id="19" idx="1"/>
                <a:endCxn id="14" idx="5"/>
              </p:cNvCxnSpPr>
              <p:nvPr/>
            </p:nvCxnSpPr>
            <p:spPr>
              <a:xfrm flipH="1" flipV="1">
                <a:off x="1750698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98AE44-D827-9D3F-C4BE-B0A06D950358}"/>
                  </a:ext>
                </a:extLst>
              </p:cNvPr>
              <p:cNvCxnSpPr>
                <a:cxnSpLocks/>
                <a:stCxn id="19" idx="3"/>
                <a:endCxn id="15" idx="7"/>
              </p:cNvCxnSpPr>
              <p:nvPr/>
            </p:nvCxnSpPr>
            <p:spPr>
              <a:xfrm flipH="1">
                <a:off x="1750698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BDBC347-856A-2D61-3374-7A93F8605B18}"/>
                  </a:ext>
                </a:extLst>
              </p:cNvPr>
              <p:cNvCxnSpPr>
                <a:cxnSpLocks/>
                <a:stCxn id="20" idx="1"/>
                <a:endCxn id="15" idx="5"/>
              </p:cNvCxnSpPr>
              <p:nvPr/>
            </p:nvCxnSpPr>
            <p:spPr>
              <a:xfrm flipH="1" flipV="1">
                <a:off x="1750698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67D81A6-5C04-DDAF-512B-BDEFC53649AE}"/>
                  </a:ext>
                </a:extLst>
              </p:cNvPr>
              <p:cNvCxnSpPr>
                <a:cxnSpLocks/>
                <a:stCxn id="20" idx="3"/>
                <a:endCxn id="16" idx="7"/>
              </p:cNvCxnSpPr>
              <p:nvPr/>
            </p:nvCxnSpPr>
            <p:spPr>
              <a:xfrm flipH="1">
                <a:off x="1750698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0CB6C30-C19A-E6CA-5E04-FE892A799C4E}"/>
                  </a:ext>
                </a:extLst>
              </p:cNvPr>
              <p:cNvCxnSpPr>
                <a:cxnSpLocks/>
                <a:stCxn id="21" idx="1"/>
                <a:endCxn id="16" idx="5"/>
              </p:cNvCxnSpPr>
              <p:nvPr/>
            </p:nvCxnSpPr>
            <p:spPr>
              <a:xfrm flipH="1" flipV="1">
                <a:off x="1750698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CB5F3AC-4E0F-C021-3D19-129EF5A6E488}"/>
                  </a:ext>
                </a:extLst>
              </p:cNvPr>
              <p:cNvCxnSpPr>
                <a:cxnSpLocks/>
                <a:stCxn id="22" idx="3"/>
                <a:endCxn id="17" idx="7"/>
              </p:cNvCxnSpPr>
              <p:nvPr/>
            </p:nvCxnSpPr>
            <p:spPr>
              <a:xfrm flipH="1">
                <a:off x="2092979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8A84485-3D85-B0B7-C03A-008CBF830390}"/>
                  </a:ext>
                </a:extLst>
              </p:cNvPr>
              <p:cNvCxnSpPr>
                <a:cxnSpLocks/>
                <a:stCxn id="23" idx="1"/>
                <a:endCxn id="17" idx="5"/>
              </p:cNvCxnSpPr>
              <p:nvPr/>
            </p:nvCxnSpPr>
            <p:spPr>
              <a:xfrm flipH="1" flipV="1">
                <a:off x="2092979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BBAB89B-DEE8-ED66-B9D5-E00DA180AAB8}"/>
                  </a:ext>
                </a:extLst>
              </p:cNvPr>
              <p:cNvCxnSpPr>
                <a:cxnSpLocks/>
                <a:stCxn id="23" idx="3"/>
                <a:endCxn id="18" idx="7"/>
              </p:cNvCxnSpPr>
              <p:nvPr/>
            </p:nvCxnSpPr>
            <p:spPr>
              <a:xfrm flipH="1">
                <a:off x="2092979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F4FF2F9-0C9A-6548-B869-B118705293AF}"/>
                  </a:ext>
                </a:extLst>
              </p:cNvPr>
              <p:cNvCxnSpPr>
                <a:cxnSpLocks/>
                <a:stCxn id="24" idx="1"/>
                <a:endCxn id="18" idx="5"/>
              </p:cNvCxnSpPr>
              <p:nvPr/>
            </p:nvCxnSpPr>
            <p:spPr>
              <a:xfrm flipH="1" flipV="1">
                <a:off x="2092979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541ADD3-218D-A6B8-6DDB-92D2470C12F6}"/>
                  </a:ext>
                </a:extLst>
              </p:cNvPr>
              <p:cNvCxnSpPr>
                <a:cxnSpLocks/>
                <a:stCxn id="24" idx="3"/>
                <a:endCxn id="19" idx="7"/>
              </p:cNvCxnSpPr>
              <p:nvPr/>
            </p:nvCxnSpPr>
            <p:spPr>
              <a:xfrm flipH="1">
                <a:off x="2092979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05D2561-19E1-EFC2-4978-D4E03C01CA77}"/>
                  </a:ext>
                </a:extLst>
              </p:cNvPr>
              <p:cNvCxnSpPr>
                <a:cxnSpLocks/>
                <a:stCxn id="25" idx="1"/>
                <a:endCxn id="19" idx="5"/>
              </p:cNvCxnSpPr>
              <p:nvPr/>
            </p:nvCxnSpPr>
            <p:spPr>
              <a:xfrm flipH="1" flipV="1">
                <a:off x="2092979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5D88196-F9B5-1F14-E89C-29B117EC83AA}"/>
                  </a:ext>
                </a:extLst>
              </p:cNvPr>
              <p:cNvCxnSpPr>
                <a:cxnSpLocks/>
                <a:stCxn id="25" idx="3"/>
                <a:endCxn id="20" idx="7"/>
              </p:cNvCxnSpPr>
              <p:nvPr/>
            </p:nvCxnSpPr>
            <p:spPr>
              <a:xfrm flipH="1">
                <a:off x="2092979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F2CD69C-BF5F-4D7B-E399-97DC3DAAA489}"/>
                  </a:ext>
                </a:extLst>
              </p:cNvPr>
              <p:cNvCxnSpPr>
                <a:cxnSpLocks/>
                <a:stCxn id="26" idx="1"/>
                <a:endCxn id="20" idx="5"/>
              </p:cNvCxnSpPr>
              <p:nvPr/>
            </p:nvCxnSpPr>
            <p:spPr>
              <a:xfrm flipH="1" flipV="1">
                <a:off x="2092979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A7FF302-555F-620C-A65E-3D1576C8E1B3}"/>
                  </a:ext>
                </a:extLst>
              </p:cNvPr>
              <p:cNvCxnSpPr>
                <a:cxnSpLocks/>
                <a:stCxn id="26" idx="3"/>
                <a:endCxn id="21" idx="7"/>
              </p:cNvCxnSpPr>
              <p:nvPr/>
            </p:nvCxnSpPr>
            <p:spPr>
              <a:xfrm flipH="1">
                <a:off x="2092979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88ADCC2-CBE0-5F71-C643-A534120175C5}"/>
                  </a:ext>
                </a:extLst>
              </p:cNvPr>
              <p:cNvCxnSpPr>
                <a:cxnSpLocks/>
                <a:stCxn id="27" idx="1"/>
                <a:endCxn id="21" idx="5"/>
              </p:cNvCxnSpPr>
              <p:nvPr/>
            </p:nvCxnSpPr>
            <p:spPr>
              <a:xfrm flipH="1" flipV="1">
                <a:off x="2092979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9502327-1B0E-CBAE-84BC-8AFAA6CCC0DB}"/>
                  </a:ext>
                </a:extLst>
              </p:cNvPr>
              <p:cNvCxnSpPr>
                <a:cxnSpLocks/>
                <a:stCxn id="33" idx="1"/>
                <a:endCxn id="22" idx="7"/>
              </p:cNvCxnSpPr>
              <p:nvPr/>
            </p:nvCxnSpPr>
            <p:spPr>
              <a:xfrm flipH="1">
                <a:off x="2435260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39F6440-C67E-DA28-03C6-7F2271249A70}"/>
                  </a:ext>
                </a:extLst>
              </p:cNvPr>
              <p:cNvCxnSpPr>
                <a:cxnSpLocks/>
                <a:stCxn id="28" idx="1"/>
                <a:endCxn id="22" idx="5"/>
              </p:cNvCxnSpPr>
              <p:nvPr/>
            </p:nvCxnSpPr>
            <p:spPr>
              <a:xfrm flipH="1" flipV="1">
                <a:off x="2435260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3727BAF-C934-41BB-C878-E90EF5A9AF52}"/>
                  </a:ext>
                </a:extLst>
              </p:cNvPr>
              <p:cNvCxnSpPr>
                <a:cxnSpLocks/>
                <a:stCxn id="28" idx="3"/>
                <a:endCxn id="23" idx="7"/>
              </p:cNvCxnSpPr>
              <p:nvPr/>
            </p:nvCxnSpPr>
            <p:spPr>
              <a:xfrm flipH="1">
                <a:off x="2435260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F6D3216-598D-A021-21C4-F56D4B359F5C}"/>
                  </a:ext>
                </a:extLst>
              </p:cNvPr>
              <p:cNvCxnSpPr>
                <a:cxnSpLocks/>
                <a:stCxn id="29" idx="1"/>
                <a:endCxn id="23" idx="5"/>
              </p:cNvCxnSpPr>
              <p:nvPr/>
            </p:nvCxnSpPr>
            <p:spPr>
              <a:xfrm flipH="1" flipV="1">
                <a:off x="2435260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C351C39-0B80-433E-1747-FE0FBA87CB2D}"/>
                  </a:ext>
                </a:extLst>
              </p:cNvPr>
              <p:cNvCxnSpPr>
                <a:cxnSpLocks/>
                <a:stCxn id="29" idx="3"/>
                <a:endCxn id="24" idx="7"/>
              </p:cNvCxnSpPr>
              <p:nvPr/>
            </p:nvCxnSpPr>
            <p:spPr>
              <a:xfrm flipH="1">
                <a:off x="2435260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A67434-B456-7936-E985-ECC573997F18}"/>
                  </a:ext>
                </a:extLst>
              </p:cNvPr>
              <p:cNvCxnSpPr>
                <a:cxnSpLocks/>
                <a:stCxn id="30" idx="1"/>
                <a:endCxn id="24" idx="5"/>
              </p:cNvCxnSpPr>
              <p:nvPr/>
            </p:nvCxnSpPr>
            <p:spPr>
              <a:xfrm flipH="1" flipV="1">
                <a:off x="2435260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F9E5F84-7EEA-C3C6-6DDD-D8D413490F02}"/>
                  </a:ext>
                </a:extLst>
              </p:cNvPr>
              <p:cNvCxnSpPr>
                <a:cxnSpLocks/>
                <a:stCxn id="30" idx="3"/>
                <a:endCxn id="25" idx="7"/>
              </p:cNvCxnSpPr>
              <p:nvPr/>
            </p:nvCxnSpPr>
            <p:spPr>
              <a:xfrm flipH="1">
                <a:off x="2435260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CFB628B-B794-E311-325A-35C5C5FD9FB6}"/>
                  </a:ext>
                </a:extLst>
              </p:cNvPr>
              <p:cNvCxnSpPr>
                <a:cxnSpLocks/>
                <a:stCxn id="31" idx="1"/>
                <a:endCxn id="25" idx="5"/>
              </p:cNvCxnSpPr>
              <p:nvPr/>
            </p:nvCxnSpPr>
            <p:spPr>
              <a:xfrm flipH="1" flipV="1">
                <a:off x="2435260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FB63EDE-3C08-14F1-D58A-F7AFA2C318EC}"/>
                  </a:ext>
                </a:extLst>
              </p:cNvPr>
              <p:cNvCxnSpPr>
                <a:cxnSpLocks/>
                <a:stCxn id="31" idx="3"/>
                <a:endCxn id="26" idx="7"/>
              </p:cNvCxnSpPr>
              <p:nvPr/>
            </p:nvCxnSpPr>
            <p:spPr>
              <a:xfrm flipH="1">
                <a:off x="2435260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FF7BF9B-2030-5683-3E33-9FF0E8013DCA}"/>
                  </a:ext>
                </a:extLst>
              </p:cNvPr>
              <p:cNvCxnSpPr>
                <a:cxnSpLocks/>
                <a:stCxn id="32" idx="1"/>
                <a:endCxn id="26" idx="5"/>
              </p:cNvCxnSpPr>
              <p:nvPr/>
            </p:nvCxnSpPr>
            <p:spPr>
              <a:xfrm flipH="1" flipV="1">
                <a:off x="2435260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295E546-B2DE-7B50-B53B-0CF887A83ACA}"/>
                  </a:ext>
                </a:extLst>
              </p:cNvPr>
              <p:cNvCxnSpPr>
                <a:cxnSpLocks/>
                <a:stCxn id="33" idx="3"/>
                <a:endCxn id="28" idx="7"/>
              </p:cNvCxnSpPr>
              <p:nvPr/>
            </p:nvCxnSpPr>
            <p:spPr>
              <a:xfrm flipH="1">
                <a:off x="2777541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E5EE7F3-DAA4-3CD4-51F3-1258BA813E8A}"/>
                  </a:ext>
                </a:extLst>
              </p:cNvPr>
              <p:cNvCxnSpPr>
                <a:cxnSpLocks/>
                <a:stCxn id="34" idx="1"/>
                <a:endCxn id="28" idx="5"/>
              </p:cNvCxnSpPr>
              <p:nvPr/>
            </p:nvCxnSpPr>
            <p:spPr>
              <a:xfrm flipH="1" flipV="1">
                <a:off x="2777541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F9C826A-601C-7D96-B01D-E22AEC7AA4E2}"/>
                  </a:ext>
                </a:extLst>
              </p:cNvPr>
              <p:cNvCxnSpPr>
                <a:cxnSpLocks/>
                <a:stCxn id="34" idx="3"/>
                <a:endCxn id="29" idx="7"/>
              </p:cNvCxnSpPr>
              <p:nvPr/>
            </p:nvCxnSpPr>
            <p:spPr>
              <a:xfrm flipH="1">
                <a:off x="2777541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FF920AB0-B20C-4FD1-6B06-CA12F4B66BD6}"/>
                  </a:ext>
                </a:extLst>
              </p:cNvPr>
              <p:cNvCxnSpPr>
                <a:cxnSpLocks/>
                <a:stCxn id="35" idx="1"/>
                <a:endCxn id="29" idx="5"/>
              </p:cNvCxnSpPr>
              <p:nvPr/>
            </p:nvCxnSpPr>
            <p:spPr>
              <a:xfrm flipH="1" flipV="1">
                <a:off x="2777541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EB6EAFD-5423-9C5A-2B67-E9B4F05626F7}"/>
                  </a:ext>
                </a:extLst>
              </p:cNvPr>
              <p:cNvCxnSpPr>
                <a:cxnSpLocks/>
                <a:stCxn id="35" idx="3"/>
                <a:endCxn id="30" idx="7"/>
              </p:cNvCxnSpPr>
              <p:nvPr/>
            </p:nvCxnSpPr>
            <p:spPr>
              <a:xfrm flipH="1">
                <a:off x="2777541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1730501-9219-F073-095B-76F6B5C2B610}"/>
                  </a:ext>
                </a:extLst>
              </p:cNvPr>
              <p:cNvCxnSpPr>
                <a:cxnSpLocks/>
                <a:stCxn id="36" idx="1"/>
                <a:endCxn id="30" idx="5"/>
              </p:cNvCxnSpPr>
              <p:nvPr/>
            </p:nvCxnSpPr>
            <p:spPr>
              <a:xfrm flipH="1" flipV="1">
                <a:off x="2777541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A961575-44DB-6928-F2D2-ED3CBF6B509F}"/>
                  </a:ext>
                </a:extLst>
              </p:cNvPr>
              <p:cNvCxnSpPr>
                <a:cxnSpLocks/>
                <a:stCxn id="36" idx="3"/>
                <a:endCxn id="31" idx="7"/>
              </p:cNvCxnSpPr>
              <p:nvPr/>
            </p:nvCxnSpPr>
            <p:spPr>
              <a:xfrm flipH="1">
                <a:off x="2777541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0982097-FC0F-19B9-01D2-6D38BE9A9520}"/>
                  </a:ext>
                </a:extLst>
              </p:cNvPr>
              <p:cNvCxnSpPr>
                <a:cxnSpLocks/>
                <a:stCxn id="37" idx="1"/>
                <a:endCxn id="31" idx="5"/>
              </p:cNvCxnSpPr>
              <p:nvPr/>
            </p:nvCxnSpPr>
            <p:spPr>
              <a:xfrm flipH="1" flipV="1">
                <a:off x="2777541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E9F321B3-40EE-EEBC-448F-9029A0B90416}"/>
                  </a:ext>
                </a:extLst>
              </p:cNvPr>
              <p:cNvCxnSpPr>
                <a:cxnSpLocks/>
                <a:stCxn id="37" idx="3"/>
                <a:endCxn id="32" idx="7"/>
              </p:cNvCxnSpPr>
              <p:nvPr/>
            </p:nvCxnSpPr>
            <p:spPr>
              <a:xfrm flipH="1">
                <a:off x="2777541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63EE5C7-E433-9C58-26F6-DCA88CF44BA0}"/>
                  </a:ext>
                </a:extLst>
              </p:cNvPr>
              <p:cNvCxnSpPr>
                <a:cxnSpLocks/>
                <a:stCxn id="38" idx="1"/>
                <a:endCxn id="32" idx="5"/>
              </p:cNvCxnSpPr>
              <p:nvPr/>
            </p:nvCxnSpPr>
            <p:spPr>
              <a:xfrm flipH="1" flipV="1">
                <a:off x="2777541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05602E8-C702-24A1-3197-8F11BF22A543}"/>
                  </a:ext>
                </a:extLst>
              </p:cNvPr>
              <p:cNvCxnSpPr>
                <a:cxnSpLocks/>
                <a:stCxn id="32" idx="3"/>
                <a:endCxn id="27" idx="7"/>
              </p:cNvCxnSpPr>
              <p:nvPr/>
            </p:nvCxnSpPr>
            <p:spPr>
              <a:xfrm flipH="1">
                <a:off x="2435260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443079B-BF9E-424E-C037-896CD53A5E71}"/>
                  </a:ext>
                </a:extLst>
              </p:cNvPr>
              <p:cNvCxnSpPr>
                <a:cxnSpLocks/>
                <a:stCxn id="38" idx="3"/>
                <a:endCxn id="27" idx="5"/>
              </p:cNvCxnSpPr>
              <p:nvPr/>
            </p:nvCxnSpPr>
            <p:spPr>
              <a:xfrm flipH="1">
                <a:off x="2435260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C1C1078-379F-444C-3B8C-8A1D57340D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D9D6981-2589-20E1-6DA1-B865D9A10A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3D86DB7-203B-6109-F07F-24CBED4DA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BC8F865-691E-4698-08CE-B8B72D1AE3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8871A28-1955-1003-0885-742484F809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8FC42A0-B35B-F4AD-E039-374CA88747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C729AD8-35EA-2A50-40ED-3BEB24EAE5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EE9467-F74E-EBFF-F81C-13F4A9CD0B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812A726-AA12-6E34-3067-75D2D7D33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865C558-4805-CD35-8085-B5D5E5AAF8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6FCA1BA-87AA-5676-BB97-72CF1620E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FC6D277-ABC9-D117-685A-02CD86BAC494}"/>
                  </a:ext>
                </a:extLst>
              </p:cNvPr>
              <p:cNvCxnSpPr>
                <a:cxnSpLocks/>
                <a:stCxn id="96" idx="1"/>
                <a:endCxn id="33" idx="7"/>
              </p:cNvCxnSpPr>
              <p:nvPr/>
            </p:nvCxnSpPr>
            <p:spPr>
              <a:xfrm flipH="1">
                <a:off x="3119821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90DE4FE-D016-8BF1-7C85-C0E013A2E783}"/>
                  </a:ext>
                </a:extLst>
              </p:cNvPr>
              <p:cNvCxnSpPr>
                <a:cxnSpLocks/>
                <a:stCxn id="91" idx="1"/>
                <a:endCxn id="33" idx="5"/>
              </p:cNvCxnSpPr>
              <p:nvPr/>
            </p:nvCxnSpPr>
            <p:spPr>
              <a:xfrm flipH="1" flipV="1">
                <a:off x="3119821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C4C3858-B020-6AE7-4BC4-5224A52FAC3C}"/>
                  </a:ext>
                </a:extLst>
              </p:cNvPr>
              <p:cNvCxnSpPr>
                <a:cxnSpLocks/>
                <a:stCxn id="91" idx="3"/>
                <a:endCxn id="34" idx="7"/>
              </p:cNvCxnSpPr>
              <p:nvPr/>
            </p:nvCxnSpPr>
            <p:spPr>
              <a:xfrm flipH="1">
                <a:off x="3119821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0FE20F1E-983B-ACE8-67B1-DDEEC4D7305C}"/>
                  </a:ext>
                </a:extLst>
              </p:cNvPr>
              <p:cNvCxnSpPr>
                <a:cxnSpLocks/>
                <a:stCxn id="92" idx="1"/>
                <a:endCxn id="34" idx="5"/>
              </p:cNvCxnSpPr>
              <p:nvPr/>
            </p:nvCxnSpPr>
            <p:spPr>
              <a:xfrm flipH="1" flipV="1">
                <a:off x="3119821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9D297B4A-D3A6-BAD4-E3A9-FE558703BE0A}"/>
                  </a:ext>
                </a:extLst>
              </p:cNvPr>
              <p:cNvCxnSpPr>
                <a:cxnSpLocks/>
                <a:stCxn id="92" idx="3"/>
                <a:endCxn id="35" idx="7"/>
              </p:cNvCxnSpPr>
              <p:nvPr/>
            </p:nvCxnSpPr>
            <p:spPr>
              <a:xfrm flipH="1">
                <a:off x="3119821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9475DDB-696E-A882-26ED-7D9F6207EC65}"/>
                  </a:ext>
                </a:extLst>
              </p:cNvPr>
              <p:cNvCxnSpPr>
                <a:cxnSpLocks/>
                <a:stCxn id="93" idx="1"/>
                <a:endCxn id="35" idx="5"/>
              </p:cNvCxnSpPr>
              <p:nvPr/>
            </p:nvCxnSpPr>
            <p:spPr>
              <a:xfrm flipH="1" flipV="1">
                <a:off x="3119821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34C382CB-6A02-D6A3-B58F-EF53A449DDB5}"/>
                  </a:ext>
                </a:extLst>
              </p:cNvPr>
              <p:cNvCxnSpPr>
                <a:cxnSpLocks/>
                <a:stCxn id="93" idx="3"/>
                <a:endCxn id="36" idx="7"/>
              </p:cNvCxnSpPr>
              <p:nvPr/>
            </p:nvCxnSpPr>
            <p:spPr>
              <a:xfrm flipH="1">
                <a:off x="3119821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1A74509-8B44-0FA8-75C7-FA4DB3A90609}"/>
                  </a:ext>
                </a:extLst>
              </p:cNvPr>
              <p:cNvCxnSpPr>
                <a:cxnSpLocks/>
                <a:stCxn id="94" idx="1"/>
                <a:endCxn id="36" idx="5"/>
              </p:cNvCxnSpPr>
              <p:nvPr/>
            </p:nvCxnSpPr>
            <p:spPr>
              <a:xfrm flipH="1" flipV="1">
                <a:off x="3119821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C93FFE-F8AF-5076-2235-6FD7F7C642C7}"/>
                  </a:ext>
                </a:extLst>
              </p:cNvPr>
              <p:cNvCxnSpPr>
                <a:cxnSpLocks/>
                <a:stCxn id="94" idx="3"/>
                <a:endCxn id="37" idx="7"/>
              </p:cNvCxnSpPr>
              <p:nvPr/>
            </p:nvCxnSpPr>
            <p:spPr>
              <a:xfrm flipH="1">
                <a:off x="3119821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3E7B270-87A5-7EF6-42E1-05BE125CC27C}"/>
                  </a:ext>
                </a:extLst>
              </p:cNvPr>
              <p:cNvCxnSpPr>
                <a:cxnSpLocks/>
                <a:stCxn id="95" idx="1"/>
                <a:endCxn id="37" idx="5"/>
              </p:cNvCxnSpPr>
              <p:nvPr/>
            </p:nvCxnSpPr>
            <p:spPr>
              <a:xfrm flipH="1" flipV="1">
                <a:off x="3119821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691ABF64-DB0A-F979-2223-16F7CC72E738}"/>
                  </a:ext>
                </a:extLst>
              </p:cNvPr>
              <p:cNvCxnSpPr>
                <a:cxnSpLocks/>
                <a:stCxn id="96" idx="3"/>
                <a:endCxn id="91" idx="7"/>
              </p:cNvCxnSpPr>
              <p:nvPr/>
            </p:nvCxnSpPr>
            <p:spPr>
              <a:xfrm flipH="1">
                <a:off x="3462102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117DF5A8-4F5C-70D8-17C5-1D5C32A6AD7A}"/>
                  </a:ext>
                </a:extLst>
              </p:cNvPr>
              <p:cNvCxnSpPr>
                <a:cxnSpLocks/>
                <a:stCxn id="97" idx="1"/>
                <a:endCxn id="91" idx="5"/>
              </p:cNvCxnSpPr>
              <p:nvPr/>
            </p:nvCxnSpPr>
            <p:spPr>
              <a:xfrm flipH="1" flipV="1">
                <a:off x="3462102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22B6B9B-D722-80BE-4340-A1685C711A97}"/>
                  </a:ext>
                </a:extLst>
              </p:cNvPr>
              <p:cNvCxnSpPr>
                <a:cxnSpLocks/>
                <a:stCxn id="97" idx="3"/>
                <a:endCxn id="92" idx="7"/>
              </p:cNvCxnSpPr>
              <p:nvPr/>
            </p:nvCxnSpPr>
            <p:spPr>
              <a:xfrm flipH="1">
                <a:off x="3462102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045F836-73E0-3902-30C0-8D7B77CCA0BA}"/>
                  </a:ext>
                </a:extLst>
              </p:cNvPr>
              <p:cNvCxnSpPr>
                <a:cxnSpLocks/>
                <a:stCxn id="98" idx="1"/>
                <a:endCxn id="92" idx="5"/>
              </p:cNvCxnSpPr>
              <p:nvPr/>
            </p:nvCxnSpPr>
            <p:spPr>
              <a:xfrm flipH="1" flipV="1">
                <a:off x="3462102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C6F9B427-E3B7-C2D7-D2A3-960A4C26C204}"/>
                  </a:ext>
                </a:extLst>
              </p:cNvPr>
              <p:cNvCxnSpPr>
                <a:cxnSpLocks/>
                <a:stCxn id="98" idx="3"/>
                <a:endCxn id="93" idx="7"/>
              </p:cNvCxnSpPr>
              <p:nvPr/>
            </p:nvCxnSpPr>
            <p:spPr>
              <a:xfrm flipH="1">
                <a:off x="3462102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DEC1A717-8263-7EE2-BE2C-3E41295DEC5E}"/>
                  </a:ext>
                </a:extLst>
              </p:cNvPr>
              <p:cNvCxnSpPr>
                <a:cxnSpLocks/>
                <a:stCxn id="99" idx="1"/>
                <a:endCxn id="93" idx="5"/>
              </p:cNvCxnSpPr>
              <p:nvPr/>
            </p:nvCxnSpPr>
            <p:spPr>
              <a:xfrm flipH="1" flipV="1">
                <a:off x="3462102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7CDEB7E-C80D-904E-94FF-ED0F82ACC83B}"/>
                  </a:ext>
                </a:extLst>
              </p:cNvPr>
              <p:cNvCxnSpPr>
                <a:cxnSpLocks/>
                <a:stCxn id="99" idx="3"/>
                <a:endCxn id="94" idx="7"/>
              </p:cNvCxnSpPr>
              <p:nvPr/>
            </p:nvCxnSpPr>
            <p:spPr>
              <a:xfrm flipH="1">
                <a:off x="3462102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93B1628C-4F38-D6B7-1E36-CADACF149250}"/>
                  </a:ext>
                </a:extLst>
              </p:cNvPr>
              <p:cNvCxnSpPr>
                <a:cxnSpLocks/>
                <a:stCxn id="100" idx="1"/>
                <a:endCxn id="94" idx="5"/>
              </p:cNvCxnSpPr>
              <p:nvPr/>
            </p:nvCxnSpPr>
            <p:spPr>
              <a:xfrm flipH="1" flipV="1">
                <a:off x="3462102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A905754-AEDB-0AD6-C4C9-3E4C7E070D76}"/>
                  </a:ext>
                </a:extLst>
              </p:cNvPr>
              <p:cNvCxnSpPr>
                <a:cxnSpLocks/>
                <a:stCxn id="100" idx="3"/>
                <a:endCxn id="95" idx="7"/>
              </p:cNvCxnSpPr>
              <p:nvPr/>
            </p:nvCxnSpPr>
            <p:spPr>
              <a:xfrm flipH="1">
                <a:off x="3462102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67202EC6-F393-CCC0-D82D-023EBBC0FCD8}"/>
                  </a:ext>
                </a:extLst>
              </p:cNvPr>
              <p:cNvCxnSpPr>
                <a:cxnSpLocks/>
                <a:stCxn id="101" idx="1"/>
                <a:endCxn id="95" idx="5"/>
              </p:cNvCxnSpPr>
              <p:nvPr/>
            </p:nvCxnSpPr>
            <p:spPr>
              <a:xfrm flipH="1" flipV="1">
                <a:off x="3462102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76F64ACE-B07C-0178-D40A-D9F59AA88F74}"/>
                  </a:ext>
                </a:extLst>
              </p:cNvPr>
              <p:cNvCxnSpPr>
                <a:cxnSpLocks/>
                <a:stCxn id="95" idx="3"/>
                <a:endCxn id="38" idx="7"/>
              </p:cNvCxnSpPr>
              <p:nvPr/>
            </p:nvCxnSpPr>
            <p:spPr>
              <a:xfrm flipH="1">
                <a:off x="3119821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2B79CAF9-DD59-C567-6DFE-E164BB680F11}"/>
                  </a:ext>
                </a:extLst>
              </p:cNvPr>
              <p:cNvCxnSpPr>
                <a:cxnSpLocks/>
                <a:stCxn id="101" idx="3"/>
                <a:endCxn id="38" idx="5"/>
              </p:cNvCxnSpPr>
              <p:nvPr/>
            </p:nvCxnSpPr>
            <p:spPr>
              <a:xfrm flipH="1">
                <a:off x="3119821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207FD80-4D60-0AD0-B672-501913A3C2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F21DC77-285A-4A6D-ACC1-48EEC259EF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C1E8C3B-7131-045B-FCA1-DD97DCEA8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38F7874-FE97-DD86-8BAB-9848F98DF7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3B85B744-CAB3-CCB5-33FA-155B7EC416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C3EDAA12-92A7-6574-C832-65EFCEE0CE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49C8942-49B0-3F58-5D46-B792C34093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4E32C1F-8661-92B1-0F08-47AD00B3FC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B97ADC4-E37B-742A-58FD-9FF04BE1FC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3926F67-3DF8-F8D0-E44F-1E8016B88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4A9DD12-D20F-5945-199A-6D20B20B1E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7E91E58B-144D-709D-C703-A62321DAB4F2}"/>
                  </a:ext>
                </a:extLst>
              </p:cNvPr>
              <p:cNvCxnSpPr>
                <a:cxnSpLocks/>
                <a:stCxn id="129" idx="1"/>
                <a:endCxn id="96" idx="7"/>
              </p:cNvCxnSpPr>
              <p:nvPr/>
            </p:nvCxnSpPr>
            <p:spPr>
              <a:xfrm flipH="1">
                <a:off x="3804383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28A9D19C-AE42-E9E6-448B-0CAE9BCB93F5}"/>
                  </a:ext>
                </a:extLst>
              </p:cNvPr>
              <p:cNvCxnSpPr>
                <a:cxnSpLocks/>
                <a:stCxn id="124" idx="1"/>
                <a:endCxn id="96" idx="5"/>
              </p:cNvCxnSpPr>
              <p:nvPr/>
            </p:nvCxnSpPr>
            <p:spPr>
              <a:xfrm flipH="1" flipV="1">
                <a:off x="3804383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46E1F7C9-3144-BEE8-32F1-F65B1CF8FF8F}"/>
                  </a:ext>
                </a:extLst>
              </p:cNvPr>
              <p:cNvCxnSpPr>
                <a:cxnSpLocks/>
                <a:stCxn id="124" idx="3"/>
                <a:endCxn id="97" idx="7"/>
              </p:cNvCxnSpPr>
              <p:nvPr/>
            </p:nvCxnSpPr>
            <p:spPr>
              <a:xfrm flipH="1">
                <a:off x="3804383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09D4578B-1466-E8D1-7274-1D3B2F6E768C}"/>
                  </a:ext>
                </a:extLst>
              </p:cNvPr>
              <p:cNvCxnSpPr>
                <a:cxnSpLocks/>
                <a:stCxn id="125" idx="1"/>
                <a:endCxn id="97" idx="5"/>
              </p:cNvCxnSpPr>
              <p:nvPr/>
            </p:nvCxnSpPr>
            <p:spPr>
              <a:xfrm flipH="1" flipV="1">
                <a:off x="3804383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93E877-BD5B-D3FD-9B1A-D2FA77508746}"/>
                  </a:ext>
                </a:extLst>
              </p:cNvPr>
              <p:cNvCxnSpPr>
                <a:cxnSpLocks/>
                <a:stCxn id="125" idx="3"/>
                <a:endCxn id="98" idx="7"/>
              </p:cNvCxnSpPr>
              <p:nvPr/>
            </p:nvCxnSpPr>
            <p:spPr>
              <a:xfrm flipH="1">
                <a:off x="3804383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F768C6D-82CD-A195-28D1-BA45B3FBDB2D}"/>
                  </a:ext>
                </a:extLst>
              </p:cNvPr>
              <p:cNvCxnSpPr>
                <a:cxnSpLocks/>
                <a:stCxn id="126" idx="1"/>
                <a:endCxn id="98" idx="5"/>
              </p:cNvCxnSpPr>
              <p:nvPr/>
            </p:nvCxnSpPr>
            <p:spPr>
              <a:xfrm flipH="1" flipV="1">
                <a:off x="3804383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4841644C-C301-9D9B-299F-3998550B41A7}"/>
                  </a:ext>
                </a:extLst>
              </p:cNvPr>
              <p:cNvCxnSpPr>
                <a:cxnSpLocks/>
                <a:stCxn id="126" idx="3"/>
                <a:endCxn id="99" idx="7"/>
              </p:cNvCxnSpPr>
              <p:nvPr/>
            </p:nvCxnSpPr>
            <p:spPr>
              <a:xfrm flipH="1">
                <a:off x="3804383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5800B0CF-8A71-A9AB-53F6-0FCF91BF6B49}"/>
                  </a:ext>
                </a:extLst>
              </p:cNvPr>
              <p:cNvCxnSpPr>
                <a:cxnSpLocks/>
                <a:stCxn id="127" idx="1"/>
                <a:endCxn id="99" idx="5"/>
              </p:cNvCxnSpPr>
              <p:nvPr/>
            </p:nvCxnSpPr>
            <p:spPr>
              <a:xfrm flipH="1" flipV="1">
                <a:off x="3804383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3CEFD21-7D86-C719-B5EB-252C09A93816}"/>
                  </a:ext>
                </a:extLst>
              </p:cNvPr>
              <p:cNvCxnSpPr>
                <a:cxnSpLocks/>
                <a:stCxn id="127" idx="3"/>
                <a:endCxn id="100" idx="7"/>
              </p:cNvCxnSpPr>
              <p:nvPr/>
            </p:nvCxnSpPr>
            <p:spPr>
              <a:xfrm flipH="1">
                <a:off x="3804383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0BF75F37-95D4-23F0-B922-6A3C0301C87D}"/>
                  </a:ext>
                </a:extLst>
              </p:cNvPr>
              <p:cNvCxnSpPr>
                <a:cxnSpLocks/>
                <a:stCxn id="128" idx="1"/>
                <a:endCxn id="100" idx="5"/>
              </p:cNvCxnSpPr>
              <p:nvPr/>
            </p:nvCxnSpPr>
            <p:spPr>
              <a:xfrm flipH="1" flipV="1">
                <a:off x="3804383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A3787F1-15A1-22A4-3E6E-B66025576326}"/>
                  </a:ext>
                </a:extLst>
              </p:cNvPr>
              <p:cNvCxnSpPr>
                <a:cxnSpLocks/>
                <a:stCxn id="129" idx="3"/>
                <a:endCxn id="124" idx="7"/>
              </p:cNvCxnSpPr>
              <p:nvPr/>
            </p:nvCxnSpPr>
            <p:spPr>
              <a:xfrm flipH="1">
                <a:off x="4146664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9FC957FE-3369-D637-7291-D9B634DAD707}"/>
                  </a:ext>
                </a:extLst>
              </p:cNvPr>
              <p:cNvCxnSpPr>
                <a:cxnSpLocks/>
                <a:stCxn id="130" idx="1"/>
                <a:endCxn id="124" idx="5"/>
              </p:cNvCxnSpPr>
              <p:nvPr/>
            </p:nvCxnSpPr>
            <p:spPr>
              <a:xfrm flipH="1" flipV="1">
                <a:off x="4146664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524E5834-CAB9-0E59-4DCF-72486C36676C}"/>
                  </a:ext>
                </a:extLst>
              </p:cNvPr>
              <p:cNvCxnSpPr>
                <a:cxnSpLocks/>
                <a:stCxn id="130" idx="3"/>
                <a:endCxn id="125" idx="7"/>
              </p:cNvCxnSpPr>
              <p:nvPr/>
            </p:nvCxnSpPr>
            <p:spPr>
              <a:xfrm flipH="1">
                <a:off x="4146664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F8F0C92E-FB79-C82C-BDB0-A11F20722ED0}"/>
                  </a:ext>
                </a:extLst>
              </p:cNvPr>
              <p:cNvCxnSpPr>
                <a:cxnSpLocks/>
                <a:stCxn id="131" idx="1"/>
                <a:endCxn id="125" idx="5"/>
              </p:cNvCxnSpPr>
              <p:nvPr/>
            </p:nvCxnSpPr>
            <p:spPr>
              <a:xfrm flipH="1" flipV="1">
                <a:off x="4146664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3F5E9A68-F9CC-20DB-7EB3-E00860A5434C}"/>
                  </a:ext>
                </a:extLst>
              </p:cNvPr>
              <p:cNvCxnSpPr>
                <a:cxnSpLocks/>
                <a:stCxn id="131" idx="3"/>
                <a:endCxn id="126" idx="7"/>
              </p:cNvCxnSpPr>
              <p:nvPr/>
            </p:nvCxnSpPr>
            <p:spPr>
              <a:xfrm flipH="1">
                <a:off x="4146664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E6DA8D9F-49DB-39BB-A86E-3E67895DF80A}"/>
                  </a:ext>
                </a:extLst>
              </p:cNvPr>
              <p:cNvCxnSpPr>
                <a:cxnSpLocks/>
                <a:stCxn id="132" idx="1"/>
                <a:endCxn id="126" idx="5"/>
              </p:cNvCxnSpPr>
              <p:nvPr/>
            </p:nvCxnSpPr>
            <p:spPr>
              <a:xfrm flipH="1" flipV="1">
                <a:off x="4146664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1B7BA188-2DFF-F144-762F-E35D29B322FA}"/>
                  </a:ext>
                </a:extLst>
              </p:cNvPr>
              <p:cNvCxnSpPr>
                <a:cxnSpLocks/>
                <a:stCxn id="132" idx="3"/>
                <a:endCxn id="127" idx="7"/>
              </p:cNvCxnSpPr>
              <p:nvPr/>
            </p:nvCxnSpPr>
            <p:spPr>
              <a:xfrm flipH="1">
                <a:off x="4146664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C4108932-768A-402A-16A4-5F29308B9B83}"/>
                  </a:ext>
                </a:extLst>
              </p:cNvPr>
              <p:cNvCxnSpPr>
                <a:cxnSpLocks/>
                <a:stCxn id="133" idx="1"/>
                <a:endCxn id="127" idx="5"/>
              </p:cNvCxnSpPr>
              <p:nvPr/>
            </p:nvCxnSpPr>
            <p:spPr>
              <a:xfrm flipH="1" flipV="1">
                <a:off x="4146664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9188A799-CB26-450B-4A3E-770C56281DCF}"/>
                  </a:ext>
                </a:extLst>
              </p:cNvPr>
              <p:cNvCxnSpPr>
                <a:cxnSpLocks/>
                <a:stCxn id="133" idx="3"/>
                <a:endCxn id="128" idx="7"/>
              </p:cNvCxnSpPr>
              <p:nvPr/>
            </p:nvCxnSpPr>
            <p:spPr>
              <a:xfrm flipH="1">
                <a:off x="4146664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51EDBC09-5A59-91FC-4248-B4F8902DDDC4}"/>
                  </a:ext>
                </a:extLst>
              </p:cNvPr>
              <p:cNvCxnSpPr>
                <a:cxnSpLocks/>
                <a:stCxn id="134" idx="1"/>
                <a:endCxn id="128" idx="5"/>
              </p:cNvCxnSpPr>
              <p:nvPr/>
            </p:nvCxnSpPr>
            <p:spPr>
              <a:xfrm flipH="1" flipV="1">
                <a:off x="4146664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20EB321D-0DD7-9B34-E116-9507C6D4518B}"/>
                  </a:ext>
                </a:extLst>
              </p:cNvPr>
              <p:cNvCxnSpPr>
                <a:cxnSpLocks/>
                <a:stCxn id="128" idx="3"/>
                <a:endCxn id="101" idx="7"/>
              </p:cNvCxnSpPr>
              <p:nvPr/>
            </p:nvCxnSpPr>
            <p:spPr>
              <a:xfrm flipH="1">
                <a:off x="3804383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AF89AC78-0D03-9ED5-561E-35CA8DB0F7EF}"/>
                  </a:ext>
                </a:extLst>
              </p:cNvPr>
              <p:cNvCxnSpPr>
                <a:cxnSpLocks/>
                <a:stCxn id="134" idx="3"/>
                <a:endCxn id="101" idx="5"/>
              </p:cNvCxnSpPr>
              <p:nvPr/>
            </p:nvCxnSpPr>
            <p:spPr>
              <a:xfrm flipH="1">
                <a:off x="3804383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5FDBAB3-12AF-3CCC-D6B5-6B60680766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F365CDA-1A15-CA18-49D5-CB3BE4D384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5C888F1-D953-562A-B61B-EC48DC3D63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7A63BB85-1BA7-5F39-F509-9E99B2DA1C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DC14D3A-6828-B1A8-F838-EB8520F12A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40CFA07-43F4-6FAB-91B3-5E20AC3391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20F941D-E1E0-2258-7A64-6682824CCD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767BE12-B27F-2C9B-97F5-CE45D89AF4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6A4B8AC-E8EB-73D3-10F6-D32E1763E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34ACD438-FC5E-2C03-A1F2-FC11AA77D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78E00D7-74E4-EB99-D2CE-73A5FB11F6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B154324F-B1E2-D4D9-D17D-7341480E4D15}"/>
                  </a:ext>
                </a:extLst>
              </p:cNvPr>
              <p:cNvCxnSpPr>
                <a:cxnSpLocks/>
                <a:stCxn id="162" idx="1"/>
                <a:endCxn id="129" idx="7"/>
              </p:cNvCxnSpPr>
              <p:nvPr/>
            </p:nvCxnSpPr>
            <p:spPr>
              <a:xfrm flipH="1">
                <a:off x="4488945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9AA018F7-14EB-F288-3206-B1483B5385DE}"/>
                  </a:ext>
                </a:extLst>
              </p:cNvPr>
              <p:cNvCxnSpPr>
                <a:cxnSpLocks/>
                <a:stCxn id="157" idx="1"/>
                <a:endCxn id="129" idx="5"/>
              </p:cNvCxnSpPr>
              <p:nvPr/>
            </p:nvCxnSpPr>
            <p:spPr>
              <a:xfrm flipH="1" flipV="1">
                <a:off x="4488945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0FC65F11-6DEE-4054-AEB3-0E768DA98F5A}"/>
                  </a:ext>
                </a:extLst>
              </p:cNvPr>
              <p:cNvCxnSpPr>
                <a:cxnSpLocks/>
                <a:stCxn id="157" idx="3"/>
                <a:endCxn id="130" idx="7"/>
              </p:cNvCxnSpPr>
              <p:nvPr/>
            </p:nvCxnSpPr>
            <p:spPr>
              <a:xfrm flipH="1">
                <a:off x="4488945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61E7A6B0-57C4-795F-146F-80EB96B582AC}"/>
                  </a:ext>
                </a:extLst>
              </p:cNvPr>
              <p:cNvCxnSpPr>
                <a:cxnSpLocks/>
                <a:stCxn id="158" idx="1"/>
                <a:endCxn id="130" idx="5"/>
              </p:cNvCxnSpPr>
              <p:nvPr/>
            </p:nvCxnSpPr>
            <p:spPr>
              <a:xfrm flipH="1" flipV="1">
                <a:off x="4488945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46D4E412-E28A-756A-EB43-063838FA8FE8}"/>
                  </a:ext>
                </a:extLst>
              </p:cNvPr>
              <p:cNvCxnSpPr>
                <a:cxnSpLocks/>
                <a:stCxn id="158" idx="3"/>
                <a:endCxn id="131" idx="7"/>
              </p:cNvCxnSpPr>
              <p:nvPr/>
            </p:nvCxnSpPr>
            <p:spPr>
              <a:xfrm flipH="1">
                <a:off x="4488945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E5CEB71D-5901-0E82-91AE-0FD4A8C8950F}"/>
                  </a:ext>
                </a:extLst>
              </p:cNvPr>
              <p:cNvCxnSpPr>
                <a:cxnSpLocks/>
                <a:stCxn id="159" idx="1"/>
                <a:endCxn id="131" idx="5"/>
              </p:cNvCxnSpPr>
              <p:nvPr/>
            </p:nvCxnSpPr>
            <p:spPr>
              <a:xfrm flipH="1" flipV="1">
                <a:off x="4488945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CB3C8C3A-54B7-8F1A-6CE8-0B21B2E2DEF7}"/>
                  </a:ext>
                </a:extLst>
              </p:cNvPr>
              <p:cNvCxnSpPr>
                <a:cxnSpLocks/>
                <a:stCxn id="159" idx="3"/>
                <a:endCxn id="132" idx="7"/>
              </p:cNvCxnSpPr>
              <p:nvPr/>
            </p:nvCxnSpPr>
            <p:spPr>
              <a:xfrm flipH="1">
                <a:off x="4488945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97F31DF4-A64C-AB6B-2F20-6156DBEC9E41}"/>
                  </a:ext>
                </a:extLst>
              </p:cNvPr>
              <p:cNvCxnSpPr>
                <a:cxnSpLocks/>
                <a:stCxn id="160" idx="1"/>
                <a:endCxn id="132" idx="5"/>
              </p:cNvCxnSpPr>
              <p:nvPr/>
            </p:nvCxnSpPr>
            <p:spPr>
              <a:xfrm flipH="1" flipV="1">
                <a:off x="4488945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B7324693-3F72-4AC4-0164-4504BB90241F}"/>
                  </a:ext>
                </a:extLst>
              </p:cNvPr>
              <p:cNvCxnSpPr>
                <a:cxnSpLocks/>
                <a:stCxn id="160" idx="3"/>
                <a:endCxn id="133" idx="7"/>
              </p:cNvCxnSpPr>
              <p:nvPr/>
            </p:nvCxnSpPr>
            <p:spPr>
              <a:xfrm flipH="1">
                <a:off x="4488945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DC1B046B-613B-D94B-FB49-CCC55EF204D0}"/>
                  </a:ext>
                </a:extLst>
              </p:cNvPr>
              <p:cNvCxnSpPr>
                <a:cxnSpLocks/>
                <a:stCxn id="161" idx="1"/>
                <a:endCxn id="133" idx="5"/>
              </p:cNvCxnSpPr>
              <p:nvPr/>
            </p:nvCxnSpPr>
            <p:spPr>
              <a:xfrm flipH="1" flipV="1">
                <a:off x="4488945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F15A771-2B27-F9C8-80F5-BBA48049D891}"/>
                  </a:ext>
                </a:extLst>
              </p:cNvPr>
              <p:cNvCxnSpPr>
                <a:cxnSpLocks/>
                <a:stCxn id="162" idx="3"/>
                <a:endCxn id="157" idx="7"/>
              </p:cNvCxnSpPr>
              <p:nvPr/>
            </p:nvCxnSpPr>
            <p:spPr>
              <a:xfrm flipH="1">
                <a:off x="4831226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216D151-60AA-511D-F2D7-E0F16636304A}"/>
                  </a:ext>
                </a:extLst>
              </p:cNvPr>
              <p:cNvCxnSpPr>
                <a:cxnSpLocks/>
                <a:stCxn id="163" idx="1"/>
                <a:endCxn id="157" idx="5"/>
              </p:cNvCxnSpPr>
              <p:nvPr/>
            </p:nvCxnSpPr>
            <p:spPr>
              <a:xfrm flipH="1" flipV="1">
                <a:off x="4831226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98DEDF94-1B8B-DEFD-19F2-52DA41A8AB01}"/>
                  </a:ext>
                </a:extLst>
              </p:cNvPr>
              <p:cNvCxnSpPr>
                <a:cxnSpLocks/>
                <a:stCxn id="163" idx="3"/>
                <a:endCxn id="158" idx="7"/>
              </p:cNvCxnSpPr>
              <p:nvPr/>
            </p:nvCxnSpPr>
            <p:spPr>
              <a:xfrm flipH="1">
                <a:off x="4831226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68CAAE97-9D60-FDBB-BE13-541BCC052F7D}"/>
                  </a:ext>
                </a:extLst>
              </p:cNvPr>
              <p:cNvCxnSpPr>
                <a:cxnSpLocks/>
                <a:stCxn id="164" idx="1"/>
                <a:endCxn id="158" idx="5"/>
              </p:cNvCxnSpPr>
              <p:nvPr/>
            </p:nvCxnSpPr>
            <p:spPr>
              <a:xfrm flipH="1" flipV="1">
                <a:off x="4831226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F768A33A-5BDA-C252-06EB-1F87C12BAB57}"/>
                  </a:ext>
                </a:extLst>
              </p:cNvPr>
              <p:cNvCxnSpPr>
                <a:cxnSpLocks/>
                <a:stCxn id="164" idx="3"/>
                <a:endCxn id="159" idx="7"/>
              </p:cNvCxnSpPr>
              <p:nvPr/>
            </p:nvCxnSpPr>
            <p:spPr>
              <a:xfrm flipH="1">
                <a:off x="4831226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F7C760EE-E6EE-599F-9212-EE21F7AC7414}"/>
                  </a:ext>
                </a:extLst>
              </p:cNvPr>
              <p:cNvCxnSpPr>
                <a:cxnSpLocks/>
                <a:stCxn id="165" idx="1"/>
                <a:endCxn id="159" idx="5"/>
              </p:cNvCxnSpPr>
              <p:nvPr/>
            </p:nvCxnSpPr>
            <p:spPr>
              <a:xfrm flipH="1" flipV="1">
                <a:off x="4831226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411B64DA-692A-0C22-4F97-05CF8C507B4A}"/>
                  </a:ext>
                </a:extLst>
              </p:cNvPr>
              <p:cNvCxnSpPr>
                <a:cxnSpLocks/>
                <a:stCxn id="165" idx="3"/>
                <a:endCxn id="160" idx="7"/>
              </p:cNvCxnSpPr>
              <p:nvPr/>
            </p:nvCxnSpPr>
            <p:spPr>
              <a:xfrm flipH="1">
                <a:off x="4831226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C3713628-C67A-1BA9-C17E-F54FDC8C938A}"/>
                  </a:ext>
                </a:extLst>
              </p:cNvPr>
              <p:cNvCxnSpPr>
                <a:cxnSpLocks/>
                <a:stCxn id="166" idx="1"/>
                <a:endCxn id="160" idx="5"/>
              </p:cNvCxnSpPr>
              <p:nvPr/>
            </p:nvCxnSpPr>
            <p:spPr>
              <a:xfrm flipH="1" flipV="1">
                <a:off x="4831226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A36E5D67-3D4F-1ACD-3AAE-9F32B1EF8C0D}"/>
                  </a:ext>
                </a:extLst>
              </p:cNvPr>
              <p:cNvCxnSpPr>
                <a:cxnSpLocks/>
                <a:stCxn id="166" idx="3"/>
                <a:endCxn id="161" idx="7"/>
              </p:cNvCxnSpPr>
              <p:nvPr/>
            </p:nvCxnSpPr>
            <p:spPr>
              <a:xfrm flipH="1">
                <a:off x="4831226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B6DD6051-9FB8-68B1-1B85-CF78BB436738}"/>
                  </a:ext>
                </a:extLst>
              </p:cNvPr>
              <p:cNvCxnSpPr>
                <a:cxnSpLocks/>
                <a:stCxn id="167" idx="1"/>
                <a:endCxn id="161" idx="5"/>
              </p:cNvCxnSpPr>
              <p:nvPr/>
            </p:nvCxnSpPr>
            <p:spPr>
              <a:xfrm flipH="1" flipV="1">
                <a:off x="4831226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06C33957-6EBD-B9CE-6D2D-A327198F7162}"/>
                  </a:ext>
                </a:extLst>
              </p:cNvPr>
              <p:cNvCxnSpPr>
                <a:cxnSpLocks/>
                <a:stCxn id="161" idx="3"/>
                <a:endCxn id="134" idx="7"/>
              </p:cNvCxnSpPr>
              <p:nvPr/>
            </p:nvCxnSpPr>
            <p:spPr>
              <a:xfrm flipH="1">
                <a:off x="4488945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5D0331BE-B027-B05D-1BF7-C32C9AE422C2}"/>
                  </a:ext>
                </a:extLst>
              </p:cNvPr>
              <p:cNvCxnSpPr>
                <a:cxnSpLocks/>
                <a:stCxn id="167" idx="3"/>
                <a:endCxn id="134" idx="5"/>
              </p:cNvCxnSpPr>
              <p:nvPr/>
            </p:nvCxnSpPr>
            <p:spPr>
              <a:xfrm flipH="1">
                <a:off x="4488945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66C29EC-1043-CDA5-2BA7-9167D31F4C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9C054650-09C6-1FAE-9D86-99A96359E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49A11912-9260-0C7A-53A2-70EBCCB07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BB1F0804-001F-AC50-6199-954195872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A7828EF-13E3-418E-4DD0-F7A8FFCE65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C1D9625-1032-5CCF-7870-119F932034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37E41D1-D1DC-ADA6-9E07-DA653B8C62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93D89E71-3A83-25E6-DFD9-F47A839C32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955F1ABB-3209-5919-856B-007485789B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4316F45-CB66-B4C3-92BE-FC36530871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2A017AA-AADF-2DD8-AF2B-9BB925C52E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E692DA2C-04A2-A33A-C0E6-3369761AD1DA}"/>
                  </a:ext>
                </a:extLst>
              </p:cNvPr>
              <p:cNvCxnSpPr>
                <a:cxnSpLocks/>
                <a:stCxn id="195" idx="1"/>
                <a:endCxn id="162" idx="7"/>
              </p:cNvCxnSpPr>
              <p:nvPr/>
            </p:nvCxnSpPr>
            <p:spPr>
              <a:xfrm flipH="1">
                <a:off x="5173507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0759716-F70D-BDC4-3607-8A4FA452B6B9}"/>
                  </a:ext>
                </a:extLst>
              </p:cNvPr>
              <p:cNvCxnSpPr>
                <a:cxnSpLocks/>
                <a:stCxn id="190" idx="1"/>
                <a:endCxn id="162" idx="5"/>
              </p:cNvCxnSpPr>
              <p:nvPr/>
            </p:nvCxnSpPr>
            <p:spPr>
              <a:xfrm flipH="1" flipV="1">
                <a:off x="5173507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90614A2E-DA17-CF99-0040-56C8AF30F5A1}"/>
                  </a:ext>
                </a:extLst>
              </p:cNvPr>
              <p:cNvCxnSpPr>
                <a:cxnSpLocks/>
                <a:stCxn id="190" idx="3"/>
                <a:endCxn id="163" idx="7"/>
              </p:cNvCxnSpPr>
              <p:nvPr/>
            </p:nvCxnSpPr>
            <p:spPr>
              <a:xfrm flipH="1">
                <a:off x="5173507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D964D33-6482-7581-F00D-4B02C3556A5D}"/>
                  </a:ext>
                </a:extLst>
              </p:cNvPr>
              <p:cNvCxnSpPr>
                <a:cxnSpLocks/>
                <a:stCxn id="191" idx="1"/>
                <a:endCxn id="163" idx="5"/>
              </p:cNvCxnSpPr>
              <p:nvPr/>
            </p:nvCxnSpPr>
            <p:spPr>
              <a:xfrm flipH="1" flipV="1">
                <a:off x="5173507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A2512884-6657-ADE4-78E8-D5069FDCB36D}"/>
                  </a:ext>
                </a:extLst>
              </p:cNvPr>
              <p:cNvCxnSpPr>
                <a:cxnSpLocks/>
                <a:stCxn id="191" idx="3"/>
                <a:endCxn id="164" idx="7"/>
              </p:cNvCxnSpPr>
              <p:nvPr/>
            </p:nvCxnSpPr>
            <p:spPr>
              <a:xfrm flipH="1">
                <a:off x="5173507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CF275D39-F73D-06E8-CC52-7D7D93E2EF80}"/>
                  </a:ext>
                </a:extLst>
              </p:cNvPr>
              <p:cNvCxnSpPr>
                <a:cxnSpLocks/>
                <a:stCxn id="192" idx="1"/>
                <a:endCxn id="164" idx="5"/>
              </p:cNvCxnSpPr>
              <p:nvPr/>
            </p:nvCxnSpPr>
            <p:spPr>
              <a:xfrm flipH="1" flipV="1">
                <a:off x="5173507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EBD52040-9904-7DA8-7425-366A37EC2DF6}"/>
                  </a:ext>
                </a:extLst>
              </p:cNvPr>
              <p:cNvCxnSpPr>
                <a:cxnSpLocks/>
                <a:stCxn id="192" idx="3"/>
                <a:endCxn id="165" idx="7"/>
              </p:cNvCxnSpPr>
              <p:nvPr/>
            </p:nvCxnSpPr>
            <p:spPr>
              <a:xfrm flipH="1">
                <a:off x="5173507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B1E4E510-BE75-658F-A523-A938C091409E}"/>
                  </a:ext>
                </a:extLst>
              </p:cNvPr>
              <p:cNvCxnSpPr>
                <a:cxnSpLocks/>
                <a:stCxn id="193" idx="1"/>
                <a:endCxn id="165" idx="5"/>
              </p:cNvCxnSpPr>
              <p:nvPr/>
            </p:nvCxnSpPr>
            <p:spPr>
              <a:xfrm flipH="1" flipV="1">
                <a:off x="5173507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2BA3AC68-D545-C7B4-4519-1C2F5C7DBD4F}"/>
                  </a:ext>
                </a:extLst>
              </p:cNvPr>
              <p:cNvCxnSpPr>
                <a:cxnSpLocks/>
                <a:stCxn id="193" idx="3"/>
                <a:endCxn id="166" idx="7"/>
              </p:cNvCxnSpPr>
              <p:nvPr/>
            </p:nvCxnSpPr>
            <p:spPr>
              <a:xfrm flipH="1">
                <a:off x="5173507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E227CE9D-A1C6-D694-40DF-D83548771036}"/>
                  </a:ext>
                </a:extLst>
              </p:cNvPr>
              <p:cNvCxnSpPr>
                <a:cxnSpLocks/>
                <a:stCxn id="194" idx="1"/>
                <a:endCxn id="166" idx="5"/>
              </p:cNvCxnSpPr>
              <p:nvPr/>
            </p:nvCxnSpPr>
            <p:spPr>
              <a:xfrm flipH="1" flipV="1">
                <a:off x="5173507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DED521F1-45AA-60FB-4EEE-3D588C9B3204}"/>
                  </a:ext>
                </a:extLst>
              </p:cNvPr>
              <p:cNvCxnSpPr>
                <a:cxnSpLocks/>
                <a:stCxn id="195" idx="3"/>
                <a:endCxn id="190" idx="7"/>
              </p:cNvCxnSpPr>
              <p:nvPr/>
            </p:nvCxnSpPr>
            <p:spPr>
              <a:xfrm flipH="1">
                <a:off x="5515787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8DB9E7B4-3B52-B956-228C-3100BFD05098}"/>
                  </a:ext>
                </a:extLst>
              </p:cNvPr>
              <p:cNvCxnSpPr>
                <a:cxnSpLocks/>
                <a:stCxn id="196" idx="1"/>
                <a:endCxn id="190" idx="5"/>
              </p:cNvCxnSpPr>
              <p:nvPr/>
            </p:nvCxnSpPr>
            <p:spPr>
              <a:xfrm flipH="1" flipV="1">
                <a:off x="5515787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0DDF8C1A-6AE8-84E6-46C0-B64A4AEE8983}"/>
                  </a:ext>
                </a:extLst>
              </p:cNvPr>
              <p:cNvCxnSpPr>
                <a:cxnSpLocks/>
                <a:stCxn id="196" idx="3"/>
                <a:endCxn id="191" idx="7"/>
              </p:cNvCxnSpPr>
              <p:nvPr/>
            </p:nvCxnSpPr>
            <p:spPr>
              <a:xfrm flipH="1">
                <a:off x="5515787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71A1245D-D107-4E73-A927-8A5BD77AA361}"/>
                  </a:ext>
                </a:extLst>
              </p:cNvPr>
              <p:cNvCxnSpPr>
                <a:cxnSpLocks/>
                <a:stCxn id="197" idx="1"/>
                <a:endCxn id="191" idx="5"/>
              </p:cNvCxnSpPr>
              <p:nvPr/>
            </p:nvCxnSpPr>
            <p:spPr>
              <a:xfrm flipH="1" flipV="1">
                <a:off x="5515787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90A04DC9-0470-54D4-56E0-4C137803C379}"/>
                  </a:ext>
                </a:extLst>
              </p:cNvPr>
              <p:cNvCxnSpPr>
                <a:cxnSpLocks/>
                <a:stCxn id="197" idx="3"/>
                <a:endCxn id="192" idx="7"/>
              </p:cNvCxnSpPr>
              <p:nvPr/>
            </p:nvCxnSpPr>
            <p:spPr>
              <a:xfrm flipH="1">
                <a:off x="5515787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CC783143-3ADF-7164-23BE-BA5B84FFBAC8}"/>
                  </a:ext>
                </a:extLst>
              </p:cNvPr>
              <p:cNvCxnSpPr>
                <a:cxnSpLocks/>
                <a:stCxn id="198" idx="1"/>
                <a:endCxn id="192" idx="5"/>
              </p:cNvCxnSpPr>
              <p:nvPr/>
            </p:nvCxnSpPr>
            <p:spPr>
              <a:xfrm flipH="1" flipV="1">
                <a:off x="5515787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E18ECE0E-9106-593C-A975-0BAB646056D2}"/>
                  </a:ext>
                </a:extLst>
              </p:cNvPr>
              <p:cNvCxnSpPr>
                <a:cxnSpLocks/>
                <a:stCxn id="198" idx="3"/>
                <a:endCxn id="193" idx="7"/>
              </p:cNvCxnSpPr>
              <p:nvPr/>
            </p:nvCxnSpPr>
            <p:spPr>
              <a:xfrm flipH="1">
                <a:off x="5515787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75A2B204-ED9E-69DD-D684-7343C1D503B6}"/>
                  </a:ext>
                </a:extLst>
              </p:cNvPr>
              <p:cNvCxnSpPr>
                <a:cxnSpLocks/>
                <a:stCxn id="199" idx="1"/>
                <a:endCxn id="193" idx="5"/>
              </p:cNvCxnSpPr>
              <p:nvPr/>
            </p:nvCxnSpPr>
            <p:spPr>
              <a:xfrm flipH="1" flipV="1">
                <a:off x="5515787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D25AD7ED-AE54-669C-17FE-E8CE520389D2}"/>
                  </a:ext>
                </a:extLst>
              </p:cNvPr>
              <p:cNvCxnSpPr>
                <a:cxnSpLocks/>
                <a:stCxn id="199" idx="3"/>
                <a:endCxn id="194" idx="7"/>
              </p:cNvCxnSpPr>
              <p:nvPr/>
            </p:nvCxnSpPr>
            <p:spPr>
              <a:xfrm flipH="1">
                <a:off x="5515787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55E528C5-FE91-817F-B5C7-165F3BE96781}"/>
                  </a:ext>
                </a:extLst>
              </p:cNvPr>
              <p:cNvCxnSpPr>
                <a:cxnSpLocks/>
                <a:stCxn id="200" idx="1"/>
                <a:endCxn id="194" idx="5"/>
              </p:cNvCxnSpPr>
              <p:nvPr/>
            </p:nvCxnSpPr>
            <p:spPr>
              <a:xfrm flipH="1" flipV="1">
                <a:off x="5515787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DF7A57C8-51B4-3B76-67E5-A9AA3FC9C360}"/>
                  </a:ext>
                </a:extLst>
              </p:cNvPr>
              <p:cNvCxnSpPr>
                <a:cxnSpLocks/>
                <a:stCxn id="194" idx="3"/>
                <a:endCxn id="167" idx="7"/>
              </p:cNvCxnSpPr>
              <p:nvPr/>
            </p:nvCxnSpPr>
            <p:spPr>
              <a:xfrm flipH="1">
                <a:off x="5173507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4557FCCA-0C0C-C924-A611-82A17289A09E}"/>
                  </a:ext>
                </a:extLst>
              </p:cNvPr>
              <p:cNvCxnSpPr>
                <a:cxnSpLocks/>
                <a:stCxn id="200" idx="3"/>
                <a:endCxn id="167" idx="5"/>
              </p:cNvCxnSpPr>
              <p:nvPr/>
            </p:nvCxnSpPr>
            <p:spPr>
              <a:xfrm flipH="1">
                <a:off x="5173507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5D56A52B-CEA4-9F5F-F57A-D1BF94DE28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3824B62-F65B-2E19-F0C8-31FB1BCF88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EE07474A-74C5-36EA-D0C3-631838D94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86AD9F4C-266C-8866-AA10-45876CB03B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C09AC14-5928-594F-5547-BB3B3A24E9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BE0BBCE-0749-930D-2374-A78F1AFC72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1120F2F-FC2A-5278-AB4F-A68AEADFED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675B0583-1F74-796C-B91C-2DF225CADA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BE4A0B09-AEE9-92CE-279B-EE46FC02FE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76C55412-163B-907B-F30D-9E50D59E0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0535C2B9-A8BB-82DA-5548-E987FC24D5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F442B1C4-D1B5-4910-5620-C59A4EC98CD5}"/>
                  </a:ext>
                </a:extLst>
              </p:cNvPr>
              <p:cNvCxnSpPr>
                <a:cxnSpLocks/>
                <a:stCxn id="228" idx="1"/>
                <a:endCxn id="195" idx="7"/>
              </p:cNvCxnSpPr>
              <p:nvPr/>
            </p:nvCxnSpPr>
            <p:spPr>
              <a:xfrm flipH="1">
                <a:off x="5858068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84C16900-8231-EDD3-4B23-8D09ED81F682}"/>
                  </a:ext>
                </a:extLst>
              </p:cNvPr>
              <p:cNvCxnSpPr>
                <a:cxnSpLocks/>
                <a:stCxn id="223" idx="1"/>
                <a:endCxn id="195" idx="5"/>
              </p:cNvCxnSpPr>
              <p:nvPr/>
            </p:nvCxnSpPr>
            <p:spPr>
              <a:xfrm flipH="1" flipV="1">
                <a:off x="5858068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81320923-3785-4C50-17C7-51FC09E06635}"/>
                  </a:ext>
                </a:extLst>
              </p:cNvPr>
              <p:cNvCxnSpPr>
                <a:cxnSpLocks/>
                <a:stCxn id="223" idx="3"/>
                <a:endCxn id="196" idx="7"/>
              </p:cNvCxnSpPr>
              <p:nvPr/>
            </p:nvCxnSpPr>
            <p:spPr>
              <a:xfrm flipH="1">
                <a:off x="5858068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687BF19E-A4C3-AB66-E007-75A083629BD4}"/>
                  </a:ext>
                </a:extLst>
              </p:cNvPr>
              <p:cNvCxnSpPr>
                <a:cxnSpLocks/>
                <a:stCxn id="224" idx="1"/>
                <a:endCxn id="196" idx="5"/>
              </p:cNvCxnSpPr>
              <p:nvPr/>
            </p:nvCxnSpPr>
            <p:spPr>
              <a:xfrm flipH="1" flipV="1">
                <a:off x="5858068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4D6FD9CB-24EA-FE39-2CF2-72F5A260918B}"/>
                  </a:ext>
                </a:extLst>
              </p:cNvPr>
              <p:cNvCxnSpPr>
                <a:cxnSpLocks/>
                <a:stCxn id="224" idx="3"/>
                <a:endCxn id="197" idx="7"/>
              </p:cNvCxnSpPr>
              <p:nvPr/>
            </p:nvCxnSpPr>
            <p:spPr>
              <a:xfrm flipH="1">
                <a:off x="5858068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33EC9B8C-A017-E7BF-DB3B-477E3945F50B}"/>
                  </a:ext>
                </a:extLst>
              </p:cNvPr>
              <p:cNvCxnSpPr>
                <a:cxnSpLocks/>
                <a:stCxn id="225" idx="1"/>
                <a:endCxn id="197" idx="5"/>
              </p:cNvCxnSpPr>
              <p:nvPr/>
            </p:nvCxnSpPr>
            <p:spPr>
              <a:xfrm flipH="1" flipV="1">
                <a:off x="5858068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E010471D-32CB-000D-BFDA-AC51EA08E957}"/>
                  </a:ext>
                </a:extLst>
              </p:cNvPr>
              <p:cNvCxnSpPr>
                <a:cxnSpLocks/>
                <a:stCxn id="225" idx="3"/>
                <a:endCxn id="198" idx="7"/>
              </p:cNvCxnSpPr>
              <p:nvPr/>
            </p:nvCxnSpPr>
            <p:spPr>
              <a:xfrm flipH="1">
                <a:off x="5858068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99680E9A-ABF8-B745-4C2B-AF48C85C0B22}"/>
                  </a:ext>
                </a:extLst>
              </p:cNvPr>
              <p:cNvCxnSpPr>
                <a:cxnSpLocks/>
                <a:stCxn id="226" idx="1"/>
                <a:endCxn id="198" idx="5"/>
              </p:cNvCxnSpPr>
              <p:nvPr/>
            </p:nvCxnSpPr>
            <p:spPr>
              <a:xfrm flipH="1" flipV="1">
                <a:off x="5858068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8D6AE93C-6F85-A2E3-393C-F279C26BEB52}"/>
                  </a:ext>
                </a:extLst>
              </p:cNvPr>
              <p:cNvCxnSpPr>
                <a:cxnSpLocks/>
                <a:stCxn id="226" idx="3"/>
                <a:endCxn id="199" idx="7"/>
              </p:cNvCxnSpPr>
              <p:nvPr/>
            </p:nvCxnSpPr>
            <p:spPr>
              <a:xfrm flipH="1">
                <a:off x="5858068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F4C37C9B-6C25-BD77-4484-C89CFE4EFF62}"/>
                  </a:ext>
                </a:extLst>
              </p:cNvPr>
              <p:cNvCxnSpPr>
                <a:cxnSpLocks/>
                <a:stCxn id="227" idx="1"/>
                <a:endCxn id="199" idx="5"/>
              </p:cNvCxnSpPr>
              <p:nvPr/>
            </p:nvCxnSpPr>
            <p:spPr>
              <a:xfrm flipH="1" flipV="1">
                <a:off x="5858068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B2DB42C3-B06F-CF5C-B2D7-9F89F9469C84}"/>
                  </a:ext>
                </a:extLst>
              </p:cNvPr>
              <p:cNvCxnSpPr>
                <a:cxnSpLocks/>
                <a:stCxn id="228" idx="3"/>
                <a:endCxn id="223" idx="7"/>
              </p:cNvCxnSpPr>
              <p:nvPr/>
            </p:nvCxnSpPr>
            <p:spPr>
              <a:xfrm flipH="1">
                <a:off x="6200349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8DF41ED5-91BE-6EC4-0E15-E552194C354E}"/>
                  </a:ext>
                </a:extLst>
              </p:cNvPr>
              <p:cNvCxnSpPr>
                <a:cxnSpLocks/>
                <a:stCxn id="229" idx="1"/>
                <a:endCxn id="223" idx="5"/>
              </p:cNvCxnSpPr>
              <p:nvPr/>
            </p:nvCxnSpPr>
            <p:spPr>
              <a:xfrm flipH="1" flipV="1">
                <a:off x="6200349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13C5F2B3-43F0-7DED-908B-3413444313F9}"/>
                  </a:ext>
                </a:extLst>
              </p:cNvPr>
              <p:cNvCxnSpPr>
                <a:cxnSpLocks/>
                <a:stCxn id="229" idx="3"/>
                <a:endCxn id="224" idx="7"/>
              </p:cNvCxnSpPr>
              <p:nvPr/>
            </p:nvCxnSpPr>
            <p:spPr>
              <a:xfrm flipH="1">
                <a:off x="6200349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EAB7FC60-EEB3-DBB4-D5B9-FB112E139B7A}"/>
                  </a:ext>
                </a:extLst>
              </p:cNvPr>
              <p:cNvCxnSpPr>
                <a:cxnSpLocks/>
                <a:stCxn id="230" idx="1"/>
                <a:endCxn id="224" idx="5"/>
              </p:cNvCxnSpPr>
              <p:nvPr/>
            </p:nvCxnSpPr>
            <p:spPr>
              <a:xfrm flipH="1" flipV="1">
                <a:off x="6200349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83669D25-7795-1A88-B791-E9DD76D32E6C}"/>
                  </a:ext>
                </a:extLst>
              </p:cNvPr>
              <p:cNvCxnSpPr>
                <a:cxnSpLocks/>
                <a:stCxn id="230" idx="3"/>
                <a:endCxn id="225" idx="7"/>
              </p:cNvCxnSpPr>
              <p:nvPr/>
            </p:nvCxnSpPr>
            <p:spPr>
              <a:xfrm flipH="1">
                <a:off x="6200349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A510504-776B-0577-3155-0FEB305B57A9}"/>
                  </a:ext>
                </a:extLst>
              </p:cNvPr>
              <p:cNvCxnSpPr>
                <a:cxnSpLocks/>
                <a:stCxn id="231" idx="1"/>
                <a:endCxn id="225" idx="5"/>
              </p:cNvCxnSpPr>
              <p:nvPr/>
            </p:nvCxnSpPr>
            <p:spPr>
              <a:xfrm flipH="1" flipV="1">
                <a:off x="6200349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249D3558-F823-0EFA-06B8-76E1224DEE00}"/>
                  </a:ext>
                </a:extLst>
              </p:cNvPr>
              <p:cNvCxnSpPr>
                <a:cxnSpLocks/>
                <a:stCxn id="231" idx="3"/>
                <a:endCxn id="226" idx="7"/>
              </p:cNvCxnSpPr>
              <p:nvPr/>
            </p:nvCxnSpPr>
            <p:spPr>
              <a:xfrm flipH="1">
                <a:off x="6200349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755225BE-91AB-C61E-804D-8E4BD92F578F}"/>
                  </a:ext>
                </a:extLst>
              </p:cNvPr>
              <p:cNvCxnSpPr>
                <a:cxnSpLocks/>
                <a:stCxn id="232" idx="1"/>
                <a:endCxn id="226" idx="5"/>
              </p:cNvCxnSpPr>
              <p:nvPr/>
            </p:nvCxnSpPr>
            <p:spPr>
              <a:xfrm flipH="1" flipV="1">
                <a:off x="6200349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1330B99B-FBC3-B568-5D80-233692522D64}"/>
                  </a:ext>
                </a:extLst>
              </p:cNvPr>
              <p:cNvCxnSpPr>
                <a:cxnSpLocks/>
                <a:stCxn id="232" idx="3"/>
                <a:endCxn id="227" idx="7"/>
              </p:cNvCxnSpPr>
              <p:nvPr/>
            </p:nvCxnSpPr>
            <p:spPr>
              <a:xfrm flipH="1">
                <a:off x="6200349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475DE1CC-CDB6-253C-AC18-70CECAC5F20C}"/>
                  </a:ext>
                </a:extLst>
              </p:cNvPr>
              <p:cNvCxnSpPr>
                <a:cxnSpLocks/>
                <a:stCxn id="233" idx="1"/>
                <a:endCxn id="227" idx="5"/>
              </p:cNvCxnSpPr>
              <p:nvPr/>
            </p:nvCxnSpPr>
            <p:spPr>
              <a:xfrm flipH="1" flipV="1">
                <a:off x="6200349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93A49E62-C6F0-0555-32B9-603ECBD5BB6E}"/>
                  </a:ext>
                </a:extLst>
              </p:cNvPr>
              <p:cNvCxnSpPr>
                <a:cxnSpLocks/>
                <a:stCxn id="227" idx="3"/>
                <a:endCxn id="200" idx="7"/>
              </p:cNvCxnSpPr>
              <p:nvPr/>
            </p:nvCxnSpPr>
            <p:spPr>
              <a:xfrm flipH="1">
                <a:off x="5858068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F79D3C42-08C1-0D8A-4715-F782C35B5C73}"/>
                  </a:ext>
                </a:extLst>
              </p:cNvPr>
              <p:cNvCxnSpPr>
                <a:cxnSpLocks/>
                <a:stCxn id="233" idx="3"/>
                <a:endCxn id="200" idx="5"/>
              </p:cNvCxnSpPr>
              <p:nvPr/>
            </p:nvCxnSpPr>
            <p:spPr>
              <a:xfrm flipH="1">
                <a:off x="5858068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567C7EB-1ECD-9CBF-59A2-E3D0C622B8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822C3AC1-3993-E961-FAB0-460EA670F7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CA9280C4-2551-064F-EB0D-B36B9DA796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F0DADF9-8F75-77D9-E9CD-BF95E445BD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C2F62258-D1EE-6A79-DAE0-8BE0083AE4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AC41638E-0819-E97C-4C60-42E58DB4EB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1545510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AD7FF06-25FD-4C15-0625-4425BC5BD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5CE45CC-913F-EEC2-890D-ED26550C0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2914633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5B41726C-666D-071A-B0A5-098617B03B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3599195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3C122F4-3148-A2B7-7364-B03C9990A4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4283756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0A5A9F36-0920-0A73-4F6A-A020B17E3D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4968318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70BB71-F6E3-10C6-8DDB-A0BA8E7E687C}"/>
                  </a:ext>
                </a:extLst>
              </p:cNvPr>
              <p:cNvCxnSpPr>
                <a:cxnSpLocks/>
                <a:stCxn id="261" idx="1"/>
                <a:endCxn id="228" idx="7"/>
              </p:cNvCxnSpPr>
              <p:nvPr/>
            </p:nvCxnSpPr>
            <p:spPr>
              <a:xfrm flipH="1">
                <a:off x="6542630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5549C94F-12BE-BD8A-5ADE-2FC3AF4E5F77}"/>
                  </a:ext>
                </a:extLst>
              </p:cNvPr>
              <p:cNvCxnSpPr>
                <a:cxnSpLocks/>
                <a:stCxn id="256" idx="1"/>
                <a:endCxn id="228" idx="5"/>
              </p:cNvCxnSpPr>
              <p:nvPr/>
            </p:nvCxnSpPr>
            <p:spPr>
              <a:xfrm flipH="1" flipV="1">
                <a:off x="6542630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95C45A43-9EC9-6B53-8410-4527362A89EC}"/>
                  </a:ext>
                </a:extLst>
              </p:cNvPr>
              <p:cNvCxnSpPr>
                <a:cxnSpLocks/>
                <a:stCxn id="256" idx="3"/>
                <a:endCxn id="229" idx="7"/>
              </p:cNvCxnSpPr>
              <p:nvPr/>
            </p:nvCxnSpPr>
            <p:spPr>
              <a:xfrm flipH="1">
                <a:off x="6542630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43EE4EB5-D39C-DAF4-60BF-962272974B37}"/>
                  </a:ext>
                </a:extLst>
              </p:cNvPr>
              <p:cNvCxnSpPr>
                <a:cxnSpLocks/>
                <a:stCxn id="257" idx="1"/>
                <a:endCxn id="229" idx="5"/>
              </p:cNvCxnSpPr>
              <p:nvPr/>
            </p:nvCxnSpPr>
            <p:spPr>
              <a:xfrm flipH="1" flipV="1">
                <a:off x="6542630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61A21024-5035-01D7-9DCB-0A744C069210}"/>
                  </a:ext>
                </a:extLst>
              </p:cNvPr>
              <p:cNvCxnSpPr>
                <a:cxnSpLocks/>
                <a:stCxn id="257" idx="3"/>
                <a:endCxn id="230" idx="7"/>
              </p:cNvCxnSpPr>
              <p:nvPr/>
            </p:nvCxnSpPr>
            <p:spPr>
              <a:xfrm flipH="1">
                <a:off x="6542630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5D3A89B8-A58A-CC1E-05BA-90FFA5E84770}"/>
                  </a:ext>
                </a:extLst>
              </p:cNvPr>
              <p:cNvCxnSpPr>
                <a:cxnSpLocks/>
                <a:stCxn id="258" idx="1"/>
                <a:endCxn id="230" idx="5"/>
              </p:cNvCxnSpPr>
              <p:nvPr/>
            </p:nvCxnSpPr>
            <p:spPr>
              <a:xfrm flipH="1" flipV="1">
                <a:off x="6542630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BD53F337-045B-3A9A-A725-648FF6C43DCB}"/>
                  </a:ext>
                </a:extLst>
              </p:cNvPr>
              <p:cNvCxnSpPr>
                <a:cxnSpLocks/>
                <a:stCxn id="258" idx="3"/>
                <a:endCxn id="231" idx="7"/>
              </p:cNvCxnSpPr>
              <p:nvPr/>
            </p:nvCxnSpPr>
            <p:spPr>
              <a:xfrm flipH="1">
                <a:off x="6542630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7BD2D7A8-F357-39E3-5118-6998EECE50E8}"/>
                  </a:ext>
                </a:extLst>
              </p:cNvPr>
              <p:cNvCxnSpPr>
                <a:cxnSpLocks/>
                <a:stCxn id="259" idx="1"/>
                <a:endCxn id="231" idx="5"/>
              </p:cNvCxnSpPr>
              <p:nvPr/>
            </p:nvCxnSpPr>
            <p:spPr>
              <a:xfrm flipH="1" flipV="1">
                <a:off x="6542630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12305AE4-3E86-8975-AD05-4523591618A3}"/>
                  </a:ext>
                </a:extLst>
              </p:cNvPr>
              <p:cNvCxnSpPr>
                <a:cxnSpLocks/>
                <a:stCxn id="259" idx="3"/>
                <a:endCxn id="232" idx="7"/>
              </p:cNvCxnSpPr>
              <p:nvPr/>
            </p:nvCxnSpPr>
            <p:spPr>
              <a:xfrm flipH="1">
                <a:off x="6542630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B9D14C75-0F45-1CDA-A19B-318243A38EED}"/>
                  </a:ext>
                </a:extLst>
              </p:cNvPr>
              <p:cNvCxnSpPr>
                <a:cxnSpLocks/>
                <a:stCxn id="260" idx="1"/>
                <a:endCxn id="232" idx="5"/>
              </p:cNvCxnSpPr>
              <p:nvPr/>
            </p:nvCxnSpPr>
            <p:spPr>
              <a:xfrm flipH="1" flipV="1">
                <a:off x="6542630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1B373A53-99EB-DC71-0BDC-7C18F990C4FC}"/>
                  </a:ext>
                </a:extLst>
              </p:cNvPr>
              <p:cNvCxnSpPr>
                <a:cxnSpLocks/>
                <a:stCxn id="261" idx="3"/>
                <a:endCxn id="256" idx="7"/>
              </p:cNvCxnSpPr>
              <p:nvPr/>
            </p:nvCxnSpPr>
            <p:spPr>
              <a:xfrm flipH="1">
                <a:off x="6884911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681246BA-107A-3210-688D-501E39DD8010}"/>
                  </a:ext>
                </a:extLst>
              </p:cNvPr>
              <p:cNvCxnSpPr>
                <a:cxnSpLocks/>
                <a:stCxn id="262" idx="1"/>
                <a:endCxn id="256" idx="5"/>
              </p:cNvCxnSpPr>
              <p:nvPr/>
            </p:nvCxnSpPr>
            <p:spPr>
              <a:xfrm flipH="1" flipV="1">
                <a:off x="6884911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B7DFD620-5308-9A60-5D8C-A03646348421}"/>
                  </a:ext>
                </a:extLst>
              </p:cNvPr>
              <p:cNvCxnSpPr>
                <a:cxnSpLocks/>
                <a:stCxn id="262" idx="3"/>
                <a:endCxn id="257" idx="7"/>
              </p:cNvCxnSpPr>
              <p:nvPr/>
            </p:nvCxnSpPr>
            <p:spPr>
              <a:xfrm flipH="1">
                <a:off x="6884911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E2B9B572-F84D-6561-F4D9-AD20C75AB5E0}"/>
                  </a:ext>
                </a:extLst>
              </p:cNvPr>
              <p:cNvCxnSpPr>
                <a:cxnSpLocks/>
                <a:stCxn id="263" idx="1"/>
                <a:endCxn id="257" idx="5"/>
              </p:cNvCxnSpPr>
              <p:nvPr/>
            </p:nvCxnSpPr>
            <p:spPr>
              <a:xfrm flipH="1" flipV="1">
                <a:off x="6884911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173CB2ED-0999-6398-2694-83859C854D84}"/>
                  </a:ext>
                </a:extLst>
              </p:cNvPr>
              <p:cNvCxnSpPr>
                <a:cxnSpLocks/>
                <a:stCxn id="263" idx="3"/>
                <a:endCxn id="258" idx="7"/>
              </p:cNvCxnSpPr>
              <p:nvPr/>
            </p:nvCxnSpPr>
            <p:spPr>
              <a:xfrm flipH="1">
                <a:off x="6884911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D766E047-0BAF-E70A-177F-669BD6256ECD}"/>
                  </a:ext>
                </a:extLst>
              </p:cNvPr>
              <p:cNvCxnSpPr>
                <a:cxnSpLocks/>
                <a:stCxn id="264" idx="1"/>
                <a:endCxn id="258" idx="5"/>
              </p:cNvCxnSpPr>
              <p:nvPr/>
            </p:nvCxnSpPr>
            <p:spPr>
              <a:xfrm flipH="1" flipV="1">
                <a:off x="6884911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99D4C9DF-0F85-45DC-B47F-3C188FF3E831}"/>
                  </a:ext>
                </a:extLst>
              </p:cNvPr>
              <p:cNvCxnSpPr>
                <a:cxnSpLocks/>
                <a:stCxn id="264" idx="3"/>
                <a:endCxn id="259" idx="7"/>
              </p:cNvCxnSpPr>
              <p:nvPr/>
            </p:nvCxnSpPr>
            <p:spPr>
              <a:xfrm flipH="1">
                <a:off x="6884911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ED5AB07-5ED5-C32F-F5D6-2969AD8A13CC}"/>
                  </a:ext>
                </a:extLst>
              </p:cNvPr>
              <p:cNvCxnSpPr>
                <a:cxnSpLocks/>
                <a:stCxn id="265" idx="1"/>
                <a:endCxn id="259" idx="5"/>
              </p:cNvCxnSpPr>
              <p:nvPr/>
            </p:nvCxnSpPr>
            <p:spPr>
              <a:xfrm flipH="1" flipV="1">
                <a:off x="6884911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33D8574A-CFE3-95E9-710D-B121357A76B5}"/>
                  </a:ext>
                </a:extLst>
              </p:cNvPr>
              <p:cNvCxnSpPr>
                <a:cxnSpLocks/>
                <a:stCxn id="265" idx="3"/>
                <a:endCxn id="260" idx="7"/>
              </p:cNvCxnSpPr>
              <p:nvPr/>
            </p:nvCxnSpPr>
            <p:spPr>
              <a:xfrm flipH="1">
                <a:off x="6884911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C1557D67-989F-25D4-FAA6-85F8F67F2FA9}"/>
                  </a:ext>
                </a:extLst>
              </p:cNvPr>
              <p:cNvCxnSpPr>
                <a:cxnSpLocks/>
                <a:stCxn id="266" idx="1"/>
                <a:endCxn id="260" idx="5"/>
              </p:cNvCxnSpPr>
              <p:nvPr/>
            </p:nvCxnSpPr>
            <p:spPr>
              <a:xfrm flipH="1" flipV="1">
                <a:off x="6884911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A09970F0-2CAF-2F7B-3913-6CEB48BE0E9D}"/>
                  </a:ext>
                </a:extLst>
              </p:cNvPr>
              <p:cNvCxnSpPr>
                <a:cxnSpLocks/>
                <a:stCxn id="260" idx="3"/>
                <a:endCxn id="233" idx="7"/>
              </p:cNvCxnSpPr>
              <p:nvPr/>
            </p:nvCxnSpPr>
            <p:spPr>
              <a:xfrm flipH="1">
                <a:off x="6542630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740E751A-A7FC-918E-3202-3EFD74F1329B}"/>
                  </a:ext>
                </a:extLst>
              </p:cNvPr>
              <p:cNvCxnSpPr>
                <a:cxnSpLocks/>
                <a:stCxn id="266" idx="3"/>
                <a:endCxn id="233" idx="5"/>
              </p:cNvCxnSpPr>
              <p:nvPr/>
            </p:nvCxnSpPr>
            <p:spPr>
              <a:xfrm flipH="1">
                <a:off x="6542630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73CDFB6C-6015-24E0-2846-C1A8C9ED15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94179" y="1887791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E510A407-330E-1CD5-A4FE-CEDAE7FB2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94179" y="2572352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DA910F16-2581-4E4D-0E66-448680710B91}"/>
                  </a:ext>
                </a:extLst>
              </p:cNvPr>
              <p:cNvCxnSpPr>
                <a:cxnSpLocks/>
                <a:stCxn id="289" idx="1"/>
                <a:endCxn id="261" idx="5"/>
              </p:cNvCxnSpPr>
              <p:nvPr/>
            </p:nvCxnSpPr>
            <p:spPr>
              <a:xfrm flipH="1" flipV="1">
                <a:off x="7227192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E820D5BA-DD71-46BE-5724-931C0D5FEBEB}"/>
                  </a:ext>
                </a:extLst>
              </p:cNvPr>
              <p:cNvCxnSpPr>
                <a:cxnSpLocks/>
                <a:stCxn id="289" idx="3"/>
                <a:endCxn id="262" idx="7"/>
              </p:cNvCxnSpPr>
              <p:nvPr/>
            </p:nvCxnSpPr>
            <p:spPr>
              <a:xfrm flipH="1">
                <a:off x="7227192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15E9DD8-F326-DEFB-D7D0-AD6E63AB1964}"/>
                  </a:ext>
                </a:extLst>
              </p:cNvPr>
              <p:cNvCxnSpPr>
                <a:cxnSpLocks/>
                <a:stCxn id="290" idx="1"/>
                <a:endCxn id="262" idx="5"/>
              </p:cNvCxnSpPr>
              <p:nvPr/>
            </p:nvCxnSpPr>
            <p:spPr>
              <a:xfrm flipH="1" flipV="1">
                <a:off x="7227192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9417EE9E-2495-33E1-FC69-FFBC80C8D02A}"/>
                  </a:ext>
                </a:extLst>
              </p:cNvPr>
              <p:cNvCxnSpPr>
                <a:cxnSpLocks/>
                <a:stCxn id="290" idx="3"/>
                <a:endCxn id="263" idx="7"/>
              </p:cNvCxnSpPr>
              <p:nvPr/>
            </p:nvCxnSpPr>
            <p:spPr>
              <a:xfrm flipH="1">
                <a:off x="7227192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811D582-71D2-F3B5-792C-487D355762EA}"/>
                </a:ext>
              </a:extLst>
            </p:cNvPr>
            <p:cNvCxnSpPr>
              <a:cxnSpLocks/>
            </p:cNvCxnSpPr>
            <p:nvPr/>
          </p:nvCxnSpPr>
          <p:spPr>
            <a:xfrm>
              <a:off x="1590272" y="1979014"/>
              <a:ext cx="288096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5D57A67-B8C0-6D86-5434-F8E0AC4B23D8}"/>
                </a:ext>
              </a:extLst>
            </p:cNvPr>
            <p:cNvCxnSpPr>
              <a:cxnSpLocks/>
            </p:cNvCxnSpPr>
            <p:nvPr/>
          </p:nvCxnSpPr>
          <p:spPr>
            <a:xfrm>
              <a:off x="1555635" y="5615021"/>
              <a:ext cx="290345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FCED76C-B3A5-81C7-7CFA-5B0D53DB6B3B}"/>
                </a:ext>
              </a:extLst>
            </p:cNvPr>
            <p:cNvCxnSpPr>
              <a:cxnSpLocks/>
            </p:cNvCxnSpPr>
            <p:nvPr/>
          </p:nvCxnSpPr>
          <p:spPr>
            <a:xfrm>
              <a:off x="1777814" y="2012508"/>
              <a:ext cx="0" cy="358216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0CB8BFE0-57D1-2F5D-6B94-D9455A7EA233}"/>
                </a:ext>
              </a:extLst>
            </p:cNvPr>
            <p:cNvSpPr txBox="1"/>
            <p:nvPr/>
          </p:nvSpPr>
          <p:spPr>
            <a:xfrm>
              <a:off x="1554926" y="3692236"/>
              <a:ext cx="5831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rate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F3A88A-7F6A-634F-2807-7D523318B773}"/>
                </a:ext>
              </a:extLst>
            </p:cNvPr>
            <p:cNvSpPr txBox="1"/>
            <p:nvPr/>
          </p:nvSpPr>
          <p:spPr>
            <a:xfrm>
              <a:off x="1607129" y="1187784"/>
              <a:ext cx="7762471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solidFill>
                    <a:srgbClr val="00B050"/>
                  </a:solidFill>
                  <a:effectLst/>
                  <a:latin typeface="Verdana" panose="020B0604030504040204" pitchFamily="34" charset="0"/>
                </a:rPr>
                <a:t>●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Packets in the Initial Network              </a:t>
              </a:r>
              <a:r>
                <a:rPr lang="zh-CN" altLang="en-US" b="0" i="0" dirty="0">
                  <a:solidFill>
                    <a:schemeClr val="accent2"/>
                  </a:solidFill>
                  <a:effectLst/>
                  <a:latin typeface="Verdana" panose="020B0604030504040204" pitchFamily="34" charset="0"/>
                </a:rPr>
                <a:t>●</a:t>
              </a:r>
              <a:r>
                <a:rPr lang="zh-CN" altLang="en-US" b="0" i="0" dirty="0">
                  <a:solidFill>
                    <a:srgbClr val="00B050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Packets in the Formal Network</a:t>
              </a:r>
            </a:p>
            <a:p>
              <a:r>
                <a:rPr lang="zh-CN" altLang="en-US" b="0" i="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●</a:t>
              </a:r>
              <a:r>
                <a:rPr lang="zh-CN" altLang="en-US" b="0" i="0" dirty="0">
                  <a:solidFill>
                    <a:srgbClr val="00B050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Tips (Unapproved Packets)                  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7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EFF1846-5143-BB89-D1B3-324E63ABD89D}"/>
              </a:ext>
            </a:extLst>
          </p:cNvPr>
          <p:cNvGrpSpPr/>
          <p:nvPr/>
        </p:nvGrpSpPr>
        <p:grpSpPr>
          <a:xfrm>
            <a:off x="2160545" y="1389581"/>
            <a:ext cx="7694793" cy="3981855"/>
            <a:chOff x="2160545" y="1389581"/>
            <a:chExt cx="7694793" cy="398185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EB7A5DA-BA33-2B39-178F-BABB6D10E3E2}"/>
                </a:ext>
              </a:extLst>
            </p:cNvPr>
            <p:cNvSpPr/>
            <p:nvPr/>
          </p:nvSpPr>
          <p:spPr>
            <a:xfrm>
              <a:off x="2160545" y="1389581"/>
              <a:ext cx="7694793" cy="398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B0828D-56F9-4FE7-AE8C-2EAEA0581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CA2949-4D3D-4D59-82A4-35C6BD56F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3705" y="29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169960-8FE2-4BF7-AFE5-1D5E79F24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A9B387-8184-4B0D-B2D3-D47FA01AD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705" y="25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1A746E-280F-4784-B6D2-3A94881F1E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ACFD6B-5FC1-4612-B34B-2C5480D0C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705" y="39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C78BF-850C-4D6A-8AF3-43BFFE73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3705" y="21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5A3332-DB13-4A98-BB21-671843711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3705" y="29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6937C8-00E1-4E34-9CE1-37FC150F9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55E512-2743-416A-BDB4-166518BAA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3705" y="43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1627A5-655F-4E9C-B86D-5CE27F725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05" y="18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1407F1-C466-4EEA-B105-46864D4CD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05" y="25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7C405D-3920-4E9A-8344-394ADAA56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59BD6C-9A4B-4DA4-B590-CD5E6317F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05" y="39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8A3989-F476-46D4-814F-85F948A5E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05" y="47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7BC064-D4D9-4A3B-A051-48510821C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705" y="14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51F943-3BD3-4047-9D6E-C96415B9B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705" y="2197437"/>
              <a:ext cx="216000" cy="216000"/>
            </a:xfrm>
            <a:prstGeom prst="ellips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b="1" dirty="0">
                  <a:solidFill>
                    <a:srgbClr val="00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1000" b="1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819F86B-5A61-4672-ABE7-E81C6F867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705" y="2917437"/>
              <a:ext cx="216000" cy="216000"/>
            </a:xfrm>
            <a:prstGeom prst="ellips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b="1" dirty="0">
                  <a:solidFill>
                    <a:srgbClr val="009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zh-CN" altLang="en-US" sz="1000" b="1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07FA73-4D08-417B-BF44-AC3399449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64C890-12E8-405C-AE78-2ECA9D5FD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705" y="43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EB5271-9C2F-481D-B930-C14F755B5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705" y="50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7813A5D-76CA-4389-9B1D-9F25E6B62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3705" y="18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74BBAA-059F-4128-8AE6-B0D335282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3705" y="2557437"/>
              <a:ext cx="216000" cy="216000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endParaRPr lang="zh-CN" alt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B2B3DC-7643-4486-B1BF-18F333F3B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94BB8C2-51FF-4F3E-AD98-C5EA97F12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3705" y="39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7274333-7A1D-48D9-AF7A-E646B8748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3705" y="47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EAAF34-B1EF-404F-AD1F-8B3925773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705" y="14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CB0CFF-A966-47F6-BA03-FBA9995DC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705" y="2197437"/>
              <a:ext cx="216000" cy="216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CN" altLang="en-US" sz="1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B846A2-A105-46CA-B9F0-43778AB3F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705" y="2917437"/>
              <a:ext cx="216000" cy="216000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zh-CN" altLang="en-US" sz="1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9B2A6A-9935-4AF9-863C-D12AB6C70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B0BE09-9E78-4793-92A9-C53475063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705" y="43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E65D53-7A5F-4776-8EF2-9AA055E60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705" y="50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C7EEC9C-9C1B-4247-84EE-9440B1F07CAE}"/>
                </a:ext>
              </a:extLst>
            </p:cNvPr>
            <p:cNvCxnSpPr>
              <a:cxnSpLocks/>
              <a:stCxn id="5" idx="3"/>
              <a:endCxn id="4" idx="7"/>
            </p:cNvCxnSpPr>
            <p:nvPr/>
          </p:nvCxnSpPr>
          <p:spPr>
            <a:xfrm flipH="1">
              <a:off x="244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9D36C0-8290-4F9C-A6F1-974CBE275B0A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244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E754932-5ED0-438F-B289-50F53EE55F4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280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3D4EBBD-E1E0-4938-8669-F49848D90CB2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280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5B6DF7F-3FFA-4719-A890-4E9A634B8B0F}"/>
                </a:ext>
              </a:extLst>
            </p:cNvPr>
            <p:cNvCxnSpPr>
              <a:cxnSpLocks/>
              <a:stCxn id="8" idx="3"/>
              <a:endCxn id="6" idx="7"/>
            </p:cNvCxnSpPr>
            <p:nvPr/>
          </p:nvCxnSpPr>
          <p:spPr>
            <a:xfrm flipH="1">
              <a:off x="280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6A92E0A-72B3-410F-9286-0FDC6BC2F54F}"/>
                </a:ext>
              </a:extLst>
            </p:cNvPr>
            <p:cNvCxnSpPr>
              <a:cxnSpLocks/>
              <a:stCxn id="9" idx="1"/>
              <a:endCxn id="6" idx="5"/>
            </p:cNvCxnSpPr>
            <p:nvPr/>
          </p:nvCxnSpPr>
          <p:spPr>
            <a:xfrm flipH="1" flipV="1">
              <a:off x="280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374B2E8-90D2-427E-BFE0-5F4C4DD4B4D3}"/>
                </a:ext>
              </a:extLst>
            </p:cNvPr>
            <p:cNvCxnSpPr>
              <a:cxnSpLocks/>
              <a:stCxn id="10" idx="3"/>
              <a:endCxn id="7" idx="7"/>
            </p:cNvCxnSpPr>
            <p:nvPr/>
          </p:nvCxnSpPr>
          <p:spPr>
            <a:xfrm flipH="1">
              <a:off x="316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B082670-7EAA-4E7A-A1B0-A3D3B25F0E34}"/>
                </a:ext>
              </a:extLst>
            </p:cNvPr>
            <p:cNvCxnSpPr>
              <a:cxnSpLocks/>
              <a:stCxn id="11" idx="1"/>
              <a:endCxn id="7" idx="5"/>
            </p:cNvCxnSpPr>
            <p:nvPr/>
          </p:nvCxnSpPr>
          <p:spPr>
            <a:xfrm flipH="1" flipV="1">
              <a:off x="316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EDFAC2F-BB94-4AE3-B15B-2708325D9AC1}"/>
                </a:ext>
              </a:extLst>
            </p:cNvPr>
            <p:cNvCxnSpPr>
              <a:cxnSpLocks/>
              <a:stCxn id="11" idx="3"/>
              <a:endCxn id="8" idx="7"/>
            </p:cNvCxnSpPr>
            <p:nvPr/>
          </p:nvCxnSpPr>
          <p:spPr>
            <a:xfrm flipH="1">
              <a:off x="316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28A9FB3-440A-4A4D-A4D2-AE1332DB690E}"/>
                </a:ext>
              </a:extLst>
            </p:cNvPr>
            <p:cNvCxnSpPr>
              <a:cxnSpLocks/>
              <a:stCxn id="12" idx="1"/>
              <a:endCxn id="8" idx="5"/>
            </p:cNvCxnSpPr>
            <p:nvPr/>
          </p:nvCxnSpPr>
          <p:spPr>
            <a:xfrm flipH="1" flipV="1">
              <a:off x="316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E66B397-FEE6-436A-940C-D83FE08BC9B9}"/>
                </a:ext>
              </a:extLst>
            </p:cNvPr>
            <p:cNvCxnSpPr>
              <a:cxnSpLocks/>
              <a:stCxn id="12" idx="3"/>
              <a:endCxn id="9" idx="7"/>
            </p:cNvCxnSpPr>
            <p:nvPr/>
          </p:nvCxnSpPr>
          <p:spPr>
            <a:xfrm flipH="1">
              <a:off x="316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C3B8572-169B-434C-A102-CD3857D63637}"/>
                </a:ext>
              </a:extLst>
            </p:cNvPr>
            <p:cNvCxnSpPr>
              <a:cxnSpLocks/>
              <a:stCxn id="13" idx="1"/>
              <a:endCxn id="9" idx="5"/>
            </p:cNvCxnSpPr>
            <p:nvPr/>
          </p:nvCxnSpPr>
          <p:spPr>
            <a:xfrm flipH="1" flipV="1">
              <a:off x="316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17AE3CC-C170-41C2-A9B2-7F85D44D0EFF}"/>
                </a:ext>
              </a:extLst>
            </p:cNvPr>
            <p:cNvCxnSpPr>
              <a:cxnSpLocks/>
              <a:stCxn id="14" idx="3"/>
              <a:endCxn id="10" idx="7"/>
            </p:cNvCxnSpPr>
            <p:nvPr/>
          </p:nvCxnSpPr>
          <p:spPr>
            <a:xfrm flipH="1">
              <a:off x="352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A1166CC-227D-45F6-B0F8-7B38071746D6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352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FEA47D7-ED54-479A-8EBB-88A1D26AD3D1}"/>
                </a:ext>
              </a:extLst>
            </p:cNvPr>
            <p:cNvCxnSpPr>
              <a:cxnSpLocks/>
              <a:stCxn id="15" idx="3"/>
              <a:endCxn id="11" idx="7"/>
            </p:cNvCxnSpPr>
            <p:nvPr/>
          </p:nvCxnSpPr>
          <p:spPr>
            <a:xfrm flipH="1">
              <a:off x="352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882EBD5-3E58-4903-86C2-F34428B0D566}"/>
                </a:ext>
              </a:extLst>
            </p:cNvPr>
            <p:cNvCxnSpPr>
              <a:cxnSpLocks/>
              <a:stCxn id="16" idx="1"/>
              <a:endCxn id="11" idx="5"/>
            </p:cNvCxnSpPr>
            <p:nvPr/>
          </p:nvCxnSpPr>
          <p:spPr>
            <a:xfrm flipH="1" flipV="1">
              <a:off x="352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03A4EA1-0E9F-40AA-840C-E7DAE1867E92}"/>
                </a:ext>
              </a:extLst>
            </p:cNvPr>
            <p:cNvCxnSpPr>
              <a:cxnSpLocks/>
              <a:stCxn id="16" idx="3"/>
              <a:endCxn id="12" idx="7"/>
            </p:cNvCxnSpPr>
            <p:nvPr/>
          </p:nvCxnSpPr>
          <p:spPr>
            <a:xfrm flipH="1">
              <a:off x="352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698695E-EEC3-47AC-9054-B3C7F629012D}"/>
                </a:ext>
              </a:extLst>
            </p:cNvPr>
            <p:cNvCxnSpPr>
              <a:cxnSpLocks/>
              <a:stCxn id="17" idx="1"/>
              <a:endCxn id="12" idx="5"/>
            </p:cNvCxnSpPr>
            <p:nvPr/>
          </p:nvCxnSpPr>
          <p:spPr>
            <a:xfrm flipH="1" flipV="1">
              <a:off x="352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F67E653-2C45-4292-92D9-B935365770DB}"/>
                </a:ext>
              </a:extLst>
            </p:cNvPr>
            <p:cNvCxnSpPr>
              <a:cxnSpLocks/>
              <a:stCxn id="17" idx="3"/>
              <a:endCxn id="13" idx="7"/>
            </p:cNvCxnSpPr>
            <p:nvPr/>
          </p:nvCxnSpPr>
          <p:spPr>
            <a:xfrm flipH="1">
              <a:off x="352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0BAB56B-5935-4A27-8E99-FF35877BA722}"/>
                </a:ext>
              </a:extLst>
            </p:cNvPr>
            <p:cNvCxnSpPr>
              <a:cxnSpLocks/>
              <a:stCxn id="18" idx="1"/>
              <a:endCxn id="13" idx="5"/>
            </p:cNvCxnSpPr>
            <p:nvPr/>
          </p:nvCxnSpPr>
          <p:spPr>
            <a:xfrm flipH="1" flipV="1">
              <a:off x="352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224EBF8-F70C-45EB-A476-D5D64727AFD8}"/>
                </a:ext>
              </a:extLst>
            </p:cNvPr>
            <p:cNvCxnSpPr>
              <a:cxnSpLocks/>
              <a:stCxn id="19" idx="3"/>
              <a:endCxn id="14" idx="7"/>
            </p:cNvCxnSpPr>
            <p:nvPr/>
          </p:nvCxnSpPr>
          <p:spPr>
            <a:xfrm flipH="1">
              <a:off x="388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1D1487D-4DF9-43DC-8FCE-F6B65946D2B8}"/>
                </a:ext>
              </a:extLst>
            </p:cNvPr>
            <p:cNvCxnSpPr>
              <a:cxnSpLocks/>
              <a:stCxn id="20" idx="1"/>
              <a:endCxn id="14" idx="5"/>
            </p:cNvCxnSpPr>
            <p:nvPr/>
          </p:nvCxnSpPr>
          <p:spPr>
            <a:xfrm flipH="1" flipV="1">
              <a:off x="388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49D18C5-EBA1-4228-AB60-66D07472CC54}"/>
                </a:ext>
              </a:extLst>
            </p:cNvPr>
            <p:cNvCxnSpPr>
              <a:cxnSpLocks/>
              <a:stCxn id="20" idx="3"/>
              <a:endCxn id="15" idx="7"/>
            </p:cNvCxnSpPr>
            <p:nvPr/>
          </p:nvCxnSpPr>
          <p:spPr>
            <a:xfrm flipH="1">
              <a:off x="388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51C0859-8960-47B3-A775-BF1116299F3F}"/>
                </a:ext>
              </a:extLst>
            </p:cNvPr>
            <p:cNvCxnSpPr>
              <a:cxnSpLocks/>
              <a:stCxn id="21" idx="1"/>
              <a:endCxn id="15" idx="5"/>
            </p:cNvCxnSpPr>
            <p:nvPr/>
          </p:nvCxnSpPr>
          <p:spPr>
            <a:xfrm flipH="1" flipV="1">
              <a:off x="388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5FCF8D2-F4F1-4696-82B4-92DF86400695}"/>
                </a:ext>
              </a:extLst>
            </p:cNvPr>
            <p:cNvCxnSpPr>
              <a:cxnSpLocks/>
              <a:stCxn id="21" idx="3"/>
              <a:endCxn id="16" idx="7"/>
            </p:cNvCxnSpPr>
            <p:nvPr/>
          </p:nvCxnSpPr>
          <p:spPr>
            <a:xfrm flipH="1">
              <a:off x="388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7579363A-0462-445D-8C0A-293015561689}"/>
                </a:ext>
              </a:extLst>
            </p:cNvPr>
            <p:cNvCxnSpPr>
              <a:cxnSpLocks/>
              <a:stCxn id="22" idx="1"/>
              <a:endCxn id="16" idx="5"/>
            </p:cNvCxnSpPr>
            <p:nvPr/>
          </p:nvCxnSpPr>
          <p:spPr>
            <a:xfrm flipH="1" flipV="1">
              <a:off x="388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7CECA5F-C705-4057-BC00-17A198F1D457}"/>
                </a:ext>
              </a:extLst>
            </p:cNvPr>
            <p:cNvCxnSpPr>
              <a:cxnSpLocks/>
              <a:stCxn id="22" idx="3"/>
              <a:endCxn id="17" idx="7"/>
            </p:cNvCxnSpPr>
            <p:nvPr/>
          </p:nvCxnSpPr>
          <p:spPr>
            <a:xfrm flipH="1">
              <a:off x="388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CAF67CF-E4EB-42EE-9915-7C318D2BDAAA}"/>
                </a:ext>
              </a:extLst>
            </p:cNvPr>
            <p:cNvCxnSpPr>
              <a:cxnSpLocks/>
              <a:stCxn id="23" idx="1"/>
              <a:endCxn id="17" idx="5"/>
            </p:cNvCxnSpPr>
            <p:nvPr/>
          </p:nvCxnSpPr>
          <p:spPr>
            <a:xfrm flipH="1" flipV="1">
              <a:off x="388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7FC3087C-A3A5-41F6-8BA4-F9FAC35FCAC7}"/>
                </a:ext>
              </a:extLst>
            </p:cNvPr>
            <p:cNvCxnSpPr>
              <a:cxnSpLocks/>
              <a:stCxn id="23" idx="3"/>
              <a:endCxn id="18" idx="7"/>
            </p:cNvCxnSpPr>
            <p:nvPr/>
          </p:nvCxnSpPr>
          <p:spPr>
            <a:xfrm flipH="1">
              <a:off x="388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47F6227-DE9D-4D95-A013-C1ADC16C66A7}"/>
                </a:ext>
              </a:extLst>
            </p:cNvPr>
            <p:cNvCxnSpPr>
              <a:cxnSpLocks/>
              <a:stCxn id="24" idx="1"/>
              <a:endCxn id="18" idx="5"/>
            </p:cNvCxnSpPr>
            <p:nvPr/>
          </p:nvCxnSpPr>
          <p:spPr>
            <a:xfrm flipH="1" flipV="1">
              <a:off x="388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DD655F1-A6CA-4170-9F62-A75936508079}"/>
                </a:ext>
              </a:extLst>
            </p:cNvPr>
            <p:cNvCxnSpPr>
              <a:cxnSpLocks/>
              <a:stCxn id="35" idx="1"/>
              <a:endCxn id="19" idx="7"/>
            </p:cNvCxnSpPr>
            <p:nvPr/>
          </p:nvCxnSpPr>
          <p:spPr>
            <a:xfrm flipH="1">
              <a:off x="4248073" y="1509069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270D5E8-6B8A-4C68-9ED5-9DEF53BDC780}"/>
                </a:ext>
              </a:extLst>
            </p:cNvPr>
            <p:cNvCxnSpPr>
              <a:cxnSpLocks/>
              <a:stCxn id="30" idx="1"/>
              <a:endCxn id="19" idx="5"/>
            </p:cNvCxnSpPr>
            <p:nvPr/>
          </p:nvCxnSpPr>
          <p:spPr>
            <a:xfrm flipH="1" flipV="1">
              <a:off x="424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E9F65B8-2741-49D8-B130-C4B1D944071E}"/>
                </a:ext>
              </a:extLst>
            </p:cNvPr>
            <p:cNvCxnSpPr>
              <a:cxnSpLocks/>
              <a:stCxn id="30" idx="3"/>
              <a:endCxn id="20" idx="7"/>
            </p:cNvCxnSpPr>
            <p:nvPr/>
          </p:nvCxnSpPr>
          <p:spPr>
            <a:xfrm flipH="1">
              <a:off x="424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65EDD07F-1027-497E-A6E8-A679E7D23F2A}"/>
                </a:ext>
              </a:extLst>
            </p:cNvPr>
            <p:cNvCxnSpPr>
              <a:cxnSpLocks/>
              <a:stCxn id="31" idx="1"/>
              <a:endCxn id="20" idx="5"/>
            </p:cNvCxnSpPr>
            <p:nvPr/>
          </p:nvCxnSpPr>
          <p:spPr>
            <a:xfrm flipH="1" flipV="1">
              <a:off x="4248073" y="2381805"/>
              <a:ext cx="207264" cy="20726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974E5FC-42D6-4C5E-98F6-8A43FF630BFD}"/>
                </a:ext>
              </a:extLst>
            </p:cNvPr>
            <p:cNvCxnSpPr>
              <a:cxnSpLocks/>
              <a:stCxn id="31" idx="3"/>
              <a:endCxn id="21" idx="7"/>
            </p:cNvCxnSpPr>
            <p:nvPr/>
          </p:nvCxnSpPr>
          <p:spPr>
            <a:xfrm flipH="1">
              <a:off x="4248073" y="2741805"/>
              <a:ext cx="207264" cy="207264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0A8A518-36EF-43CF-9BA4-32714711E8B3}"/>
                </a:ext>
              </a:extLst>
            </p:cNvPr>
            <p:cNvCxnSpPr>
              <a:cxnSpLocks/>
              <a:stCxn id="32" idx="1"/>
              <a:endCxn id="21" idx="5"/>
            </p:cNvCxnSpPr>
            <p:nvPr/>
          </p:nvCxnSpPr>
          <p:spPr>
            <a:xfrm flipH="1" flipV="1">
              <a:off x="424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1AE7BAC2-1915-4F04-B958-DBDAAF08A889}"/>
                </a:ext>
              </a:extLst>
            </p:cNvPr>
            <p:cNvCxnSpPr>
              <a:cxnSpLocks/>
              <a:stCxn id="32" idx="3"/>
              <a:endCxn id="22" idx="7"/>
            </p:cNvCxnSpPr>
            <p:nvPr/>
          </p:nvCxnSpPr>
          <p:spPr>
            <a:xfrm flipH="1">
              <a:off x="424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CFFB2E8-CFCE-482B-BA71-031935661C39}"/>
                </a:ext>
              </a:extLst>
            </p:cNvPr>
            <p:cNvCxnSpPr>
              <a:cxnSpLocks/>
              <a:stCxn id="33" idx="1"/>
              <a:endCxn id="22" idx="5"/>
            </p:cNvCxnSpPr>
            <p:nvPr/>
          </p:nvCxnSpPr>
          <p:spPr>
            <a:xfrm flipH="1" flipV="1">
              <a:off x="424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3B85EB99-45A7-4D50-A183-E954BCD08C37}"/>
                </a:ext>
              </a:extLst>
            </p:cNvPr>
            <p:cNvCxnSpPr>
              <a:cxnSpLocks/>
              <a:stCxn id="33" idx="3"/>
              <a:endCxn id="23" idx="7"/>
            </p:cNvCxnSpPr>
            <p:nvPr/>
          </p:nvCxnSpPr>
          <p:spPr>
            <a:xfrm flipH="1">
              <a:off x="424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2EB2065E-B0F1-4014-9FAF-70CCE573F039}"/>
                </a:ext>
              </a:extLst>
            </p:cNvPr>
            <p:cNvCxnSpPr>
              <a:cxnSpLocks/>
              <a:stCxn id="34" idx="1"/>
              <a:endCxn id="23" idx="5"/>
            </p:cNvCxnSpPr>
            <p:nvPr/>
          </p:nvCxnSpPr>
          <p:spPr>
            <a:xfrm flipH="1" flipV="1">
              <a:off x="424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8BF26B4-CC8C-4A9C-A94A-5026328765AA}"/>
                </a:ext>
              </a:extLst>
            </p:cNvPr>
            <p:cNvCxnSpPr>
              <a:cxnSpLocks/>
              <a:stCxn id="35" idx="3"/>
              <a:endCxn id="30" idx="7"/>
            </p:cNvCxnSpPr>
            <p:nvPr/>
          </p:nvCxnSpPr>
          <p:spPr>
            <a:xfrm flipH="1">
              <a:off x="460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F57F8438-15BA-49B0-9E32-7397C2C38DE1}"/>
                </a:ext>
              </a:extLst>
            </p:cNvPr>
            <p:cNvCxnSpPr>
              <a:cxnSpLocks/>
              <a:stCxn id="36" idx="1"/>
              <a:endCxn id="30" idx="5"/>
            </p:cNvCxnSpPr>
            <p:nvPr/>
          </p:nvCxnSpPr>
          <p:spPr>
            <a:xfrm flipH="1" flipV="1">
              <a:off x="460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B65B50F1-59AA-45E2-9CF3-72A54C71C163}"/>
                </a:ext>
              </a:extLst>
            </p:cNvPr>
            <p:cNvCxnSpPr>
              <a:cxnSpLocks/>
              <a:stCxn id="36" idx="3"/>
              <a:endCxn id="31" idx="7"/>
            </p:cNvCxnSpPr>
            <p:nvPr/>
          </p:nvCxnSpPr>
          <p:spPr>
            <a:xfrm flipH="1">
              <a:off x="4608073" y="2381805"/>
              <a:ext cx="207264" cy="20726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43EB3E5D-B453-45F1-9217-EB1E8EE7B0F6}"/>
                </a:ext>
              </a:extLst>
            </p:cNvPr>
            <p:cNvCxnSpPr>
              <a:cxnSpLocks/>
              <a:stCxn id="37" idx="1"/>
              <a:endCxn id="31" idx="5"/>
            </p:cNvCxnSpPr>
            <p:nvPr/>
          </p:nvCxnSpPr>
          <p:spPr>
            <a:xfrm flipH="1" flipV="1">
              <a:off x="4608073" y="2741805"/>
              <a:ext cx="207264" cy="20726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980DB410-1A8C-45AC-8BB1-6ECB1603C80F}"/>
                </a:ext>
              </a:extLst>
            </p:cNvPr>
            <p:cNvCxnSpPr>
              <a:cxnSpLocks/>
              <a:stCxn id="37" idx="3"/>
              <a:endCxn id="32" idx="7"/>
            </p:cNvCxnSpPr>
            <p:nvPr/>
          </p:nvCxnSpPr>
          <p:spPr>
            <a:xfrm flipH="1">
              <a:off x="460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8C3C1B7-9B35-4752-9879-46BCB8259C15}"/>
                </a:ext>
              </a:extLst>
            </p:cNvPr>
            <p:cNvCxnSpPr>
              <a:cxnSpLocks/>
              <a:stCxn id="38" idx="1"/>
              <a:endCxn id="32" idx="5"/>
            </p:cNvCxnSpPr>
            <p:nvPr/>
          </p:nvCxnSpPr>
          <p:spPr>
            <a:xfrm flipH="1" flipV="1">
              <a:off x="460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E68BB588-4327-4B69-BF29-BE9D09F1ABDF}"/>
                </a:ext>
              </a:extLst>
            </p:cNvPr>
            <p:cNvCxnSpPr>
              <a:cxnSpLocks/>
              <a:stCxn id="38" idx="3"/>
              <a:endCxn id="33" idx="7"/>
            </p:cNvCxnSpPr>
            <p:nvPr/>
          </p:nvCxnSpPr>
          <p:spPr>
            <a:xfrm flipH="1">
              <a:off x="460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0EDE3EA8-5A13-4161-A38A-36AD242D6EC5}"/>
                </a:ext>
              </a:extLst>
            </p:cNvPr>
            <p:cNvCxnSpPr>
              <a:cxnSpLocks/>
              <a:stCxn id="39" idx="1"/>
              <a:endCxn id="33" idx="5"/>
            </p:cNvCxnSpPr>
            <p:nvPr/>
          </p:nvCxnSpPr>
          <p:spPr>
            <a:xfrm flipH="1" flipV="1">
              <a:off x="460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42C430F-6787-429D-81FD-426C86D92F9B}"/>
                </a:ext>
              </a:extLst>
            </p:cNvPr>
            <p:cNvCxnSpPr>
              <a:cxnSpLocks/>
              <a:stCxn id="39" idx="3"/>
              <a:endCxn id="34" idx="7"/>
            </p:cNvCxnSpPr>
            <p:nvPr/>
          </p:nvCxnSpPr>
          <p:spPr>
            <a:xfrm flipH="1">
              <a:off x="460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77E7EAF9-3026-49EE-BA7D-C1E872C06BD1}"/>
                </a:ext>
              </a:extLst>
            </p:cNvPr>
            <p:cNvCxnSpPr>
              <a:cxnSpLocks/>
              <a:stCxn id="40" idx="1"/>
              <a:endCxn id="34" idx="5"/>
            </p:cNvCxnSpPr>
            <p:nvPr/>
          </p:nvCxnSpPr>
          <p:spPr>
            <a:xfrm flipH="1" flipV="1">
              <a:off x="460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664977D-FCB7-45AB-B5C8-C7A51BA2D653}"/>
                </a:ext>
              </a:extLst>
            </p:cNvPr>
            <p:cNvCxnSpPr>
              <a:cxnSpLocks/>
              <a:stCxn id="34" idx="3"/>
              <a:endCxn id="24" idx="7"/>
            </p:cNvCxnSpPr>
            <p:nvPr/>
          </p:nvCxnSpPr>
          <p:spPr>
            <a:xfrm flipH="1">
              <a:off x="424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ED8ACAF1-5BBC-484A-BE0D-240E557CAE5B}"/>
                </a:ext>
              </a:extLst>
            </p:cNvPr>
            <p:cNvCxnSpPr>
              <a:cxnSpLocks/>
              <a:stCxn id="40" idx="3"/>
              <a:endCxn id="24" idx="5"/>
            </p:cNvCxnSpPr>
            <p:nvPr/>
          </p:nvCxnSpPr>
          <p:spPr>
            <a:xfrm flipH="1">
              <a:off x="4248073" y="5261805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DA184A9-1A3E-0DE8-5472-33C32100A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3705" y="18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50E3387-7E14-BF4A-B62E-71E49664FA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3705" y="25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FEA4722-52CB-4F45-711C-623909E81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5C3647C-2C7C-56D3-41AB-25B187B73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3705" y="39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382D815-04F8-71C2-F8D4-961DED0F8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3705" y="47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27EEC2F-0E79-1349-D33E-F7F90F007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705" y="14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09A74E2-1230-85F6-FF41-204B404FD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705" y="21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555A38E3-A829-8A20-2D96-3F1F85A7B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705" y="29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25252F0-9CD0-9E94-A2F7-6B60BC9A5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65D7ED4-BF4B-2508-120B-63BA875E8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705" y="43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B21DC316-28F7-14E8-58E2-39DFDF4DA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3705" y="50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EBC52C77-1D1E-5AE6-9D23-1F8A24BC5B23}"/>
                </a:ext>
              </a:extLst>
            </p:cNvPr>
            <p:cNvCxnSpPr>
              <a:cxnSpLocks/>
              <a:stCxn id="281" idx="1"/>
              <a:endCxn id="35" idx="7"/>
            </p:cNvCxnSpPr>
            <p:nvPr/>
          </p:nvCxnSpPr>
          <p:spPr>
            <a:xfrm flipH="1">
              <a:off x="4968073" y="1509069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31965219-F77C-76C4-6261-6B8A72AF429E}"/>
                </a:ext>
              </a:extLst>
            </p:cNvPr>
            <p:cNvCxnSpPr>
              <a:cxnSpLocks/>
              <a:stCxn id="275" idx="1"/>
              <a:endCxn id="35" idx="5"/>
            </p:cNvCxnSpPr>
            <p:nvPr/>
          </p:nvCxnSpPr>
          <p:spPr>
            <a:xfrm flipH="1" flipV="1">
              <a:off x="496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5C5EC207-C359-D462-5FBA-AF7643A08705}"/>
                </a:ext>
              </a:extLst>
            </p:cNvPr>
            <p:cNvCxnSpPr>
              <a:cxnSpLocks/>
              <a:stCxn id="275" idx="3"/>
              <a:endCxn id="36" idx="7"/>
            </p:cNvCxnSpPr>
            <p:nvPr/>
          </p:nvCxnSpPr>
          <p:spPr>
            <a:xfrm flipH="1">
              <a:off x="496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D268C0F9-8AB2-0AE9-48A4-A3B91DF5476E}"/>
                </a:ext>
              </a:extLst>
            </p:cNvPr>
            <p:cNvCxnSpPr>
              <a:cxnSpLocks/>
              <a:stCxn id="276" idx="1"/>
              <a:endCxn id="36" idx="5"/>
            </p:cNvCxnSpPr>
            <p:nvPr/>
          </p:nvCxnSpPr>
          <p:spPr>
            <a:xfrm flipH="1" flipV="1">
              <a:off x="496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745365C6-B66C-8C76-F06F-5F178EF35EDB}"/>
                </a:ext>
              </a:extLst>
            </p:cNvPr>
            <p:cNvCxnSpPr>
              <a:cxnSpLocks/>
              <a:stCxn id="276" idx="3"/>
              <a:endCxn id="37" idx="7"/>
            </p:cNvCxnSpPr>
            <p:nvPr/>
          </p:nvCxnSpPr>
          <p:spPr>
            <a:xfrm flipH="1">
              <a:off x="496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2D235BFB-7F97-53D2-4037-675DA81FCEF8}"/>
                </a:ext>
              </a:extLst>
            </p:cNvPr>
            <p:cNvCxnSpPr>
              <a:cxnSpLocks/>
              <a:stCxn id="277" idx="1"/>
              <a:endCxn id="37" idx="5"/>
            </p:cNvCxnSpPr>
            <p:nvPr/>
          </p:nvCxnSpPr>
          <p:spPr>
            <a:xfrm flipH="1" flipV="1">
              <a:off x="496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E41AB443-81A7-A691-26EF-75BA7B3549AE}"/>
                </a:ext>
              </a:extLst>
            </p:cNvPr>
            <p:cNvCxnSpPr>
              <a:cxnSpLocks/>
              <a:stCxn id="277" idx="3"/>
              <a:endCxn id="38" idx="7"/>
            </p:cNvCxnSpPr>
            <p:nvPr/>
          </p:nvCxnSpPr>
          <p:spPr>
            <a:xfrm flipH="1">
              <a:off x="496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0DD9B362-8994-5C37-E2A1-AC8309D73038}"/>
                </a:ext>
              </a:extLst>
            </p:cNvPr>
            <p:cNvCxnSpPr>
              <a:cxnSpLocks/>
              <a:stCxn id="279" idx="1"/>
              <a:endCxn id="38" idx="5"/>
            </p:cNvCxnSpPr>
            <p:nvPr/>
          </p:nvCxnSpPr>
          <p:spPr>
            <a:xfrm flipH="1" flipV="1">
              <a:off x="496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0E57C890-0C23-D562-1306-101CCC0BD7B6}"/>
                </a:ext>
              </a:extLst>
            </p:cNvPr>
            <p:cNvCxnSpPr>
              <a:cxnSpLocks/>
              <a:stCxn id="279" idx="3"/>
              <a:endCxn id="39" idx="7"/>
            </p:cNvCxnSpPr>
            <p:nvPr/>
          </p:nvCxnSpPr>
          <p:spPr>
            <a:xfrm flipH="1">
              <a:off x="496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0C3F0EB4-F4D8-6FE2-4056-AE01637FDC14}"/>
                </a:ext>
              </a:extLst>
            </p:cNvPr>
            <p:cNvCxnSpPr>
              <a:cxnSpLocks/>
              <a:stCxn id="280" idx="1"/>
              <a:endCxn id="39" idx="5"/>
            </p:cNvCxnSpPr>
            <p:nvPr/>
          </p:nvCxnSpPr>
          <p:spPr>
            <a:xfrm flipH="1" flipV="1">
              <a:off x="496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0865F35F-7870-B52B-EDDD-91E3FB47E724}"/>
                </a:ext>
              </a:extLst>
            </p:cNvPr>
            <p:cNvCxnSpPr>
              <a:cxnSpLocks/>
              <a:stCxn id="281" idx="3"/>
              <a:endCxn id="275" idx="7"/>
            </p:cNvCxnSpPr>
            <p:nvPr/>
          </p:nvCxnSpPr>
          <p:spPr>
            <a:xfrm flipH="1">
              <a:off x="532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3FBC9E48-D969-FFCB-F6EF-C8865BC76D82}"/>
                </a:ext>
              </a:extLst>
            </p:cNvPr>
            <p:cNvCxnSpPr>
              <a:cxnSpLocks/>
              <a:stCxn id="282" idx="1"/>
              <a:endCxn id="275" idx="5"/>
            </p:cNvCxnSpPr>
            <p:nvPr/>
          </p:nvCxnSpPr>
          <p:spPr>
            <a:xfrm flipH="1" flipV="1">
              <a:off x="532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2AB5C271-5A71-1236-87A1-0DFC86AAC61C}"/>
                </a:ext>
              </a:extLst>
            </p:cNvPr>
            <p:cNvCxnSpPr>
              <a:cxnSpLocks/>
              <a:stCxn id="282" idx="3"/>
              <a:endCxn id="276" idx="7"/>
            </p:cNvCxnSpPr>
            <p:nvPr/>
          </p:nvCxnSpPr>
          <p:spPr>
            <a:xfrm flipH="1">
              <a:off x="532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FE5E956B-06C3-DE18-C52D-6581241F3FDF}"/>
                </a:ext>
              </a:extLst>
            </p:cNvPr>
            <p:cNvCxnSpPr>
              <a:cxnSpLocks/>
              <a:stCxn id="349" idx="1"/>
              <a:endCxn id="276" idx="5"/>
            </p:cNvCxnSpPr>
            <p:nvPr/>
          </p:nvCxnSpPr>
          <p:spPr>
            <a:xfrm flipH="1" flipV="1">
              <a:off x="532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186C678D-F863-4B19-0F49-4006652A1160}"/>
                </a:ext>
              </a:extLst>
            </p:cNvPr>
            <p:cNvCxnSpPr>
              <a:cxnSpLocks/>
              <a:stCxn id="349" idx="3"/>
              <a:endCxn id="277" idx="7"/>
            </p:cNvCxnSpPr>
            <p:nvPr/>
          </p:nvCxnSpPr>
          <p:spPr>
            <a:xfrm flipH="1">
              <a:off x="532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9457D988-7BB9-81D2-9397-C6FE541801EB}"/>
                </a:ext>
              </a:extLst>
            </p:cNvPr>
            <p:cNvCxnSpPr>
              <a:cxnSpLocks/>
              <a:stCxn id="383" idx="1"/>
              <a:endCxn id="277" idx="5"/>
            </p:cNvCxnSpPr>
            <p:nvPr/>
          </p:nvCxnSpPr>
          <p:spPr>
            <a:xfrm flipH="1" flipV="1">
              <a:off x="532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2443B3C-C7E3-D3D8-0380-69562425D469}"/>
                </a:ext>
              </a:extLst>
            </p:cNvPr>
            <p:cNvCxnSpPr>
              <a:cxnSpLocks/>
              <a:stCxn id="383" idx="3"/>
              <a:endCxn id="279" idx="7"/>
            </p:cNvCxnSpPr>
            <p:nvPr/>
          </p:nvCxnSpPr>
          <p:spPr>
            <a:xfrm flipH="1">
              <a:off x="532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E44092B5-A28D-4E06-53F8-882167526ACD}"/>
                </a:ext>
              </a:extLst>
            </p:cNvPr>
            <p:cNvCxnSpPr>
              <a:cxnSpLocks/>
              <a:stCxn id="385" idx="1"/>
              <a:endCxn id="279" idx="5"/>
            </p:cNvCxnSpPr>
            <p:nvPr/>
          </p:nvCxnSpPr>
          <p:spPr>
            <a:xfrm flipH="1" flipV="1">
              <a:off x="532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9226531A-EEB8-990B-0369-0A60579C3E0D}"/>
                </a:ext>
              </a:extLst>
            </p:cNvPr>
            <p:cNvCxnSpPr>
              <a:cxnSpLocks/>
              <a:stCxn id="385" idx="3"/>
              <a:endCxn id="280" idx="7"/>
            </p:cNvCxnSpPr>
            <p:nvPr/>
          </p:nvCxnSpPr>
          <p:spPr>
            <a:xfrm flipH="1">
              <a:off x="532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BEF96AA6-B512-843A-9CAB-9743C81BB0E6}"/>
                </a:ext>
              </a:extLst>
            </p:cNvPr>
            <p:cNvCxnSpPr>
              <a:cxnSpLocks/>
              <a:stCxn id="386" idx="1"/>
              <a:endCxn id="280" idx="5"/>
            </p:cNvCxnSpPr>
            <p:nvPr/>
          </p:nvCxnSpPr>
          <p:spPr>
            <a:xfrm flipH="1" flipV="1">
              <a:off x="532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947A0E73-5B19-4715-E64A-84BDD8174458}"/>
                </a:ext>
              </a:extLst>
            </p:cNvPr>
            <p:cNvCxnSpPr>
              <a:cxnSpLocks/>
              <a:stCxn id="280" idx="3"/>
              <a:endCxn id="40" idx="7"/>
            </p:cNvCxnSpPr>
            <p:nvPr/>
          </p:nvCxnSpPr>
          <p:spPr>
            <a:xfrm flipH="1">
              <a:off x="496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9823AB85-C971-34D1-1B44-EA9930A94AF6}"/>
                </a:ext>
              </a:extLst>
            </p:cNvPr>
            <p:cNvCxnSpPr>
              <a:cxnSpLocks/>
              <a:stCxn id="386" idx="3"/>
              <a:endCxn id="40" idx="5"/>
            </p:cNvCxnSpPr>
            <p:nvPr/>
          </p:nvCxnSpPr>
          <p:spPr>
            <a:xfrm flipH="1">
              <a:off x="4968073" y="5261805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30EB42C3-7843-3FDC-7C30-62FAB08DD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3705" y="18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0F4C458-3A9F-1EBA-A55A-DB1F0C8DE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3705" y="25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864B094-D007-9DF8-26C4-6B855648B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53EE6418-2810-BB9C-52E6-4839356AC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3705" y="39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C09BB36C-21B8-E4CC-A8C7-70122AA04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3705" y="47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8800BD31-C785-2AFE-B969-1D60840D6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705" y="14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15E7710C-8BE7-9425-CB12-7C5ED1D3C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705" y="21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FC0EC3E-0ECA-F541-16D9-E7181B1A0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705" y="29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02CD46B-9606-5F76-0E74-2901FE578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BA517267-97BF-9C2A-759F-8A6298FBD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705" y="43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1B35BA64-1EE7-F3FF-97C2-F57A2A39B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3705" y="50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7C92D1E0-177E-F584-2AEF-10CA48193812}"/>
                </a:ext>
              </a:extLst>
            </p:cNvPr>
            <p:cNvCxnSpPr>
              <a:cxnSpLocks/>
              <a:stCxn id="414" idx="1"/>
              <a:endCxn id="281" idx="7"/>
            </p:cNvCxnSpPr>
            <p:nvPr/>
          </p:nvCxnSpPr>
          <p:spPr>
            <a:xfrm flipH="1">
              <a:off x="5688073" y="1509069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E41477C4-4FD4-20EE-6773-6D489E801886}"/>
                </a:ext>
              </a:extLst>
            </p:cNvPr>
            <p:cNvCxnSpPr>
              <a:cxnSpLocks/>
              <a:stCxn id="409" idx="1"/>
              <a:endCxn id="281" idx="5"/>
            </p:cNvCxnSpPr>
            <p:nvPr/>
          </p:nvCxnSpPr>
          <p:spPr>
            <a:xfrm flipH="1" flipV="1">
              <a:off x="568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11935A86-3E48-F37C-947B-620922EEC2EC}"/>
                </a:ext>
              </a:extLst>
            </p:cNvPr>
            <p:cNvCxnSpPr>
              <a:cxnSpLocks/>
              <a:stCxn id="409" idx="3"/>
              <a:endCxn id="282" idx="7"/>
            </p:cNvCxnSpPr>
            <p:nvPr/>
          </p:nvCxnSpPr>
          <p:spPr>
            <a:xfrm flipH="1">
              <a:off x="568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D1D42A5F-4C59-ACC7-C449-FE4F6963D36C}"/>
                </a:ext>
              </a:extLst>
            </p:cNvPr>
            <p:cNvCxnSpPr>
              <a:cxnSpLocks/>
              <a:stCxn id="410" idx="1"/>
              <a:endCxn id="282" idx="5"/>
            </p:cNvCxnSpPr>
            <p:nvPr/>
          </p:nvCxnSpPr>
          <p:spPr>
            <a:xfrm flipH="1" flipV="1">
              <a:off x="568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C0FB2999-C5F4-12B0-1ECD-9025C1CC1A86}"/>
                </a:ext>
              </a:extLst>
            </p:cNvPr>
            <p:cNvCxnSpPr>
              <a:cxnSpLocks/>
              <a:stCxn id="410" idx="3"/>
              <a:endCxn id="349" idx="7"/>
            </p:cNvCxnSpPr>
            <p:nvPr/>
          </p:nvCxnSpPr>
          <p:spPr>
            <a:xfrm flipH="1">
              <a:off x="568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A4FA05E1-FE3F-559D-9F7C-EBCA6AC268B6}"/>
                </a:ext>
              </a:extLst>
            </p:cNvPr>
            <p:cNvCxnSpPr>
              <a:cxnSpLocks/>
              <a:stCxn id="411" idx="1"/>
              <a:endCxn id="349" idx="5"/>
            </p:cNvCxnSpPr>
            <p:nvPr/>
          </p:nvCxnSpPr>
          <p:spPr>
            <a:xfrm flipH="1" flipV="1">
              <a:off x="568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80E0B27B-C05E-0639-9E6E-B3E1CB45A512}"/>
                </a:ext>
              </a:extLst>
            </p:cNvPr>
            <p:cNvCxnSpPr>
              <a:cxnSpLocks/>
              <a:stCxn id="411" idx="3"/>
              <a:endCxn id="383" idx="7"/>
            </p:cNvCxnSpPr>
            <p:nvPr/>
          </p:nvCxnSpPr>
          <p:spPr>
            <a:xfrm flipH="1">
              <a:off x="568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A4F9F88A-0B65-C1BB-FF30-D78C8BF8E946}"/>
                </a:ext>
              </a:extLst>
            </p:cNvPr>
            <p:cNvCxnSpPr>
              <a:cxnSpLocks/>
              <a:stCxn id="412" idx="1"/>
              <a:endCxn id="383" idx="5"/>
            </p:cNvCxnSpPr>
            <p:nvPr/>
          </p:nvCxnSpPr>
          <p:spPr>
            <a:xfrm flipH="1" flipV="1">
              <a:off x="568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1BE7FEEB-F8FB-42EE-8FE6-C2D645DA1E73}"/>
                </a:ext>
              </a:extLst>
            </p:cNvPr>
            <p:cNvCxnSpPr>
              <a:cxnSpLocks/>
              <a:stCxn id="412" idx="3"/>
              <a:endCxn id="385" idx="7"/>
            </p:cNvCxnSpPr>
            <p:nvPr/>
          </p:nvCxnSpPr>
          <p:spPr>
            <a:xfrm flipH="1">
              <a:off x="568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9692F53A-7FB0-CFBF-A5E9-4617875F7766}"/>
                </a:ext>
              </a:extLst>
            </p:cNvPr>
            <p:cNvCxnSpPr>
              <a:cxnSpLocks/>
              <a:stCxn id="413" idx="1"/>
              <a:endCxn id="385" idx="5"/>
            </p:cNvCxnSpPr>
            <p:nvPr/>
          </p:nvCxnSpPr>
          <p:spPr>
            <a:xfrm flipH="1" flipV="1">
              <a:off x="568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61D1054B-A05C-70E3-F09B-E1FCCD279195}"/>
                </a:ext>
              </a:extLst>
            </p:cNvPr>
            <p:cNvCxnSpPr>
              <a:cxnSpLocks/>
              <a:stCxn id="414" idx="3"/>
              <a:endCxn id="409" idx="7"/>
            </p:cNvCxnSpPr>
            <p:nvPr/>
          </p:nvCxnSpPr>
          <p:spPr>
            <a:xfrm flipH="1">
              <a:off x="604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E8A5F2A5-47FF-4872-2B29-358F124CC2B2}"/>
                </a:ext>
              </a:extLst>
            </p:cNvPr>
            <p:cNvCxnSpPr>
              <a:cxnSpLocks/>
              <a:stCxn id="415" idx="1"/>
              <a:endCxn id="409" idx="5"/>
            </p:cNvCxnSpPr>
            <p:nvPr/>
          </p:nvCxnSpPr>
          <p:spPr>
            <a:xfrm flipH="1" flipV="1">
              <a:off x="604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20B4D405-00FA-BD7A-19E5-268D57D2A981}"/>
                </a:ext>
              </a:extLst>
            </p:cNvPr>
            <p:cNvCxnSpPr>
              <a:cxnSpLocks/>
              <a:stCxn id="415" idx="3"/>
              <a:endCxn id="410" idx="7"/>
            </p:cNvCxnSpPr>
            <p:nvPr/>
          </p:nvCxnSpPr>
          <p:spPr>
            <a:xfrm flipH="1">
              <a:off x="604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B049E6AA-5A69-321E-FD25-751E045D9181}"/>
                </a:ext>
              </a:extLst>
            </p:cNvPr>
            <p:cNvCxnSpPr>
              <a:cxnSpLocks/>
              <a:stCxn id="416" idx="1"/>
              <a:endCxn id="410" idx="5"/>
            </p:cNvCxnSpPr>
            <p:nvPr/>
          </p:nvCxnSpPr>
          <p:spPr>
            <a:xfrm flipH="1" flipV="1">
              <a:off x="604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D3C4CF58-922B-2D88-978C-1515B8A08454}"/>
                </a:ext>
              </a:extLst>
            </p:cNvPr>
            <p:cNvCxnSpPr>
              <a:cxnSpLocks/>
              <a:stCxn id="416" idx="3"/>
              <a:endCxn id="411" idx="7"/>
            </p:cNvCxnSpPr>
            <p:nvPr/>
          </p:nvCxnSpPr>
          <p:spPr>
            <a:xfrm flipH="1">
              <a:off x="604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F5D29C83-F4E7-D40D-A92C-9348632F73BE}"/>
                </a:ext>
              </a:extLst>
            </p:cNvPr>
            <p:cNvCxnSpPr>
              <a:cxnSpLocks/>
              <a:stCxn id="417" idx="1"/>
              <a:endCxn id="411" idx="5"/>
            </p:cNvCxnSpPr>
            <p:nvPr/>
          </p:nvCxnSpPr>
          <p:spPr>
            <a:xfrm flipH="1" flipV="1">
              <a:off x="604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AA7FEF72-7444-BAE3-F414-2E5E17D294E2}"/>
                </a:ext>
              </a:extLst>
            </p:cNvPr>
            <p:cNvCxnSpPr>
              <a:cxnSpLocks/>
              <a:stCxn id="417" idx="3"/>
              <a:endCxn id="412" idx="7"/>
            </p:cNvCxnSpPr>
            <p:nvPr/>
          </p:nvCxnSpPr>
          <p:spPr>
            <a:xfrm flipH="1">
              <a:off x="604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Arrow Connector 436">
              <a:extLst>
                <a:ext uri="{FF2B5EF4-FFF2-40B4-BE49-F238E27FC236}">
                  <a16:creationId xmlns:a16="http://schemas.microsoft.com/office/drawing/2014/main" id="{C25FD5F4-4DEA-B4B6-B485-4D76DD34AAA5}"/>
                </a:ext>
              </a:extLst>
            </p:cNvPr>
            <p:cNvCxnSpPr>
              <a:cxnSpLocks/>
              <a:stCxn id="418" idx="1"/>
              <a:endCxn id="412" idx="5"/>
            </p:cNvCxnSpPr>
            <p:nvPr/>
          </p:nvCxnSpPr>
          <p:spPr>
            <a:xfrm flipH="1" flipV="1">
              <a:off x="604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CA332F4E-5A43-5AE1-569C-53C4F4DC6594}"/>
                </a:ext>
              </a:extLst>
            </p:cNvPr>
            <p:cNvCxnSpPr>
              <a:cxnSpLocks/>
              <a:stCxn id="418" idx="3"/>
              <a:endCxn id="413" idx="7"/>
            </p:cNvCxnSpPr>
            <p:nvPr/>
          </p:nvCxnSpPr>
          <p:spPr>
            <a:xfrm flipH="1">
              <a:off x="604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F90FBEA5-A7D6-59AB-3CA7-47631DD1FD29}"/>
                </a:ext>
              </a:extLst>
            </p:cNvPr>
            <p:cNvCxnSpPr>
              <a:cxnSpLocks/>
              <a:stCxn id="419" idx="1"/>
              <a:endCxn id="413" idx="5"/>
            </p:cNvCxnSpPr>
            <p:nvPr/>
          </p:nvCxnSpPr>
          <p:spPr>
            <a:xfrm flipH="1" flipV="1">
              <a:off x="604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A3B38CA6-3F84-C0C7-C215-4B0DA6085357}"/>
                </a:ext>
              </a:extLst>
            </p:cNvPr>
            <p:cNvCxnSpPr>
              <a:cxnSpLocks/>
              <a:stCxn id="413" idx="3"/>
              <a:endCxn id="386" idx="7"/>
            </p:cNvCxnSpPr>
            <p:nvPr/>
          </p:nvCxnSpPr>
          <p:spPr>
            <a:xfrm flipH="1">
              <a:off x="568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6243F888-3E70-95E2-4340-877C61E340F5}"/>
                </a:ext>
              </a:extLst>
            </p:cNvPr>
            <p:cNvCxnSpPr>
              <a:cxnSpLocks/>
              <a:stCxn id="419" idx="3"/>
              <a:endCxn id="386" idx="5"/>
            </p:cNvCxnSpPr>
            <p:nvPr/>
          </p:nvCxnSpPr>
          <p:spPr>
            <a:xfrm flipH="1">
              <a:off x="5688073" y="5261805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CE9AA188-D5A4-2D99-F367-19F071E42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3705" y="18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C907C051-43F1-0229-85E4-DC22457EB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3705" y="25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CECFD38-D869-49FE-95B2-888CD905E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0FD975D-5AB0-D6AE-1543-94D316F70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3705" y="39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63FEF453-A167-9C35-37A1-728B4B704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3705" y="47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3659B759-47ED-E1CB-CCBB-0CB7B46D3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705" y="14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A9EA14E-8A45-1586-8793-3EDFD970E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705" y="21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0F28EB6E-7D3B-CBDA-26B7-530520FEE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705" y="29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13DAF279-C9B4-7CC8-6612-B92BF011A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3B0E672-E136-F5F4-2C7A-B88BC6379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705" y="43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8CF78B05-DF4B-9DEF-3746-6DB12F063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705" y="50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AE2A016A-EB00-F5BB-436B-90DEB658794B}"/>
                </a:ext>
              </a:extLst>
            </p:cNvPr>
            <p:cNvCxnSpPr>
              <a:cxnSpLocks/>
              <a:stCxn id="447" idx="1"/>
              <a:endCxn id="414" idx="7"/>
            </p:cNvCxnSpPr>
            <p:nvPr/>
          </p:nvCxnSpPr>
          <p:spPr>
            <a:xfrm flipH="1">
              <a:off x="6408073" y="1509069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C12AA213-E3D0-1500-0CBD-492EA8855057}"/>
                </a:ext>
              </a:extLst>
            </p:cNvPr>
            <p:cNvCxnSpPr>
              <a:cxnSpLocks/>
              <a:stCxn id="442" idx="1"/>
              <a:endCxn id="414" idx="5"/>
            </p:cNvCxnSpPr>
            <p:nvPr/>
          </p:nvCxnSpPr>
          <p:spPr>
            <a:xfrm flipH="1" flipV="1">
              <a:off x="640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DF95F1EA-8570-78C4-72C9-CDAC10DD3BAB}"/>
                </a:ext>
              </a:extLst>
            </p:cNvPr>
            <p:cNvCxnSpPr>
              <a:cxnSpLocks/>
              <a:stCxn id="442" idx="3"/>
              <a:endCxn id="415" idx="7"/>
            </p:cNvCxnSpPr>
            <p:nvPr/>
          </p:nvCxnSpPr>
          <p:spPr>
            <a:xfrm flipH="1">
              <a:off x="640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2D456420-705E-1148-621B-EE7D86714289}"/>
                </a:ext>
              </a:extLst>
            </p:cNvPr>
            <p:cNvCxnSpPr>
              <a:cxnSpLocks/>
              <a:stCxn id="443" idx="1"/>
              <a:endCxn id="415" idx="5"/>
            </p:cNvCxnSpPr>
            <p:nvPr/>
          </p:nvCxnSpPr>
          <p:spPr>
            <a:xfrm flipH="1" flipV="1">
              <a:off x="640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88D34409-B2BB-5B8C-DEB7-7C42F27F5594}"/>
                </a:ext>
              </a:extLst>
            </p:cNvPr>
            <p:cNvCxnSpPr>
              <a:cxnSpLocks/>
              <a:stCxn id="443" idx="3"/>
              <a:endCxn id="416" idx="7"/>
            </p:cNvCxnSpPr>
            <p:nvPr/>
          </p:nvCxnSpPr>
          <p:spPr>
            <a:xfrm flipH="1">
              <a:off x="640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7BBC377B-49D1-335B-B2B3-5441BB9EBA99}"/>
                </a:ext>
              </a:extLst>
            </p:cNvPr>
            <p:cNvCxnSpPr>
              <a:cxnSpLocks/>
              <a:stCxn id="444" idx="1"/>
              <a:endCxn id="416" idx="5"/>
            </p:cNvCxnSpPr>
            <p:nvPr/>
          </p:nvCxnSpPr>
          <p:spPr>
            <a:xfrm flipH="1" flipV="1">
              <a:off x="640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D0407DD4-C2E1-1DFA-312C-11F4C22EE124}"/>
                </a:ext>
              </a:extLst>
            </p:cNvPr>
            <p:cNvCxnSpPr>
              <a:cxnSpLocks/>
              <a:stCxn id="444" idx="3"/>
              <a:endCxn id="417" idx="7"/>
            </p:cNvCxnSpPr>
            <p:nvPr/>
          </p:nvCxnSpPr>
          <p:spPr>
            <a:xfrm flipH="1">
              <a:off x="640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E1945DCF-74C1-F1F0-027C-8DC2FC6AF4A1}"/>
                </a:ext>
              </a:extLst>
            </p:cNvPr>
            <p:cNvCxnSpPr>
              <a:cxnSpLocks/>
              <a:stCxn id="445" idx="1"/>
              <a:endCxn id="417" idx="5"/>
            </p:cNvCxnSpPr>
            <p:nvPr/>
          </p:nvCxnSpPr>
          <p:spPr>
            <a:xfrm flipH="1" flipV="1">
              <a:off x="640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4C758965-3C85-13AA-CE85-5AE734A67870}"/>
                </a:ext>
              </a:extLst>
            </p:cNvPr>
            <p:cNvCxnSpPr>
              <a:cxnSpLocks/>
              <a:stCxn id="445" idx="3"/>
              <a:endCxn id="418" idx="7"/>
            </p:cNvCxnSpPr>
            <p:nvPr/>
          </p:nvCxnSpPr>
          <p:spPr>
            <a:xfrm flipH="1">
              <a:off x="640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3B2A3AE3-F45C-46EF-F9F1-63A1CC8D839A}"/>
                </a:ext>
              </a:extLst>
            </p:cNvPr>
            <p:cNvCxnSpPr>
              <a:cxnSpLocks/>
              <a:stCxn id="446" idx="1"/>
              <a:endCxn id="418" idx="5"/>
            </p:cNvCxnSpPr>
            <p:nvPr/>
          </p:nvCxnSpPr>
          <p:spPr>
            <a:xfrm flipH="1" flipV="1">
              <a:off x="640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FBE5FBA3-3F3E-4A72-5BDC-3A310E7C1E5E}"/>
                </a:ext>
              </a:extLst>
            </p:cNvPr>
            <p:cNvCxnSpPr>
              <a:cxnSpLocks/>
              <a:stCxn id="447" idx="3"/>
              <a:endCxn id="442" idx="7"/>
            </p:cNvCxnSpPr>
            <p:nvPr/>
          </p:nvCxnSpPr>
          <p:spPr>
            <a:xfrm flipH="1">
              <a:off x="676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0A3A7FBA-12B1-D7C9-17A9-465FF8F29174}"/>
                </a:ext>
              </a:extLst>
            </p:cNvPr>
            <p:cNvCxnSpPr>
              <a:cxnSpLocks/>
              <a:stCxn id="448" idx="1"/>
              <a:endCxn id="442" idx="5"/>
            </p:cNvCxnSpPr>
            <p:nvPr/>
          </p:nvCxnSpPr>
          <p:spPr>
            <a:xfrm flipH="1" flipV="1">
              <a:off x="676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E2B875BF-5F30-3872-748F-88D50175A6FD}"/>
                </a:ext>
              </a:extLst>
            </p:cNvPr>
            <p:cNvCxnSpPr>
              <a:cxnSpLocks/>
              <a:stCxn id="448" idx="3"/>
              <a:endCxn id="443" idx="7"/>
            </p:cNvCxnSpPr>
            <p:nvPr/>
          </p:nvCxnSpPr>
          <p:spPr>
            <a:xfrm flipH="1">
              <a:off x="676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4A8D86EE-2172-2F3F-4331-8958359BC673}"/>
                </a:ext>
              </a:extLst>
            </p:cNvPr>
            <p:cNvCxnSpPr>
              <a:cxnSpLocks/>
              <a:stCxn id="449" idx="1"/>
              <a:endCxn id="443" idx="5"/>
            </p:cNvCxnSpPr>
            <p:nvPr/>
          </p:nvCxnSpPr>
          <p:spPr>
            <a:xfrm flipH="1" flipV="1">
              <a:off x="676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F0026B68-9C3A-EAD7-6F44-C9D526062C65}"/>
                </a:ext>
              </a:extLst>
            </p:cNvPr>
            <p:cNvCxnSpPr>
              <a:cxnSpLocks/>
              <a:stCxn id="449" idx="3"/>
              <a:endCxn id="444" idx="7"/>
            </p:cNvCxnSpPr>
            <p:nvPr/>
          </p:nvCxnSpPr>
          <p:spPr>
            <a:xfrm flipH="1">
              <a:off x="676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08CA75EB-609E-ED97-D189-6A76943A891F}"/>
                </a:ext>
              </a:extLst>
            </p:cNvPr>
            <p:cNvCxnSpPr>
              <a:cxnSpLocks/>
              <a:stCxn id="450" idx="1"/>
              <a:endCxn id="444" idx="5"/>
            </p:cNvCxnSpPr>
            <p:nvPr/>
          </p:nvCxnSpPr>
          <p:spPr>
            <a:xfrm flipH="1" flipV="1">
              <a:off x="676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B2921469-CBBD-93E5-2713-BC6CE537DE77}"/>
                </a:ext>
              </a:extLst>
            </p:cNvPr>
            <p:cNvCxnSpPr>
              <a:cxnSpLocks/>
              <a:stCxn id="450" idx="3"/>
              <a:endCxn id="445" idx="7"/>
            </p:cNvCxnSpPr>
            <p:nvPr/>
          </p:nvCxnSpPr>
          <p:spPr>
            <a:xfrm flipH="1">
              <a:off x="676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7B725791-5877-4913-8B84-0AE5192EE202}"/>
                </a:ext>
              </a:extLst>
            </p:cNvPr>
            <p:cNvCxnSpPr>
              <a:cxnSpLocks/>
              <a:stCxn id="451" idx="1"/>
              <a:endCxn id="445" idx="5"/>
            </p:cNvCxnSpPr>
            <p:nvPr/>
          </p:nvCxnSpPr>
          <p:spPr>
            <a:xfrm flipH="1" flipV="1">
              <a:off x="676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Arrow Connector 470">
              <a:extLst>
                <a:ext uri="{FF2B5EF4-FFF2-40B4-BE49-F238E27FC236}">
                  <a16:creationId xmlns:a16="http://schemas.microsoft.com/office/drawing/2014/main" id="{E41F3C49-DC54-6C19-2FF1-2AEA9ACFAF94}"/>
                </a:ext>
              </a:extLst>
            </p:cNvPr>
            <p:cNvCxnSpPr>
              <a:cxnSpLocks/>
              <a:stCxn id="451" idx="3"/>
              <a:endCxn id="446" idx="7"/>
            </p:cNvCxnSpPr>
            <p:nvPr/>
          </p:nvCxnSpPr>
          <p:spPr>
            <a:xfrm flipH="1">
              <a:off x="676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F0349B12-DEED-D0BE-8BD2-FA3455885627}"/>
                </a:ext>
              </a:extLst>
            </p:cNvPr>
            <p:cNvCxnSpPr>
              <a:cxnSpLocks/>
              <a:stCxn id="452" idx="1"/>
              <a:endCxn id="446" idx="5"/>
            </p:cNvCxnSpPr>
            <p:nvPr/>
          </p:nvCxnSpPr>
          <p:spPr>
            <a:xfrm flipH="1" flipV="1">
              <a:off x="676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FC7FFC9D-B194-D0E3-89A0-1AE314626869}"/>
                </a:ext>
              </a:extLst>
            </p:cNvPr>
            <p:cNvCxnSpPr>
              <a:cxnSpLocks/>
              <a:stCxn id="446" idx="3"/>
              <a:endCxn id="419" idx="7"/>
            </p:cNvCxnSpPr>
            <p:nvPr/>
          </p:nvCxnSpPr>
          <p:spPr>
            <a:xfrm flipH="1">
              <a:off x="640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06B78E11-2CB3-3D02-EC91-E4328F8E4780}"/>
                </a:ext>
              </a:extLst>
            </p:cNvPr>
            <p:cNvCxnSpPr>
              <a:cxnSpLocks/>
              <a:stCxn id="452" idx="3"/>
              <a:endCxn id="419" idx="5"/>
            </p:cNvCxnSpPr>
            <p:nvPr/>
          </p:nvCxnSpPr>
          <p:spPr>
            <a:xfrm flipH="1">
              <a:off x="6408073" y="5261805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15EEE93F-479A-940C-C0E5-FD70E1D159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705" y="18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DC78E551-3019-E3D5-99EE-BEBC5834C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705" y="25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F944555F-E825-4C89-0E3E-0DDD427883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1C923A62-1F36-1041-5F14-72A4AF520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705" y="3997437"/>
              <a:ext cx="216000" cy="216000"/>
            </a:xfrm>
            <a:prstGeom prst="ellips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r>
              <a:endParaRPr lang="zh-CN" altLang="en-US" sz="1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273D762E-2B08-9CA7-794A-6198D14CC2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3705" y="47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3E800928-28DD-81FD-7840-002D33190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05" y="14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C0B695A-F437-D8C4-C3C4-BC98CF84B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05" y="21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68E51C38-36B5-DE62-7B25-31E5BEFB4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05" y="29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408A6D9-C5AD-0922-9653-81ED6CCB8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BD9EA088-F662-01EA-3F15-ED7CE5BB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05" y="43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7940DD05-284E-6ADA-17DD-4A3C7406A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05" y="50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7C03180F-D431-9B77-DF38-761D6880711F}"/>
                </a:ext>
              </a:extLst>
            </p:cNvPr>
            <p:cNvCxnSpPr>
              <a:cxnSpLocks/>
              <a:stCxn id="481" idx="1"/>
              <a:endCxn id="447" idx="7"/>
            </p:cNvCxnSpPr>
            <p:nvPr/>
          </p:nvCxnSpPr>
          <p:spPr>
            <a:xfrm flipH="1">
              <a:off x="7128073" y="1509069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A3C57648-9D7A-1D22-336B-00BF6D0CFC58}"/>
                </a:ext>
              </a:extLst>
            </p:cNvPr>
            <p:cNvCxnSpPr>
              <a:cxnSpLocks/>
              <a:stCxn id="476" idx="1"/>
              <a:endCxn id="447" idx="5"/>
            </p:cNvCxnSpPr>
            <p:nvPr/>
          </p:nvCxnSpPr>
          <p:spPr>
            <a:xfrm flipH="1" flipV="1">
              <a:off x="712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5440C7F4-A75C-D07C-BD05-FA38FD1AF506}"/>
                </a:ext>
              </a:extLst>
            </p:cNvPr>
            <p:cNvCxnSpPr>
              <a:cxnSpLocks/>
              <a:stCxn id="476" idx="3"/>
              <a:endCxn id="448" idx="7"/>
            </p:cNvCxnSpPr>
            <p:nvPr/>
          </p:nvCxnSpPr>
          <p:spPr>
            <a:xfrm flipH="1">
              <a:off x="712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23D3CB20-E781-7FBF-F3BC-B32EF113200E}"/>
                </a:ext>
              </a:extLst>
            </p:cNvPr>
            <p:cNvCxnSpPr>
              <a:cxnSpLocks/>
              <a:stCxn id="477" idx="1"/>
              <a:endCxn id="448" idx="5"/>
            </p:cNvCxnSpPr>
            <p:nvPr/>
          </p:nvCxnSpPr>
          <p:spPr>
            <a:xfrm flipH="1" flipV="1">
              <a:off x="712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902B352A-2786-CE92-AE91-B73B787CADB3}"/>
                </a:ext>
              </a:extLst>
            </p:cNvPr>
            <p:cNvCxnSpPr>
              <a:cxnSpLocks/>
              <a:stCxn id="477" idx="3"/>
              <a:endCxn id="449" idx="7"/>
            </p:cNvCxnSpPr>
            <p:nvPr/>
          </p:nvCxnSpPr>
          <p:spPr>
            <a:xfrm flipH="1">
              <a:off x="712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DDEB7B11-62C5-CB86-F589-5C796FC9DDB3}"/>
                </a:ext>
              </a:extLst>
            </p:cNvPr>
            <p:cNvCxnSpPr>
              <a:cxnSpLocks/>
              <a:stCxn id="478" idx="1"/>
              <a:endCxn id="449" idx="5"/>
            </p:cNvCxnSpPr>
            <p:nvPr/>
          </p:nvCxnSpPr>
          <p:spPr>
            <a:xfrm flipH="1" flipV="1">
              <a:off x="712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86F73CEE-1520-CF32-DF53-6613596EDBC6}"/>
                </a:ext>
              </a:extLst>
            </p:cNvPr>
            <p:cNvCxnSpPr>
              <a:cxnSpLocks/>
              <a:stCxn id="478" idx="3"/>
              <a:endCxn id="450" idx="7"/>
            </p:cNvCxnSpPr>
            <p:nvPr/>
          </p:nvCxnSpPr>
          <p:spPr>
            <a:xfrm flipH="1">
              <a:off x="712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193DFCB0-4788-AC25-4AFA-399325E5418A}"/>
                </a:ext>
              </a:extLst>
            </p:cNvPr>
            <p:cNvCxnSpPr>
              <a:cxnSpLocks/>
              <a:stCxn id="480" idx="1"/>
              <a:endCxn id="451" idx="5"/>
            </p:cNvCxnSpPr>
            <p:nvPr/>
          </p:nvCxnSpPr>
          <p:spPr>
            <a:xfrm flipH="1" flipV="1">
              <a:off x="712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85D63472-FE25-33AB-BE42-83EF6C28A178}"/>
                </a:ext>
              </a:extLst>
            </p:cNvPr>
            <p:cNvCxnSpPr>
              <a:cxnSpLocks/>
              <a:stCxn id="481" idx="3"/>
              <a:endCxn id="476" idx="7"/>
            </p:cNvCxnSpPr>
            <p:nvPr/>
          </p:nvCxnSpPr>
          <p:spPr>
            <a:xfrm flipH="1">
              <a:off x="748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2357C0DB-C5DF-8396-5813-6B296FC8EDA3}"/>
                </a:ext>
              </a:extLst>
            </p:cNvPr>
            <p:cNvCxnSpPr>
              <a:cxnSpLocks/>
              <a:stCxn id="482" idx="1"/>
              <a:endCxn id="476" idx="5"/>
            </p:cNvCxnSpPr>
            <p:nvPr/>
          </p:nvCxnSpPr>
          <p:spPr>
            <a:xfrm flipH="1" flipV="1">
              <a:off x="748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D0E45BA0-9AB1-62C9-3CC1-5E8AFFE4BE79}"/>
                </a:ext>
              </a:extLst>
            </p:cNvPr>
            <p:cNvCxnSpPr>
              <a:cxnSpLocks/>
              <a:stCxn id="482" idx="3"/>
              <a:endCxn id="477" idx="7"/>
            </p:cNvCxnSpPr>
            <p:nvPr/>
          </p:nvCxnSpPr>
          <p:spPr>
            <a:xfrm flipH="1">
              <a:off x="748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3679FC06-F1A6-7174-4B87-C49F6EBFA27C}"/>
                </a:ext>
              </a:extLst>
            </p:cNvPr>
            <p:cNvCxnSpPr>
              <a:cxnSpLocks/>
              <a:stCxn id="483" idx="1"/>
              <a:endCxn id="477" idx="5"/>
            </p:cNvCxnSpPr>
            <p:nvPr/>
          </p:nvCxnSpPr>
          <p:spPr>
            <a:xfrm flipH="1" flipV="1">
              <a:off x="748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4601ABAE-5D76-1E4C-9A81-A07C6F414E77}"/>
                </a:ext>
              </a:extLst>
            </p:cNvPr>
            <p:cNvCxnSpPr>
              <a:cxnSpLocks/>
              <a:stCxn id="483" idx="3"/>
              <a:endCxn id="478" idx="7"/>
            </p:cNvCxnSpPr>
            <p:nvPr/>
          </p:nvCxnSpPr>
          <p:spPr>
            <a:xfrm flipH="1">
              <a:off x="748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60340B7D-D5CE-8918-4197-AD7464D5AE86}"/>
                </a:ext>
              </a:extLst>
            </p:cNvPr>
            <p:cNvCxnSpPr>
              <a:cxnSpLocks/>
              <a:stCxn id="484" idx="1"/>
              <a:endCxn id="478" idx="5"/>
            </p:cNvCxnSpPr>
            <p:nvPr/>
          </p:nvCxnSpPr>
          <p:spPr>
            <a:xfrm flipH="1" flipV="1">
              <a:off x="748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5C489FE8-525F-5487-A725-8373B7EFB74A}"/>
                </a:ext>
              </a:extLst>
            </p:cNvPr>
            <p:cNvCxnSpPr>
              <a:cxnSpLocks/>
              <a:stCxn id="485" idx="3"/>
              <a:endCxn id="480" idx="7"/>
            </p:cNvCxnSpPr>
            <p:nvPr/>
          </p:nvCxnSpPr>
          <p:spPr>
            <a:xfrm flipH="1">
              <a:off x="748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A4BB6F9B-E845-7279-2A39-CCFBF9A1F345}"/>
                </a:ext>
              </a:extLst>
            </p:cNvPr>
            <p:cNvCxnSpPr>
              <a:cxnSpLocks/>
              <a:stCxn id="486" idx="1"/>
              <a:endCxn id="480" idx="5"/>
            </p:cNvCxnSpPr>
            <p:nvPr/>
          </p:nvCxnSpPr>
          <p:spPr>
            <a:xfrm flipH="1" flipV="1">
              <a:off x="748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F1F9CE6D-8C0E-68DA-71B4-3CE07C0B09F5}"/>
                </a:ext>
              </a:extLst>
            </p:cNvPr>
            <p:cNvCxnSpPr>
              <a:cxnSpLocks/>
              <a:stCxn id="480" idx="3"/>
              <a:endCxn id="452" idx="7"/>
            </p:cNvCxnSpPr>
            <p:nvPr/>
          </p:nvCxnSpPr>
          <p:spPr>
            <a:xfrm flipH="1">
              <a:off x="712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BD8BB963-AFE5-43F9-5E23-BB9CABC54E76}"/>
                </a:ext>
              </a:extLst>
            </p:cNvPr>
            <p:cNvCxnSpPr>
              <a:cxnSpLocks/>
              <a:stCxn id="486" idx="3"/>
              <a:endCxn id="452" idx="5"/>
            </p:cNvCxnSpPr>
            <p:nvPr/>
          </p:nvCxnSpPr>
          <p:spPr>
            <a:xfrm flipH="1">
              <a:off x="7128073" y="5261805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7EB4C20-505E-1C32-E432-03146A5E0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3705" y="18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3D63F8B4-A017-AC17-96F3-05226E037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3705" y="25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8E19B645-7C28-2198-6417-1768FBA94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CA427546-E19A-D842-B0CA-66F46BAC96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3705" y="39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14C28575-47F7-EE17-087A-9A9ABFC8F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3705" y="47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DD24B712-A149-4FC6-B8DC-8B431CFA8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3705" y="14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3014C06E-CE3A-3397-D0D2-ABBEA0154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3705" y="21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DD373AF7-F2D7-6E1E-BB1B-555600C94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3705" y="29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6A213C68-A69D-D5F1-50B0-5C130C866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BAFC9F0D-D0A9-CE55-987F-55F1DA0CF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3705" y="43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A77F3DA-7B0D-5D95-1A63-E89E98EED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3705" y="50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0" name="Straight Arrow Connector 519">
              <a:extLst>
                <a:ext uri="{FF2B5EF4-FFF2-40B4-BE49-F238E27FC236}">
                  <a16:creationId xmlns:a16="http://schemas.microsoft.com/office/drawing/2014/main" id="{DD09C01D-6FE7-5C33-1B2B-63B3D0576DA5}"/>
                </a:ext>
              </a:extLst>
            </p:cNvPr>
            <p:cNvCxnSpPr>
              <a:cxnSpLocks/>
              <a:stCxn id="514" idx="1"/>
              <a:endCxn id="481" idx="7"/>
            </p:cNvCxnSpPr>
            <p:nvPr/>
          </p:nvCxnSpPr>
          <p:spPr>
            <a:xfrm flipH="1">
              <a:off x="7848073" y="1509069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9D206C37-8D8F-8EBE-B50C-F0AB9224DCB3}"/>
                </a:ext>
              </a:extLst>
            </p:cNvPr>
            <p:cNvCxnSpPr>
              <a:cxnSpLocks/>
              <a:stCxn id="509" idx="1"/>
              <a:endCxn id="481" idx="5"/>
            </p:cNvCxnSpPr>
            <p:nvPr/>
          </p:nvCxnSpPr>
          <p:spPr>
            <a:xfrm flipH="1" flipV="1">
              <a:off x="784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742C84C5-159F-483F-7F62-39F887C2A234}"/>
                </a:ext>
              </a:extLst>
            </p:cNvPr>
            <p:cNvCxnSpPr>
              <a:cxnSpLocks/>
              <a:stCxn id="509" idx="3"/>
              <a:endCxn id="482" idx="7"/>
            </p:cNvCxnSpPr>
            <p:nvPr/>
          </p:nvCxnSpPr>
          <p:spPr>
            <a:xfrm flipH="1">
              <a:off x="784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6C816858-25AA-A812-CA63-41B53AFFA184}"/>
                </a:ext>
              </a:extLst>
            </p:cNvPr>
            <p:cNvCxnSpPr>
              <a:cxnSpLocks/>
              <a:stCxn id="510" idx="1"/>
              <a:endCxn id="482" idx="5"/>
            </p:cNvCxnSpPr>
            <p:nvPr/>
          </p:nvCxnSpPr>
          <p:spPr>
            <a:xfrm flipH="1" flipV="1">
              <a:off x="784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757E6AD0-E57F-18AD-B23B-E7716FC057E4}"/>
                </a:ext>
              </a:extLst>
            </p:cNvPr>
            <p:cNvCxnSpPr>
              <a:cxnSpLocks/>
              <a:stCxn id="510" idx="3"/>
              <a:endCxn id="483" idx="7"/>
            </p:cNvCxnSpPr>
            <p:nvPr/>
          </p:nvCxnSpPr>
          <p:spPr>
            <a:xfrm flipH="1">
              <a:off x="784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43E2F8EF-D3B0-0DF5-3E4B-2877ECA4A9EA}"/>
                </a:ext>
              </a:extLst>
            </p:cNvPr>
            <p:cNvCxnSpPr>
              <a:cxnSpLocks/>
              <a:stCxn id="511" idx="1"/>
              <a:endCxn id="483" idx="5"/>
            </p:cNvCxnSpPr>
            <p:nvPr/>
          </p:nvCxnSpPr>
          <p:spPr>
            <a:xfrm flipH="1" flipV="1">
              <a:off x="784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B6C3F6B7-B25A-3F22-2843-2FE34DEAD307}"/>
                </a:ext>
              </a:extLst>
            </p:cNvPr>
            <p:cNvCxnSpPr>
              <a:cxnSpLocks/>
              <a:stCxn id="511" idx="3"/>
              <a:endCxn id="484" idx="7"/>
            </p:cNvCxnSpPr>
            <p:nvPr/>
          </p:nvCxnSpPr>
          <p:spPr>
            <a:xfrm flipH="1">
              <a:off x="784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7E7C113B-C8F5-D65B-7E59-91A99565E644}"/>
                </a:ext>
              </a:extLst>
            </p:cNvPr>
            <p:cNvCxnSpPr>
              <a:cxnSpLocks/>
              <a:stCxn id="512" idx="1"/>
              <a:endCxn id="484" idx="5"/>
            </p:cNvCxnSpPr>
            <p:nvPr/>
          </p:nvCxnSpPr>
          <p:spPr>
            <a:xfrm flipH="1" flipV="1">
              <a:off x="784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0E745C72-6E76-191D-3501-B97921191B37}"/>
                </a:ext>
              </a:extLst>
            </p:cNvPr>
            <p:cNvCxnSpPr>
              <a:cxnSpLocks/>
              <a:stCxn id="512" idx="3"/>
              <a:endCxn id="485" idx="7"/>
            </p:cNvCxnSpPr>
            <p:nvPr/>
          </p:nvCxnSpPr>
          <p:spPr>
            <a:xfrm flipH="1">
              <a:off x="784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B5D9FF2E-2131-EADE-C12C-4AA3FB0164FC}"/>
                </a:ext>
              </a:extLst>
            </p:cNvPr>
            <p:cNvCxnSpPr>
              <a:cxnSpLocks/>
              <a:stCxn id="513" idx="1"/>
              <a:endCxn id="485" idx="5"/>
            </p:cNvCxnSpPr>
            <p:nvPr/>
          </p:nvCxnSpPr>
          <p:spPr>
            <a:xfrm flipH="1" flipV="1">
              <a:off x="784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F781085F-B1AF-0B91-C9CB-8A8FFE28F17A}"/>
                </a:ext>
              </a:extLst>
            </p:cNvPr>
            <p:cNvCxnSpPr>
              <a:cxnSpLocks/>
              <a:stCxn id="514" idx="3"/>
              <a:endCxn id="509" idx="7"/>
            </p:cNvCxnSpPr>
            <p:nvPr/>
          </p:nvCxnSpPr>
          <p:spPr>
            <a:xfrm flipH="1">
              <a:off x="820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873CB2FC-C08D-55FF-05D6-959F905E9EE3}"/>
                </a:ext>
              </a:extLst>
            </p:cNvPr>
            <p:cNvCxnSpPr>
              <a:cxnSpLocks/>
              <a:stCxn id="515" idx="1"/>
              <a:endCxn id="509" idx="5"/>
            </p:cNvCxnSpPr>
            <p:nvPr/>
          </p:nvCxnSpPr>
          <p:spPr>
            <a:xfrm flipH="1" flipV="1">
              <a:off x="820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F12AA82C-BB82-93CE-9ABB-36E719AF458D}"/>
                </a:ext>
              </a:extLst>
            </p:cNvPr>
            <p:cNvCxnSpPr>
              <a:cxnSpLocks/>
              <a:stCxn id="515" idx="3"/>
              <a:endCxn id="510" idx="7"/>
            </p:cNvCxnSpPr>
            <p:nvPr/>
          </p:nvCxnSpPr>
          <p:spPr>
            <a:xfrm flipH="1">
              <a:off x="820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EA44D137-AD9C-4D4C-EEDF-35FB0E98F5C5}"/>
                </a:ext>
              </a:extLst>
            </p:cNvPr>
            <p:cNvCxnSpPr>
              <a:cxnSpLocks/>
              <a:stCxn id="516" idx="1"/>
              <a:endCxn id="510" idx="5"/>
            </p:cNvCxnSpPr>
            <p:nvPr/>
          </p:nvCxnSpPr>
          <p:spPr>
            <a:xfrm flipH="1" flipV="1">
              <a:off x="820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0ACF67F4-4538-543E-980C-B00241A7BCC8}"/>
                </a:ext>
              </a:extLst>
            </p:cNvPr>
            <p:cNvCxnSpPr>
              <a:cxnSpLocks/>
              <a:stCxn id="516" idx="3"/>
              <a:endCxn id="511" idx="7"/>
            </p:cNvCxnSpPr>
            <p:nvPr/>
          </p:nvCxnSpPr>
          <p:spPr>
            <a:xfrm flipH="1">
              <a:off x="820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9FC288DE-4CD5-0C01-EC32-6649BA91CFAB}"/>
                </a:ext>
              </a:extLst>
            </p:cNvPr>
            <p:cNvCxnSpPr>
              <a:cxnSpLocks/>
              <a:stCxn id="517" idx="1"/>
              <a:endCxn id="511" idx="5"/>
            </p:cNvCxnSpPr>
            <p:nvPr/>
          </p:nvCxnSpPr>
          <p:spPr>
            <a:xfrm flipH="1" flipV="1">
              <a:off x="820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FF8E58D5-25DD-FC2E-3B8B-0CE0E1BDB4AF}"/>
                </a:ext>
              </a:extLst>
            </p:cNvPr>
            <p:cNvCxnSpPr>
              <a:cxnSpLocks/>
              <a:stCxn id="517" idx="3"/>
              <a:endCxn id="512" idx="7"/>
            </p:cNvCxnSpPr>
            <p:nvPr/>
          </p:nvCxnSpPr>
          <p:spPr>
            <a:xfrm flipH="1">
              <a:off x="820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B05C244E-E0E0-185C-5B78-F70E481D7047}"/>
                </a:ext>
              </a:extLst>
            </p:cNvPr>
            <p:cNvCxnSpPr>
              <a:cxnSpLocks/>
              <a:stCxn id="518" idx="1"/>
              <a:endCxn id="512" idx="5"/>
            </p:cNvCxnSpPr>
            <p:nvPr/>
          </p:nvCxnSpPr>
          <p:spPr>
            <a:xfrm flipH="1" flipV="1">
              <a:off x="820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CFB43E79-B4D4-5E8A-A235-3726DC356DAC}"/>
                </a:ext>
              </a:extLst>
            </p:cNvPr>
            <p:cNvCxnSpPr>
              <a:cxnSpLocks/>
              <a:stCxn id="518" idx="3"/>
              <a:endCxn id="513" idx="7"/>
            </p:cNvCxnSpPr>
            <p:nvPr/>
          </p:nvCxnSpPr>
          <p:spPr>
            <a:xfrm flipH="1">
              <a:off x="820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A1701011-35A5-05C4-7118-092A7313D387}"/>
                </a:ext>
              </a:extLst>
            </p:cNvPr>
            <p:cNvCxnSpPr>
              <a:cxnSpLocks/>
              <a:stCxn id="519" idx="1"/>
              <a:endCxn id="513" idx="5"/>
            </p:cNvCxnSpPr>
            <p:nvPr/>
          </p:nvCxnSpPr>
          <p:spPr>
            <a:xfrm flipH="1" flipV="1">
              <a:off x="820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DC09C8B7-2C7B-136E-FAA6-87E4D0B2C585}"/>
                </a:ext>
              </a:extLst>
            </p:cNvPr>
            <p:cNvCxnSpPr>
              <a:cxnSpLocks/>
              <a:stCxn id="513" idx="3"/>
              <a:endCxn id="486" idx="7"/>
            </p:cNvCxnSpPr>
            <p:nvPr/>
          </p:nvCxnSpPr>
          <p:spPr>
            <a:xfrm flipH="1">
              <a:off x="784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F7C7492B-B3A8-CA1D-E686-D05EE57396E6}"/>
                </a:ext>
              </a:extLst>
            </p:cNvPr>
            <p:cNvCxnSpPr>
              <a:cxnSpLocks/>
              <a:stCxn id="519" idx="3"/>
              <a:endCxn id="486" idx="5"/>
            </p:cNvCxnSpPr>
            <p:nvPr/>
          </p:nvCxnSpPr>
          <p:spPr>
            <a:xfrm flipH="1">
              <a:off x="7848073" y="5261805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D67575EB-7F77-AE15-F1E7-DB12F3A86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3705" y="18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5B464225-EB15-4FC3-17EE-46F3DE98C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3705" y="25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F56D3BD-1D46-F619-C14E-9C97CFDD2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3705" y="32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699ADA8B-F0C5-47AE-DF11-4B5A3A8F8D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3705" y="39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83C237E6-A1DA-FC9C-0B4E-56D956DA9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3705" y="47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F7B06FA8-4F3F-BA9D-8154-6287F3868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705" y="14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7E047CE-AD6E-73FD-64AB-94F340239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705" y="219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58843B29-0588-2299-05B8-76D03B1CE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705" y="291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B9B7F3EF-E2DE-0E2F-7418-CF535C239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705" y="36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416947C-89DC-1793-A08B-0B93FCA46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705" y="43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3FE1F18E-FD4C-37CE-7135-2504EC7A6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03705" y="507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2ADD4563-661E-732A-0390-0CA92600C81D}"/>
                </a:ext>
              </a:extLst>
            </p:cNvPr>
            <p:cNvCxnSpPr>
              <a:cxnSpLocks/>
              <a:stCxn id="547" idx="1"/>
              <a:endCxn id="514" idx="7"/>
            </p:cNvCxnSpPr>
            <p:nvPr/>
          </p:nvCxnSpPr>
          <p:spPr>
            <a:xfrm flipH="1">
              <a:off x="8568073" y="1509069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id="{E9CDF313-BCD9-51F1-023A-066BDB22052D}"/>
                </a:ext>
              </a:extLst>
            </p:cNvPr>
            <p:cNvCxnSpPr>
              <a:cxnSpLocks/>
              <a:stCxn id="542" idx="1"/>
              <a:endCxn id="514" idx="5"/>
            </p:cNvCxnSpPr>
            <p:nvPr/>
          </p:nvCxnSpPr>
          <p:spPr>
            <a:xfrm flipH="1" flipV="1">
              <a:off x="856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523A3001-55CC-002D-6CD5-C106E89E2361}"/>
                </a:ext>
              </a:extLst>
            </p:cNvPr>
            <p:cNvCxnSpPr>
              <a:cxnSpLocks/>
              <a:stCxn id="542" idx="3"/>
              <a:endCxn id="515" idx="7"/>
            </p:cNvCxnSpPr>
            <p:nvPr/>
          </p:nvCxnSpPr>
          <p:spPr>
            <a:xfrm flipH="1">
              <a:off x="856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AA801768-4050-BB7F-F03B-BAFEB0A5BF1C}"/>
                </a:ext>
              </a:extLst>
            </p:cNvPr>
            <p:cNvCxnSpPr>
              <a:cxnSpLocks/>
              <a:stCxn id="543" idx="1"/>
              <a:endCxn id="515" idx="5"/>
            </p:cNvCxnSpPr>
            <p:nvPr/>
          </p:nvCxnSpPr>
          <p:spPr>
            <a:xfrm flipH="1" flipV="1">
              <a:off x="856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06BFCA85-8643-003E-46E9-7D3FE67C5D27}"/>
                </a:ext>
              </a:extLst>
            </p:cNvPr>
            <p:cNvCxnSpPr>
              <a:cxnSpLocks/>
              <a:stCxn id="543" idx="3"/>
              <a:endCxn id="516" idx="7"/>
            </p:cNvCxnSpPr>
            <p:nvPr/>
          </p:nvCxnSpPr>
          <p:spPr>
            <a:xfrm flipH="1">
              <a:off x="856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666675AA-4C92-433B-010C-0A670F71E1C0}"/>
                </a:ext>
              </a:extLst>
            </p:cNvPr>
            <p:cNvCxnSpPr>
              <a:cxnSpLocks/>
              <a:stCxn id="544" idx="1"/>
              <a:endCxn id="516" idx="5"/>
            </p:cNvCxnSpPr>
            <p:nvPr/>
          </p:nvCxnSpPr>
          <p:spPr>
            <a:xfrm flipH="1" flipV="1">
              <a:off x="856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26E3B06A-3A97-0A0B-CA1D-D77C82635C7F}"/>
                </a:ext>
              </a:extLst>
            </p:cNvPr>
            <p:cNvCxnSpPr>
              <a:cxnSpLocks/>
              <a:stCxn id="544" idx="3"/>
              <a:endCxn id="517" idx="7"/>
            </p:cNvCxnSpPr>
            <p:nvPr/>
          </p:nvCxnSpPr>
          <p:spPr>
            <a:xfrm flipH="1">
              <a:off x="856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331FF71B-4A9B-00E8-C3C2-A3FEBAD43A88}"/>
                </a:ext>
              </a:extLst>
            </p:cNvPr>
            <p:cNvCxnSpPr>
              <a:cxnSpLocks/>
              <a:stCxn id="545" idx="1"/>
              <a:endCxn id="517" idx="5"/>
            </p:cNvCxnSpPr>
            <p:nvPr/>
          </p:nvCxnSpPr>
          <p:spPr>
            <a:xfrm flipH="1" flipV="1">
              <a:off x="856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97420222-DB4D-742E-7454-4142C23DFCCE}"/>
                </a:ext>
              </a:extLst>
            </p:cNvPr>
            <p:cNvCxnSpPr>
              <a:cxnSpLocks/>
              <a:stCxn id="545" idx="3"/>
              <a:endCxn id="518" idx="7"/>
            </p:cNvCxnSpPr>
            <p:nvPr/>
          </p:nvCxnSpPr>
          <p:spPr>
            <a:xfrm flipH="1">
              <a:off x="856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00336953-41BF-2159-36C6-B9B07AD5689A}"/>
                </a:ext>
              </a:extLst>
            </p:cNvPr>
            <p:cNvCxnSpPr>
              <a:cxnSpLocks/>
              <a:stCxn id="546" idx="1"/>
              <a:endCxn id="518" idx="5"/>
            </p:cNvCxnSpPr>
            <p:nvPr/>
          </p:nvCxnSpPr>
          <p:spPr>
            <a:xfrm flipH="1" flipV="1">
              <a:off x="856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4E768289-92AD-8499-C58B-AE4CEA5D2841}"/>
                </a:ext>
              </a:extLst>
            </p:cNvPr>
            <p:cNvCxnSpPr>
              <a:cxnSpLocks/>
              <a:stCxn id="547" idx="3"/>
              <a:endCxn id="542" idx="7"/>
            </p:cNvCxnSpPr>
            <p:nvPr/>
          </p:nvCxnSpPr>
          <p:spPr>
            <a:xfrm flipH="1">
              <a:off x="892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840808E3-3914-90D0-3652-0EF992D6A44B}"/>
                </a:ext>
              </a:extLst>
            </p:cNvPr>
            <p:cNvCxnSpPr>
              <a:cxnSpLocks/>
              <a:stCxn id="548" idx="1"/>
              <a:endCxn id="542" idx="5"/>
            </p:cNvCxnSpPr>
            <p:nvPr/>
          </p:nvCxnSpPr>
          <p:spPr>
            <a:xfrm flipH="1" flipV="1">
              <a:off x="892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924186B-A58E-65C2-E0EB-8437D5B782CF}"/>
                </a:ext>
              </a:extLst>
            </p:cNvPr>
            <p:cNvCxnSpPr>
              <a:cxnSpLocks/>
              <a:stCxn id="548" idx="3"/>
              <a:endCxn id="543" idx="7"/>
            </p:cNvCxnSpPr>
            <p:nvPr/>
          </p:nvCxnSpPr>
          <p:spPr>
            <a:xfrm flipH="1">
              <a:off x="892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E7A68351-0A5E-7D81-B56D-53312D5F147A}"/>
                </a:ext>
              </a:extLst>
            </p:cNvPr>
            <p:cNvCxnSpPr>
              <a:cxnSpLocks/>
              <a:stCxn id="549" idx="1"/>
              <a:endCxn id="543" idx="5"/>
            </p:cNvCxnSpPr>
            <p:nvPr/>
          </p:nvCxnSpPr>
          <p:spPr>
            <a:xfrm flipH="1" flipV="1">
              <a:off x="892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7748CBAE-FFFF-5F3C-CCEE-4A5C039E0471}"/>
                </a:ext>
              </a:extLst>
            </p:cNvPr>
            <p:cNvCxnSpPr>
              <a:cxnSpLocks/>
              <a:stCxn id="549" idx="3"/>
              <a:endCxn id="544" idx="7"/>
            </p:cNvCxnSpPr>
            <p:nvPr/>
          </p:nvCxnSpPr>
          <p:spPr>
            <a:xfrm flipH="1">
              <a:off x="892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77A6BE9C-A363-2572-9806-2B30C1C6E165}"/>
                </a:ext>
              </a:extLst>
            </p:cNvPr>
            <p:cNvCxnSpPr>
              <a:cxnSpLocks/>
              <a:stCxn id="550" idx="1"/>
              <a:endCxn id="544" idx="5"/>
            </p:cNvCxnSpPr>
            <p:nvPr/>
          </p:nvCxnSpPr>
          <p:spPr>
            <a:xfrm flipH="1" flipV="1">
              <a:off x="892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0B153766-72E7-CF48-AEAF-EDE4965F23DE}"/>
                </a:ext>
              </a:extLst>
            </p:cNvPr>
            <p:cNvCxnSpPr>
              <a:cxnSpLocks/>
              <a:stCxn id="550" idx="3"/>
              <a:endCxn id="545" idx="7"/>
            </p:cNvCxnSpPr>
            <p:nvPr/>
          </p:nvCxnSpPr>
          <p:spPr>
            <a:xfrm flipH="1">
              <a:off x="892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D25807D9-64DF-C0D5-FC54-C660FFE34463}"/>
                </a:ext>
              </a:extLst>
            </p:cNvPr>
            <p:cNvCxnSpPr>
              <a:cxnSpLocks/>
              <a:stCxn id="551" idx="1"/>
              <a:endCxn id="545" idx="5"/>
            </p:cNvCxnSpPr>
            <p:nvPr/>
          </p:nvCxnSpPr>
          <p:spPr>
            <a:xfrm flipH="1" flipV="1">
              <a:off x="892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017A67DB-CC02-A87E-FD00-02550ABB7618}"/>
                </a:ext>
              </a:extLst>
            </p:cNvPr>
            <p:cNvCxnSpPr>
              <a:cxnSpLocks/>
              <a:stCxn id="551" idx="3"/>
              <a:endCxn id="546" idx="7"/>
            </p:cNvCxnSpPr>
            <p:nvPr/>
          </p:nvCxnSpPr>
          <p:spPr>
            <a:xfrm flipH="1">
              <a:off x="892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DFAEB80-9A71-86A0-F55A-4FD332B20EF2}"/>
                </a:ext>
              </a:extLst>
            </p:cNvPr>
            <p:cNvCxnSpPr>
              <a:cxnSpLocks/>
              <a:stCxn id="552" idx="1"/>
              <a:endCxn id="546" idx="5"/>
            </p:cNvCxnSpPr>
            <p:nvPr/>
          </p:nvCxnSpPr>
          <p:spPr>
            <a:xfrm flipH="1" flipV="1">
              <a:off x="892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4ABC8D17-81D0-0C3F-C1CB-97B4FB6879CD}"/>
                </a:ext>
              </a:extLst>
            </p:cNvPr>
            <p:cNvCxnSpPr>
              <a:cxnSpLocks/>
              <a:stCxn id="546" idx="3"/>
              <a:endCxn id="519" idx="7"/>
            </p:cNvCxnSpPr>
            <p:nvPr/>
          </p:nvCxnSpPr>
          <p:spPr>
            <a:xfrm flipH="1">
              <a:off x="856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F2CBAA5F-20E9-38C7-696A-501C5047E423}"/>
                </a:ext>
              </a:extLst>
            </p:cNvPr>
            <p:cNvCxnSpPr>
              <a:cxnSpLocks/>
              <a:stCxn id="552" idx="3"/>
              <a:endCxn id="519" idx="5"/>
            </p:cNvCxnSpPr>
            <p:nvPr/>
          </p:nvCxnSpPr>
          <p:spPr>
            <a:xfrm flipH="1">
              <a:off x="8568073" y="5261805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5C93F899-6D94-723E-D439-2AB515D1A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3705" y="183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22444AF7-7A68-EDC8-5F20-1E0471A97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63705" y="255743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975BD118-644D-04CC-81E1-F07A40A84533}"/>
                </a:ext>
              </a:extLst>
            </p:cNvPr>
            <p:cNvCxnSpPr>
              <a:cxnSpLocks/>
              <a:endCxn id="547" idx="7"/>
            </p:cNvCxnSpPr>
            <p:nvPr/>
          </p:nvCxnSpPr>
          <p:spPr>
            <a:xfrm flipH="1">
              <a:off x="9288073" y="1509069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9D79F4D5-1BDD-E29A-1240-0A9D74AE9EB0}"/>
                </a:ext>
              </a:extLst>
            </p:cNvPr>
            <p:cNvCxnSpPr>
              <a:cxnSpLocks/>
              <a:stCxn id="575" idx="1"/>
              <a:endCxn id="547" idx="5"/>
            </p:cNvCxnSpPr>
            <p:nvPr/>
          </p:nvCxnSpPr>
          <p:spPr>
            <a:xfrm flipH="1" flipV="1">
              <a:off x="928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Straight Arrow Connector 587">
              <a:extLst>
                <a:ext uri="{FF2B5EF4-FFF2-40B4-BE49-F238E27FC236}">
                  <a16:creationId xmlns:a16="http://schemas.microsoft.com/office/drawing/2014/main" id="{2BD7A0CC-5058-B5C2-991A-BB4F0D468D05}"/>
                </a:ext>
              </a:extLst>
            </p:cNvPr>
            <p:cNvCxnSpPr>
              <a:cxnSpLocks/>
              <a:stCxn id="575" idx="3"/>
              <a:endCxn id="548" idx="7"/>
            </p:cNvCxnSpPr>
            <p:nvPr/>
          </p:nvCxnSpPr>
          <p:spPr>
            <a:xfrm flipH="1">
              <a:off x="928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C61903A3-283F-BCA0-626A-6EDB99BA104C}"/>
                </a:ext>
              </a:extLst>
            </p:cNvPr>
            <p:cNvCxnSpPr>
              <a:cxnSpLocks/>
              <a:stCxn id="576" idx="1"/>
              <a:endCxn id="548" idx="5"/>
            </p:cNvCxnSpPr>
            <p:nvPr/>
          </p:nvCxnSpPr>
          <p:spPr>
            <a:xfrm flipH="1" flipV="1">
              <a:off x="928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E8FECF3A-2835-A669-54A7-D0FFEB285C01}"/>
                </a:ext>
              </a:extLst>
            </p:cNvPr>
            <p:cNvCxnSpPr>
              <a:cxnSpLocks/>
              <a:stCxn id="576" idx="3"/>
              <a:endCxn id="549" idx="7"/>
            </p:cNvCxnSpPr>
            <p:nvPr/>
          </p:nvCxnSpPr>
          <p:spPr>
            <a:xfrm flipH="1">
              <a:off x="928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898942CC-6174-345E-94E5-59760974D695}"/>
                </a:ext>
              </a:extLst>
            </p:cNvPr>
            <p:cNvCxnSpPr>
              <a:cxnSpLocks/>
              <a:endCxn id="549" idx="5"/>
            </p:cNvCxnSpPr>
            <p:nvPr/>
          </p:nvCxnSpPr>
          <p:spPr>
            <a:xfrm flipH="1" flipV="1">
              <a:off x="9288073" y="31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95FCAB4C-3AD5-BA7C-47AE-FFD3BC5F316A}"/>
                </a:ext>
              </a:extLst>
            </p:cNvPr>
            <p:cNvCxnSpPr>
              <a:cxnSpLocks/>
              <a:endCxn id="550" idx="7"/>
            </p:cNvCxnSpPr>
            <p:nvPr/>
          </p:nvCxnSpPr>
          <p:spPr>
            <a:xfrm flipH="1">
              <a:off x="9288073" y="34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3" name="Straight Arrow Connector 592">
              <a:extLst>
                <a:ext uri="{FF2B5EF4-FFF2-40B4-BE49-F238E27FC236}">
                  <a16:creationId xmlns:a16="http://schemas.microsoft.com/office/drawing/2014/main" id="{CE07AF63-360F-6B36-3BAA-4EDC5D8657A9}"/>
                </a:ext>
              </a:extLst>
            </p:cNvPr>
            <p:cNvCxnSpPr>
              <a:cxnSpLocks/>
              <a:endCxn id="550" idx="5"/>
            </p:cNvCxnSpPr>
            <p:nvPr/>
          </p:nvCxnSpPr>
          <p:spPr>
            <a:xfrm flipH="1" flipV="1">
              <a:off x="9288073" y="38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91302D10-B049-0508-5150-7A8E1D55C15F}"/>
                </a:ext>
              </a:extLst>
            </p:cNvPr>
            <p:cNvCxnSpPr>
              <a:cxnSpLocks/>
              <a:endCxn id="551" idx="7"/>
            </p:cNvCxnSpPr>
            <p:nvPr/>
          </p:nvCxnSpPr>
          <p:spPr>
            <a:xfrm flipH="1">
              <a:off x="9288073" y="41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1B6DE88B-16A7-5033-7AA0-8A47F3B118AD}"/>
                </a:ext>
              </a:extLst>
            </p:cNvPr>
            <p:cNvCxnSpPr>
              <a:cxnSpLocks/>
              <a:endCxn id="551" idx="5"/>
            </p:cNvCxnSpPr>
            <p:nvPr/>
          </p:nvCxnSpPr>
          <p:spPr>
            <a:xfrm flipH="1" flipV="1">
              <a:off x="9288073" y="45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4CF278F9-AE57-1BC8-F36A-5ADA97E6EF9B}"/>
                </a:ext>
              </a:extLst>
            </p:cNvPr>
            <p:cNvCxnSpPr>
              <a:cxnSpLocks/>
              <a:endCxn id="575" idx="7"/>
            </p:cNvCxnSpPr>
            <p:nvPr/>
          </p:nvCxnSpPr>
          <p:spPr>
            <a:xfrm flipH="1">
              <a:off x="9648073" y="166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82D2BB6B-8938-E7BC-DF32-7ED6EB00F285}"/>
                </a:ext>
              </a:extLst>
            </p:cNvPr>
            <p:cNvCxnSpPr>
              <a:cxnSpLocks/>
              <a:endCxn id="575" idx="5"/>
            </p:cNvCxnSpPr>
            <p:nvPr/>
          </p:nvCxnSpPr>
          <p:spPr>
            <a:xfrm flipH="1" flipV="1">
              <a:off x="9648073" y="202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841E9CC6-8826-6501-7D03-DBF1E0156604}"/>
                </a:ext>
              </a:extLst>
            </p:cNvPr>
            <p:cNvCxnSpPr>
              <a:cxnSpLocks/>
              <a:endCxn id="576" idx="7"/>
            </p:cNvCxnSpPr>
            <p:nvPr/>
          </p:nvCxnSpPr>
          <p:spPr>
            <a:xfrm flipH="1">
              <a:off x="9648073" y="238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EF54691E-E0C1-6EF4-90C9-B32FEEB9FD06}"/>
                </a:ext>
              </a:extLst>
            </p:cNvPr>
            <p:cNvCxnSpPr>
              <a:cxnSpLocks/>
              <a:endCxn id="576" idx="5"/>
            </p:cNvCxnSpPr>
            <p:nvPr/>
          </p:nvCxnSpPr>
          <p:spPr>
            <a:xfrm flipH="1" flipV="1">
              <a:off x="9648073" y="274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06E9D846-C507-5145-AF4A-3D37B7CB0B31}"/>
                </a:ext>
              </a:extLst>
            </p:cNvPr>
            <p:cNvCxnSpPr>
              <a:cxnSpLocks/>
              <a:endCxn id="552" idx="7"/>
            </p:cNvCxnSpPr>
            <p:nvPr/>
          </p:nvCxnSpPr>
          <p:spPr>
            <a:xfrm flipH="1">
              <a:off x="9288073" y="490180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9B7A357-4278-5922-E755-A4FFD85CA071}"/>
                </a:ext>
              </a:extLst>
            </p:cNvPr>
            <p:cNvCxnSpPr>
              <a:cxnSpLocks/>
              <a:endCxn id="552" idx="5"/>
            </p:cNvCxnSpPr>
            <p:nvPr/>
          </p:nvCxnSpPr>
          <p:spPr>
            <a:xfrm flipH="1">
              <a:off x="9288073" y="5261805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09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3D55DDD-5886-B6C4-B764-CFE969A8D77F}"/>
              </a:ext>
            </a:extLst>
          </p:cNvPr>
          <p:cNvGrpSpPr/>
          <p:nvPr/>
        </p:nvGrpSpPr>
        <p:grpSpPr>
          <a:xfrm>
            <a:off x="1401076" y="1781253"/>
            <a:ext cx="4654887" cy="2862322"/>
            <a:chOff x="1401076" y="1781253"/>
            <a:chExt cx="4654887" cy="286232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2D6C1BE-8CF6-930D-38A2-78584988CB9A}"/>
                </a:ext>
              </a:extLst>
            </p:cNvPr>
            <p:cNvSpPr/>
            <p:nvPr/>
          </p:nvSpPr>
          <p:spPr>
            <a:xfrm>
              <a:off x="1401076" y="1831187"/>
              <a:ext cx="4654887" cy="27834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2EB12-3789-6A19-EFD7-37380BBEB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7257" y="310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7FF01D-6028-4FCC-F26F-378474C1D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257" y="274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645A52-A6BB-6464-7EB8-F79A8C077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257" y="346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C16DFD-A049-6DF0-EC80-10B3A1CC44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7257" y="238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512B4D-7FC1-4971-B26F-99FCB1A02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7257" y="310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6140A6-F943-D408-0516-0266E628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7257" y="382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CD62E6-4669-B834-DACB-42B0136CA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7257" y="202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A1843F-8C6A-0387-F87A-1838E7FA0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7257" y="274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492979-9884-B7B6-B3CC-0DDB389DB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7257" y="346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E8DFAD-8562-7B13-8ABA-50017F144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7257" y="418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C2C740B-C588-E7E1-1D7A-0192C765D5A7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641625" y="292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92DC052-7B45-50B5-0BF2-C8C12D53E7A4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1641625" y="328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DB33399-C2A1-BF8D-FBE4-229DE4F6242B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>
            <a:xfrm flipH="1">
              <a:off x="2001625" y="256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982C7E2-94D8-6F12-8E16-1AA8A9F6066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2001625" y="292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DF026F0-AEA5-D55F-3A1D-239BABC05187}"/>
                </a:ext>
              </a:extLst>
            </p:cNvPr>
            <p:cNvCxnSpPr>
              <a:cxnSpLocks/>
              <a:stCxn id="10" idx="3"/>
              <a:endCxn id="8" idx="7"/>
            </p:cNvCxnSpPr>
            <p:nvPr/>
          </p:nvCxnSpPr>
          <p:spPr>
            <a:xfrm flipH="1">
              <a:off x="2001625" y="328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519CFD3-C5CA-4D54-7AC4-FD520C28EC7B}"/>
                </a:ext>
              </a:extLst>
            </p:cNvPr>
            <p:cNvCxnSpPr>
              <a:cxnSpLocks/>
              <a:stCxn id="11" idx="1"/>
              <a:endCxn id="8" idx="5"/>
            </p:cNvCxnSpPr>
            <p:nvPr/>
          </p:nvCxnSpPr>
          <p:spPr>
            <a:xfrm flipH="1" flipV="1">
              <a:off x="2001625" y="364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B90D0FD-A26B-58C2-D37A-EBBB05139666}"/>
                </a:ext>
              </a:extLst>
            </p:cNvPr>
            <p:cNvCxnSpPr>
              <a:cxnSpLocks/>
              <a:stCxn id="12" idx="3"/>
              <a:endCxn id="9" idx="7"/>
            </p:cNvCxnSpPr>
            <p:nvPr/>
          </p:nvCxnSpPr>
          <p:spPr>
            <a:xfrm flipH="1">
              <a:off x="2361625" y="220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F2ED44F-9BA1-F413-1D14-69389F681CAF}"/>
                </a:ext>
              </a:extLst>
            </p:cNvPr>
            <p:cNvCxnSpPr>
              <a:cxnSpLocks/>
              <a:stCxn id="13" idx="1"/>
              <a:endCxn id="9" idx="5"/>
            </p:cNvCxnSpPr>
            <p:nvPr/>
          </p:nvCxnSpPr>
          <p:spPr>
            <a:xfrm flipH="1" flipV="1">
              <a:off x="2361625" y="256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F2EA7E-AAB8-CFA5-F6CD-2364D84E7299}"/>
                </a:ext>
              </a:extLst>
            </p:cNvPr>
            <p:cNvCxnSpPr>
              <a:cxnSpLocks/>
              <a:stCxn id="13" idx="3"/>
              <a:endCxn id="10" idx="7"/>
            </p:cNvCxnSpPr>
            <p:nvPr/>
          </p:nvCxnSpPr>
          <p:spPr>
            <a:xfrm flipH="1">
              <a:off x="2361625" y="292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7868CA4-4026-C3DE-4872-8EDD73C51F14}"/>
                </a:ext>
              </a:extLst>
            </p:cNvPr>
            <p:cNvCxnSpPr>
              <a:cxnSpLocks/>
              <a:stCxn id="14" idx="1"/>
              <a:endCxn id="10" idx="5"/>
            </p:cNvCxnSpPr>
            <p:nvPr/>
          </p:nvCxnSpPr>
          <p:spPr>
            <a:xfrm flipH="1" flipV="1">
              <a:off x="2361625" y="328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AB63E6-5A87-9034-72E3-5177F0A8EF57}"/>
                </a:ext>
              </a:extLst>
            </p:cNvPr>
            <p:cNvCxnSpPr>
              <a:cxnSpLocks/>
              <a:stCxn id="14" idx="3"/>
              <a:endCxn id="11" idx="7"/>
            </p:cNvCxnSpPr>
            <p:nvPr/>
          </p:nvCxnSpPr>
          <p:spPr>
            <a:xfrm flipH="1">
              <a:off x="2361625" y="364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16DFF8-267A-0491-4C8D-7E8A43FC996C}"/>
                </a:ext>
              </a:extLst>
            </p:cNvPr>
            <p:cNvCxnSpPr>
              <a:cxnSpLocks/>
              <a:stCxn id="15" idx="1"/>
              <a:endCxn id="11" idx="5"/>
            </p:cNvCxnSpPr>
            <p:nvPr/>
          </p:nvCxnSpPr>
          <p:spPr>
            <a:xfrm flipH="1" flipV="1">
              <a:off x="2361625" y="4006482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2FB144-73F2-DED8-B524-2849CD29D37E}"/>
                </a:ext>
              </a:extLst>
            </p:cNvPr>
            <p:cNvSpPr txBox="1"/>
            <p:nvPr/>
          </p:nvSpPr>
          <p:spPr>
            <a:xfrm>
              <a:off x="1495586" y="4212465"/>
              <a:ext cx="17278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Tip List:</a:t>
              </a:r>
            </a:p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altLang="zh-CN" sz="1000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000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000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000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000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1000" strike="sngStrike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, 6, 7, 8, 9]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C22FD98-6484-A5B9-311B-FEA003120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5599" y="202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3F1979F-B4CF-8A5E-E3B0-B39987665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5599" y="274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F58D360-7095-9380-745C-F87626505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5599" y="346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7A79353-0452-3445-2F79-7F6F64876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5599" y="418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023EC9D-A9F4-428A-541E-E37D3ACEE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46" y="2383518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6B68F27-96A4-BB36-F098-A65C1F810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46" y="3103518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B5FF1-979F-5BE2-675B-28006B942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46" y="3823518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9375924-04E0-B9CE-C4A6-4D8DDF3D48AF}"/>
                </a:ext>
              </a:extLst>
            </p:cNvPr>
            <p:cNvCxnSpPr>
              <a:cxnSpLocks/>
              <a:stCxn id="102" idx="1"/>
              <a:endCxn id="73" idx="5"/>
            </p:cNvCxnSpPr>
            <p:nvPr/>
          </p:nvCxnSpPr>
          <p:spPr>
            <a:xfrm flipH="1" flipV="1">
              <a:off x="3499967" y="2206482"/>
              <a:ext cx="1077711" cy="2086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CF44ECF-C6AB-29BA-582F-18F52E5BC3A0}"/>
                </a:ext>
              </a:extLst>
            </p:cNvPr>
            <p:cNvCxnSpPr>
              <a:cxnSpLocks/>
              <a:stCxn id="102" idx="3"/>
              <a:endCxn id="74" idx="7"/>
            </p:cNvCxnSpPr>
            <p:nvPr/>
          </p:nvCxnSpPr>
          <p:spPr>
            <a:xfrm flipH="1">
              <a:off x="3499967" y="2567886"/>
              <a:ext cx="1077711" cy="205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72E62DA-44D0-9516-1F63-68289D712C6C}"/>
                </a:ext>
              </a:extLst>
            </p:cNvPr>
            <p:cNvCxnSpPr>
              <a:cxnSpLocks/>
              <a:stCxn id="103" idx="3"/>
              <a:endCxn id="75" idx="7"/>
            </p:cNvCxnSpPr>
            <p:nvPr/>
          </p:nvCxnSpPr>
          <p:spPr>
            <a:xfrm flipH="1">
              <a:off x="3499967" y="3287886"/>
              <a:ext cx="1077711" cy="205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FB39A21-84BB-373C-869B-130A758E88B4}"/>
                </a:ext>
              </a:extLst>
            </p:cNvPr>
            <p:cNvCxnSpPr>
              <a:cxnSpLocks/>
              <a:stCxn id="104" idx="1"/>
              <a:endCxn id="75" idx="5"/>
            </p:cNvCxnSpPr>
            <p:nvPr/>
          </p:nvCxnSpPr>
          <p:spPr>
            <a:xfrm flipH="1" flipV="1">
              <a:off x="3499967" y="3646482"/>
              <a:ext cx="1077711" cy="2086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1D4FAB2-0139-8A10-1BA7-2A0E11A0B169}"/>
                </a:ext>
              </a:extLst>
            </p:cNvPr>
            <p:cNvCxnSpPr>
              <a:cxnSpLocks/>
              <a:stCxn id="103" idx="1"/>
              <a:endCxn id="74" idx="5"/>
            </p:cNvCxnSpPr>
            <p:nvPr/>
          </p:nvCxnSpPr>
          <p:spPr>
            <a:xfrm flipH="1" flipV="1">
              <a:off x="3499967" y="2926482"/>
              <a:ext cx="1077711" cy="2086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2CB071E-F658-AD65-9375-F1B61F75C097}"/>
                </a:ext>
              </a:extLst>
            </p:cNvPr>
            <p:cNvCxnSpPr>
              <a:cxnSpLocks/>
              <a:stCxn id="104" idx="3"/>
              <a:endCxn id="76" idx="7"/>
            </p:cNvCxnSpPr>
            <p:nvPr/>
          </p:nvCxnSpPr>
          <p:spPr>
            <a:xfrm flipH="1">
              <a:off x="3499967" y="4007886"/>
              <a:ext cx="1077711" cy="205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BA7DA11-50F7-6686-A27F-2C0EA7A02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1550" y="202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0B9728B-2540-3D2E-FB3D-03BAC9806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1550" y="274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A3CEC43-8C51-47D8-78E4-A334C941D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1550" y="346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6282FBB-5448-A0CE-1CD7-677CE1791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1550" y="4182114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6CB1678-874B-D580-82C7-D4DB13A04595}"/>
                </a:ext>
              </a:extLst>
            </p:cNvPr>
            <p:cNvCxnSpPr>
              <a:cxnSpLocks/>
              <a:stCxn id="121" idx="3"/>
              <a:endCxn id="102" idx="7"/>
            </p:cNvCxnSpPr>
            <p:nvPr/>
          </p:nvCxnSpPr>
          <p:spPr>
            <a:xfrm flipH="1">
              <a:off x="4730414" y="2206482"/>
              <a:ext cx="1082768" cy="2086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ACE391F-782C-2B6D-1206-C4A67EF66A97}"/>
                </a:ext>
              </a:extLst>
            </p:cNvPr>
            <p:cNvCxnSpPr>
              <a:cxnSpLocks/>
              <a:stCxn id="122" idx="1"/>
              <a:endCxn id="102" idx="5"/>
            </p:cNvCxnSpPr>
            <p:nvPr/>
          </p:nvCxnSpPr>
          <p:spPr>
            <a:xfrm flipH="1" flipV="1">
              <a:off x="4730414" y="2567886"/>
              <a:ext cx="1082768" cy="205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FE3D83C-3205-9CD2-B8AA-F761D37FF274}"/>
                </a:ext>
              </a:extLst>
            </p:cNvPr>
            <p:cNvCxnSpPr>
              <a:cxnSpLocks/>
              <a:stCxn id="122" idx="3"/>
              <a:endCxn id="103" idx="7"/>
            </p:cNvCxnSpPr>
            <p:nvPr/>
          </p:nvCxnSpPr>
          <p:spPr>
            <a:xfrm flipH="1">
              <a:off x="4730414" y="2926482"/>
              <a:ext cx="1082768" cy="2086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2B6F4FD-E04F-982D-68B8-CCACB92172B8}"/>
                </a:ext>
              </a:extLst>
            </p:cNvPr>
            <p:cNvCxnSpPr>
              <a:cxnSpLocks/>
              <a:stCxn id="123" idx="1"/>
              <a:endCxn id="103" idx="5"/>
            </p:cNvCxnSpPr>
            <p:nvPr/>
          </p:nvCxnSpPr>
          <p:spPr>
            <a:xfrm flipH="1" flipV="1">
              <a:off x="4730414" y="3287886"/>
              <a:ext cx="1082768" cy="205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A113358-577F-CE4D-CB89-133364844CE2}"/>
                </a:ext>
              </a:extLst>
            </p:cNvPr>
            <p:cNvCxnSpPr>
              <a:cxnSpLocks/>
              <a:stCxn id="123" idx="3"/>
              <a:endCxn id="104" idx="7"/>
            </p:cNvCxnSpPr>
            <p:nvPr/>
          </p:nvCxnSpPr>
          <p:spPr>
            <a:xfrm flipH="1">
              <a:off x="4730414" y="3646482"/>
              <a:ext cx="1082768" cy="2086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DD62858-4A36-D51E-6910-B0C6E541B93E}"/>
                </a:ext>
              </a:extLst>
            </p:cNvPr>
            <p:cNvCxnSpPr>
              <a:cxnSpLocks/>
              <a:stCxn id="124" idx="1"/>
              <a:endCxn id="104" idx="5"/>
            </p:cNvCxnSpPr>
            <p:nvPr/>
          </p:nvCxnSpPr>
          <p:spPr>
            <a:xfrm flipH="1" flipV="1">
              <a:off x="4730414" y="4007886"/>
              <a:ext cx="1082768" cy="205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06A4A920-C465-40BE-EE41-54FB3127A8A9}"/>
                </a:ext>
              </a:extLst>
            </p:cNvPr>
            <p:cNvCxnSpPr>
              <a:cxnSpLocks/>
              <a:stCxn id="121" idx="1"/>
              <a:endCxn id="73" idx="7"/>
            </p:cNvCxnSpPr>
            <p:nvPr/>
          </p:nvCxnSpPr>
          <p:spPr>
            <a:xfrm flipH="1">
              <a:off x="3499967" y="2053746"/>
              <a:ext cx="23132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ECA4229-5FEA-2B95-37DC-5B51CC559571}"/>
                </a:ext>
              </a:extLst>
            </p:cNvPr>
            <p:cNvCxnSpPr>
              <a:cxnSpLocks/>
              <a:stCxn id="124" idx="3"/>
              <a:endCxn id="76" idx="5"/>
            </p:cNvCxnSpPr>
            <p:nvPr/>
          </p:nvCxnSpPr>
          <p:spPr>
            <a:xfrm flipH="1">
              <a:off x="3499967" y="4366482"/>
              <a:ext cx="23132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08180BA-8BA8-7F99-A8EB-ECB5E3AED46F}"/>
                </a:ext>
              </a:extLst>
            </p:cNvPr>
            <p:cNvSpPr txBox="1"/>
            <p:nvPr/>
          </p:nvSpPr>
          <p:spPr>
            <a:xfrm>
              <a:off x="4417630" y="1781253"/>
              <a:ext cx="55425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zh-CN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CA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 = 7</a:t>
              </a: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altLang="zh-CN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CA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 = 7</a:t>
              </a:r>
              <a:endParaRPr lang="en-US" altLang="zh-CN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4232793-2045-5180-964C-B5B5684F5D81}"/>
                </a:ext>
              </a:extLst>
            </p:cNvPr>
            <p:cNvSpPr txBox="1"/>
            <p:nvPr/>
          </p:nvSpPr>
          <p:spPr>
            <a:xfrm>
              <a:off x="4104844" y="2120840"/>
              <a:ext cx="5542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= 4</a:t>
              </a: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= 3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E37B18F-E03E-ED94-98C1-E5F0044EDBF2}"/>
                </a:ext>
              </a:extLst>
            </p:cNvPr>
            <p:cNvSpPr txBox="1"/>
            <p:nvPr/>
          </p:nvSpPr>
          <p:spPr>
            <a:xfrm>
              <a:off x="4106864" y="2837522"/>
              <a:ext cx="5542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= 4</a:t>
              </a: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= 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3985472-E9D2-EC11-6461-6287E15D96C5}"/>
                </a:ext>
              </a:extLst>
            </p:cNvPr>
            <p:cNvSpPr txBox="1"/>
            <p:nvPr/>
          </p:nvSpPr>
          <p:spPr>
            <a:xfrm>
              <a:off x="4104844" y="3570114"/>
              <a:ext cx="5542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= 4</a:t>
              </a: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= 3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AD45846-BE7A-6F3C-3177-0062EA700CEC}"/>
                </a:ext>
              </a:extLst>
            </p:cNvPr>
            <p:cNvSpPr txBox="1"/>
            <p:nvPr/>
          </p:nvSpPr>
          <p:spPr>
            <a:xfrm>
              <a:off x="4786804" y="2129636"/>
              <a:ext cx="5542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= 3</a:t>
              </a: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altLang="zh-CN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 = 4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DBE4421-5648-3831-2307-BBF4A0D0BF6A}"/>
                </a:ext>
              </a:extLst>
            </p:cNvPr>
            <p:cNvSpPr txBox="1"/>
            <p:nvPr/>
          </p:nvSpPr>
          <p:spPr>
            <a:xfrm>
              <a:off x="4785043" y="2850114"/>
              <a:ext cx="5542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= 3</a:t>
              </a: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altLang="zh-CN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 = 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31CC6BC-071D-DCE3-AF87-0550F7D6E0B1}"/>
                </a:ext>
              </a:extLst>
            </p:cNvPr>
            <p:cNvSpPr txBox="1"/>
            <p:nvPr/>
          </p:nvSpPr>
          <p:spPr>
            <a:xfrm>
              <a:off x="4789020" y="3582228"/>
              <a:ext cx="5542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CA" sz="1000" dirty="0">
                  <a:latin typeface="Arial" panose="020B0604020202020204" pitchFamily="34" charset="0"/>
                  <a:cs typeface="Arial" panose="020B0604020202020204" pitchFamily="34" charset="0"/>
                </a:rPr>
                <a:t> = 3</a:t>
              </a: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CA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CA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CA" altLang="zh-CN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70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3094209-FBB9-70CD-AF45-214FE0DD4037}"/>
              </a:ext>
            </a:extLst>
          </p:cNvPr>
          <p:cNvGrpSpPr/>
          <p:nvPr/>
        </p:nvGrpSpPr>
        <p:grpSpPr>
          <a:xfrm>
            <a:off x="76841" y="1352144"/>
            <a:ext cx="2294792" cy="3981855"/>
            <a:chOff x="76841" y="1352144"/>
            <a:chExt cx="2294792" cy="398185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EB7A5DA-BA33-2B39-178F-BABB6D10E3E2}"/>
                </a:ext>
              </a:extLst>
            </p:cNvPr>
            <p:cNvSpPr/>
            <p:nvPr/>
          </p:nvSpPr>
          <p:spPr>
            <a:xfrm>
              <a:off x="76841" y="1352144"/>
              <a:ext cx="2294792" cy="398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B0828D-56F9-4FE7-AE8C-2EAEA0581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CA2949-4D3D-4D59-82A4-35C6BD56F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169960-8FE2-4BF7-AFE5-1D5E79F24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A9B387-8184-4B0D-B2D3-D47FA01AD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1A746E-280F-4784-B6D2-3A94881F1E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ACFD6B-5FC1-4612-B34B-2C5480D0C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39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C78BF-850C-4D6A-8AF3-43BFFE73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00" y="21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5A3332-DB13-4A98-BB21-671843711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6937C8-00E1-4E34-9CE1-37FC150F9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55E512-2743-416A-BDB4-166518BAA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00" y="43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1627A5-655F-4E9C-B86D-5CE27F725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00" y="18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1407F1-C466-4EEA-B105-46864D4CD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7C405D-3920-4E9A-8344-394ADAA56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59BD6C-9A4B-4DA4-B590-CD5E6317F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00" y="39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8A3989-F476-46D4-814F-85F948A5E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00" y="46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7BC064-D4D9-4A3B-A051-48510821C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51F943-3BD3-4047-9D6E-C96415B9B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819F86B-5A61-4672-ABE7-E81C6F867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07FA73-4D08-417B-BF44-AC3399449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64C890-12E8-405C-AE78-2ECA9D5FD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EB5271-9C2F-481D-B930-C14F755B5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50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C7EEC9C-9C1B-4247-84EE-9440B1F07CAE}"/>
                </a:ext>
              </a:extLst>
            </p:cNvPr>
            <p:cNvCxnSpPr>
              <a:cxnSpLocks/>
              <a:stCxn id="5" idx="3"/>
              <a:endCxn id="4" idx="7"/>
            </p:cNvCxnSpPr>
            <p:nvPr/>
          </p:nvCxnSpPr>
          <p:spPr>
            <a:xfrm flipH="1">
              <a:off x="36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9D36C0-8290-4F9C-A6F1-974CBE275B0A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36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E754932-5ED0-438F-B289-50F53EE55F4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72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3D4EBBD-E1E0-4938-8669-F49848D90CB2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72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5B6DF7F-3FFA-4719-A890-4E9A634B8B0F}"/>
                </a:ext>
              </a:extLst>
            </p:cNvPr>
            <p:cNvCxnSpPr>
              <a:cxnSpLocks/>
              <a:stCxn id="8" idx="3"/>
              <a:endCxn id="6" idx="7"/>
            </p:cNvCxnSpPr>
            <p:nvPr/>
          </p:nvCxnSpPr>
          <p:spPr>
            <a:xfrm flipH="1">
              <a:off x="72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6A92E0A-72B3-410F-9286-0FDC6BC2F54F}"/>
                </a:ext>
              </a:extLst>
            </p:cNvPr>
            <p:cNvCxnSpPr>
              <a:cxnSpLocks/>
              <a:stCxn id="9" idx="1"/>
              <a:endCxn id="6" idx="5"/>
            </p:cNvCxnSpPr>
            <p:nvPr/>
          </p:nvCxnSpPr>
          <p:spPr>
            <a:xfrm flipH="1" flipV="1">
              <a:off x="72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374B2E8-90D2-427E-BFE0-5F4C4DD4B4D3}"/>
                </a:ext>
              </a:extLst>
            </p:cNvPr>
            <p:cNvCxnSpPr>
              <a:cxnSpLocks/>
              <a:stCxn id="10" idx="3"/>
              <a:endCxn id="7" idx="7"/>
            </p:cNvCxnSpPr>
            <p:nvPr/>
          </p:nvCxnSpPr>
          <p:spPr>
            <a:xfrm flipH="1">
              <a:off x="108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B082670-7EAA-4E7A-A1B0-A3D3B25F0E34}"/>
                </a:ext>
              </a:extLst>
            </p:cNvPr>
            <p:cNvCxnSpPr>
              <a:cxnSpLocks/>
              <a:stCxn id="11" idx="1"/>
              <a:endCxn id="7" idx="5"/>
            </p:cNvCxnSpPr>
            <p:nvPr/>
          </p:nvCxnSpPr>
          <p:spPr>
            <a:xfrm flipH="1" flipV="1">
              <a:off x="108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EDFAC2F-BB94-4AE3-B15B-2708325D9AC1}"/>
                </a:ext>
              </a:extLst>
            </p:cNvPr>
            <p:cNvCxnSpPr>
              <a:cxnSpLocks/>
              <a:stCxn id="11" idx="3"/>
              <a:endCxn id="8" idx="7"/>
            </p:cNvCxnSpPr>
            <p:nvPr/>
          </p:nvCxnSpPr>
          <p:spPr>
            <a:xfrm flipH="1">
              <a:off x="108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28A9FB3-440A-4A4D-A4D2-AE1332DB690E}"/>
                </a:ext>
              </a:extLst>
            </p:cNvPr>
            <p:cNvCxnSpPr>
              <a:cxnSpLocks/>
              <a:stCxn id="12" idx="1"/>
              <a:endCxn id="8" idx="5"/>
            </p:cNvCxnSpPr>
            <p:nvPr/>
          </p:nvCxnSpPr>
          <p:spPr>
            <a:xfrm flipH="1" flipV="1">
              <a:off x="108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E66B397-FEE6-436A-940C-D83FE08BC9B9}"/>
                </a:ext>
              </a:extLst>
            </p:cNvPr>
            <p:cNvCxnSpPr>
              <a:cxnSpLocks/>
              <a:stCxn id="12" idx="3"/>
              <a:endCxn id="9" idx="7"/>
            </p:cNvCxnSpPr>
            <p:nvPr/>
          </p:nvCxnSpPr>
          <p:spPr>
            <a:xfrm flipH="1">
              <a:off x="108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C3B8572-169B-434C-A102-CD3857D63637}"/>
                </a:ext>
              </a:extLst>
            </p:cNvPr>
            <p:cNvCxnSpPr>
              <a:cxnSpLocks/>
              <a:stCxn id="13" idx="1"/>
              <a:endCxn id="9" idx="5"/>
            </p:cNvCxnSpPr>
            <p:nvPr/>
          </p:nvCxnSpPr>
          <p:spPr>
            <a:xfrm flipH="1" flipV="1">
              <a:off x="108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17AE3CC-C170-41C2-A9B2-7F85D44D0EFF}"/>
                </a:ext>
              </a:extLst>
            </p:cNvPr>
            <p:cNvCxnSpPr>
              <a:cxnSpLocks/>
              <a:stCxn id="14" idx="3"/>
              <a:endCxn id="10" idx="7"/>
            </p:cNvCxnSpPr>
            <p:nvPr/>
          </p:nvCxnSpPr>
          <p:spPr>
            <a:xfrm flipH="1">
              <a:off x="144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A1166CC-227D-45F6-B0F8-7B38071746D6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44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FEA47D7-ED54-479A-8EBB-88A1D26AD3D1}"/>
                </a:ext>
              </a:extLst>
            </p:cNvPr>
            <p:cNvCxnSpPr>
              <a:cxnSpLocks/>
              <a:stCxn id="15" idx="3"/>
              <a:endCxn id="11" idx="7"/>
            </p:cNvCxnSpPr>
            <p:nvPr/>
          </p:nvCxnSpPr>
          <p:spPr>
            <a:xfrm flipH="1">
              <a:off x="144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882EBD5-3E58-4903-86C2-F34428B0D566}"/>
                </a:ext>
              </a:extLst>
            </p:cNvPr>
            <p:cNvCxnSpPr>
              <a:cxnSpLocks/>
              <a:stCxn id="16" idx="1"/>
              <a:endCxn id="11" idx="5"/>
            </p:cNvCxnSpPr>
            <p:nvPr/>
          </p:nvCxnSpPr>
          <p:spPr>
            <a:xfrm flipH="1" flipV="1">
              <a:off x="144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03A4EA1-0E9F-40AA-840C-E7DAE1867E92}"/>
                </a:ext>
              </a:extLst>
            </p:cNvPr>
            <p:cNvCxnSpPr>
              <a:cxnSpLocks/>
              <a:stCxn id="16" idx="3"/>
              <a:endCxn id="12" idx="7"/>
            </p:cNvCxnSpPr>
            <p:nvPr/>
          </p:nvCxnSpPr>
          <p:spPr>
            <a:xfrm flipH="1">
              <a:off x="144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698695E-EEC3-47AC-9054-B3C7F629012D}"/>
                </a:ext>
              </a:extLst>
            </p:cNvPr>
            <p:cNvCxnSpPr>
              <a:cxnSpLocks/>
              <a:stCxn id="17" idx="1"/>
              <a:endCxn id="12" idx="5"/>
            </p:cNvCxnSpPr>
            <p:nvPr/>
          </p:nvCxnSpPr>
          <p:spPr>
            <a:xfrm flipH="1" flipV="1">
              <a:off x="144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F67E653-2C45-4292-92D9-B935365770DB}"/>
                </a:ext>
              </a:extLst>
            </p:cNvPr>
            <p:cNvCxnSpPr>
              <a:cxnSpLocks/>
              <a:stCxn id="17" idx="3"/>
              <a:endCxn id="13" idx="7"/>
            </p:cNvCxnSpPr>
            <p:nvPr/>
          </p:nvCxnSpPr>
          <p:spPr>
            <a:xfrm flipH="1">
              <a:off x="144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0BAB56B-5935-4A27-8E99-FF35877BA722}"/>
                </a:ext>
              </a:extLst>
            </p:cNvPr>
            <p:cNvCxnSpPr>
              <a:cxnSpLocks/>
              <a:stCxn id="18" idx="1"/>
              <a:endCxn id="13" idx="5"/>
            </p:cNvCxnSpPr>
            <p:nvPr/>
          </p:nvCxnSpPr>
          <p:spPr>
            <a:xfrm flipH="1" flipV="1">
              <a:off x="144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224EBF8-F70C-45EB-A476-D5D64727AFD8}"/>
                </a:ext>
              </a:extLst>
            </p:cNvPr>
            <p:cNvCxnSpPr>
              <a:cxnSpLocks/>
              <a:stCxn id="19" idx="3"/>
              <a:endCxn id="14" idx="7"/>
            </p:cNvCxnSpPr>
            <p:nvPr/>
          </p:nvCxnSpPr>
          <p:spPr>
            <a:xfrm flipH="1">
              <a:off x="180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1D1487D-4DF9-43DC-8FCE-F6B65946D2B8}"/>
                </a:ext>
              </a:extLst>
            </p:cNvPr>
            <p:cNvCxnSpPr>
              <a:cxnSpLocks/>
              <a:stCxn id="20" idx="1"/>
              <a:endCxn id="14" idx="5"/>
            </p:cNvCxnSpPr>
            <p:nvPr/>
          </p:nvCxnSpPr>
          <p:spPr>
            <a:xfrm flipH="1" flipV="1">
              <a:off x="180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49D18C5-EBA1-4228-AB60-66D07472CC54}"/>
                </a:ext>
              </a:extLst>
            </p:cNvPr>
            <p:cNvCxnSpPr>
              <a:cxnSpLocks/>
              <a:stCxn id="20" idx="3"/>
              <a:endCxn id="15" idx="7"/>
            </p:cNvCxnSpPr>
            <p:nvPr/>
          </p:nvCxnSpPr>
          <p:spPr>
            <a:xfrm flipH="1">
              <a:off x="180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51C0859-8960-47B3-A775-BF1116299F3F}"/>
                </a:ext>
              </a:extLst>
            </p:cNvPr>
            <p:cNvCxnSpPr>
              <a:cxnSpLocks/>
              <a:stCxn id="21" idx="1"/>
              <a:endCxn id="15" idx="5"/>
            </p:cNvCxnSpPr>
            <p:nvPr/>
          </p:nvCxnSpPr>
          <p:spPr>
            <a:xfrm flipH="1" flipV="1">
              <a:off x="180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5FCF8D2-F4F1-4696-82B4-92DF86400695}"/>
                </a:ext>
              </a:extLst>
            </p:cNvPr>
            <p:cNvCxnSpPr>
              <a:cxnSpLocks/>
              <a:stCxn id="21" idx="3"/>
              <a:endCxn id="16" idx="7"/>
            </p:cNvCxnSpPr>
            <p:nvPr/>
          </p:nvCxnSpPr>
          <p:spPr>
            <a:xfrm flipH="1">
              <a:off x="180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7579363A-0462-445D-8C0A-293015561689}"/>
                </a:ext>
              </a:extLst>
            </p:cNvPr>
            <p:cNvCxnSpPr>
              <a:cxnSpLocks/>
              <a:stCxn id="22" idx="1"/>
              <a:endCxn id="16" idx="5"/>
            </p:cNvCxnSpPr>
            <p:nvPr/>
          </p:nvCxnSpPr>
          <p:spPr>
            <a:xfrm flipH="1" flipV="1">
              <a:off x="180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7CECA5F-C705-4057-BC00-17A198F1D457}"/>
                </a:ext>
              </a:extLst>
            </p:cNvPr>
            <p:cNvCxnSpPr>
              <a:cxnSpLocks/>
              <a:stCxn id="22" idx="3"/>
              <a:endCxn id="17" idx="7"/>
            </p:cNvCxnSpPr>
            <p:nvPr/>
          </p:nvCxnSpPr>
          <p:spPr>
            <a:xfrm flipH="1">
              <a:off x="180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CAF67CF-E4EB-42EE-9915-7C318D2BDAAA}"/>
                </a:ext>
              </a:extLst>
            </p:cNvPr>
            <p:cNvCxnSpPr>
              <a:cxnSpLocks/>
              <a:stCxn id="23" idx="1"/>
              <a:endCxn id="17" idx="5"/>
            </p:cNvCxnSpPr>
            <p:nvPr/>
          </p:nvCxnSpPr>
          <p:spPr>
            <a:xfrm flipH="1" flipV="1">
              <a:off x="180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7FC3087C-A3A5-41F6-8BA4-F9FAC35FCAC7}"/>
                </a:ext>
              </a:extLst>
            </p:cNvPr>
            <p:cNvCxnSpPr>
              <a:cxnSpLocks/>
              <a:stCxn id="23" idx="3"/>
              <a:endCxn id="18" idx="7"/>
            </p:cNvCxnSpPr>
            <p:nvPr/>
          </p:nvCxnSpPr>
          <p:spPr>
            <a:xfrm flipH="1">
              <a:off x="180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47F6227-DE9D-4D95-A013-C1ADC16C66A7}"/>
                </a:ext>
              </a:extLst>
            </p:cNvPr>
            <p:cNvCxnSpPr>
              <a:cxnSpLocks/>
              <a:stCxn id="24" idx="1"/>
              <a:endCxn id="18" idx="5"/>
            </p:cNvCxnSpPr>
            <p:nvPr/>
          </p:nvCxnSpPr>
          <p:spPr>
            <a:xfrm flipH="1" flipV="1">
              <a:off x="180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DD655F1-A6CA-4170-9F62-A75936508079}"/>
                </a:ext>
              </a:extLst>
            </p:cNvPr>
            <p:cNvCxnSpPr>
              <a:cxnSpLocks/>
              <a:endCxn id="19" idx="7"/>
            </p:cNvCxnSpPr>
            <p:nvPr/>
          </p:nvCxnSpPr>
          <p:spPr>
            <a:xfrm flipH="1">
              <a:off x="2164368" y="1471632"/>
              <a:ext cx="20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270D5E8-6B8A-4C68-9ED5-9DEF53BDC780}"/>
                </a:ext>
              </a:extLst>
            </p:cNvPr>
            <p:cNvCxnSpPr>
              <a:cxnSpLocks/>
              <a:endCxn id="19" idx="5"/>
            </p:cNvCxnSpPr>
            <p:nvPr/>
          </p:nvCxnSpPr>
          <p:spPr>
            <a:xfrm flipH="1" flipV="1">
              <a:off x="216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E9F65B8-2741-49D8-B130-C4B1D944071E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216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65EDD07F-1027-497E-A6E8-A679E7D23F2A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216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974E5FC-42D6-4C5E-98F6-8A43FF630BFD}"/>
                </a:ext>
              </a:extLst>
            </p:cNvPr>
            <p:cNvCxnSpPr>
              <a:cxnSpLocks/>
              <a:endCxn id="21" idx="7"/>
            </p:cNvCxnSpPr>
            <p:nvPr/>
          </p:nvCxnSpPr>
          <p:spPr>
            <a:xfrm flipH="1">
              <a:off x="216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0A8A518-36EF-43CF-9BA4-32714711E8B3}"/>
                </a:ext>
              </a:extLst>
            </p:cNvPr>
            <p:cNvCxnSpPr>
              <a:cxnSpLocks/>
              <a:endCxn id="21" idx="5"/>
            </p:cNvCxnSpPr>
            <p:nvPr/>
          </p:nvCxnSpPr>
          <p:spPr>
            <a:xfrm flipH="1" flipV="1">
              <a:off x="216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1AE7BAC2-1915-4F04-B958-DBDAAF08A889}"/>
                </a:ext>
              </a:extLst>
            </p:cNvPr>
            <p:cNvCxnSpPr>
              <a:cxnSpLocks/>
              <a:endCxn id="22" idx="7"/>
            </p:cNvCxnSpPr>
            <p:nvPr/>
          </p:nvCxnSpPr>
          <p:spPr>
            <a:xfrm flipH="1">
              <a:off x="216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CFFB2E8-CFCE-482B-BA71-031935661C39}"/>
                </a:ext>
              </a:extLst>
            </p:cNvPr>
            <p:cNvCxnSpPr>
              <a:cxnSpLocks/>
              <a:endCxn id="22" idx="5"/>
            </p:cNvCxnSpPr>
            <p:nvPr/>
          </p:nvCxnSpPr>
          <p:spPr>
            <a:xfrm flipH="1" flipV="1">
              <a:off x="216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3B85EB99-45A7-4D50-A183-E954BCD08C37}"/>
                </a:ext>
              </a:extLst>
            </p:cNvPr>
            <p:cNvCxnSpPr>
              <a:cxnSpLocks/>
              <a:endCxn id="23" idx="7"/>
            </p:cNvCxnSpPr>
            <p:nvPr/>
          </p:nvCxnSpPr>
          <p:spPr>
            <a:xfrm flipH="1">
              <a:off x="216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2EB2065E-B0F1-4014-9FAF-70CCE573F039}"/>
                </a:ext>
              </a:extLst>
            </p:cNvPr>
            <p:cNvCxnSpPr>
              <a:cxnSpLocks/>
              <a:endCxn id="23" idx="5"/>
            </p:cNvCxnSpPr>
            <p:nvPr/>
          </p:nvCxnSpPr>
          <p:spPr>
            <a:xfrm flipH="1" flipV="1">
              <a:off x="216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664977D-FCB7-45AB-B5C8-C7A51BA2D653}"/>
                </a:ext>
              </a:extLst>
            </p:cNvPr>
            <p:cNvCxnSpPr>
              <a:cxnSpLocks/>
              <a:endCxn id="24" idx="7"/>
            </p:cNvCxnSpPr>
            <p:nvPr/>
          </p:nvCxnSpPr>
          <p:spPr>
            <a:xfrm flipH="1">
              <a:off x="216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ED8ACAF1-5BBC-484A-BE0D-240E557CAE5B}"/>
                </a:ext>
              </a:extLst>
            </p:cNvPr>
            <p:cNvCxnSpPr>
              <a:cxnSpLocks/>
              <a:endCxn id="24" idx="5"/>
            </p:cNvCxnSpPr>
            <p:nvPr/>
          </p:nvCxnSpPr>
          <p:spPr>
            <a:xfrm flipH="1">
              <a:off x="2164368" y="5224368"/>
              <a:ext cx="20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65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0E7AB4-C417-E2D4-5C77-C340295E9601}"/>
              </a:ext>
            </a:extLst>
          </p:cNvPr>
          <p:cNvGrpSpPr/>
          <p:nvPr/>
        </p:nvGrpSpPr>
        <p:grpSpPr>
          <a:xfrm>
            <a:off x="2164367" y="1352144"/>
            <a:ext cx="5607265" cy="3981855"/>
            <a:chOff x="2164367" y="1352144"/>
            <a:chExt cx="5607265" cy="398185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EB7A5DA-BA33-2B39-178F-BABB6D10E3E2}"/>
                </a:ext>
              </a:extLst>
            </p:cNvPr>
            <p:cNvSpPr/>
            <p:nvPr/>
          </p:nvSpPr>
          <p:spPr>
            <a:xfrm>
              <a:off x="2164367" y="1352144"/>
              <a:ext cx="5607265" cy="39818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7813A5D-76CA-4389-9B1D-9F25E6B62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74BBAA-059F-4128-8AE6-B0D335282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B2B3DC-7643-4486-B1BF-18F333F3B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94BB8C2-51FF-4F3E-AD98-C5EA97F12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7274333-7A1D-48D9-AF7A-E646B8748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EAAF34-B1EF-404F-AD1F-8B3925773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CB0CFF-A966-47F6-BA03-FBA9995DC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B846A2-A105-46CA-B9F0-43778AB3F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9B2A6A-9935-4AF9-863C-D12AB6C70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B0BE09-9E78-4793-92A9-C53475063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E65D53-7A5F-4776-8EF2-9AA055E60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50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DD655F1-A6CA-4170-9F62-A75936508079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164368" y="1471632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270D5E8-6B8A-4C68-9ED5-9DEF53BDC78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 flipV="1">
              <a:off x="216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E9F65B8-2741-49D8-B130-C4B1D944071E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H="1">
              <a:off x="216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65EDD07F-1027-497E-A6E8-A679E7D23F2A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216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974E5FC-42D6-4C5E-98F6-8A43FF630BF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H="1">
              <a:off x="216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0A8A518-36EF-43CF-9BA4-32714711E8B3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216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1AE7BAC2-1915-4F04-B958-DBDAAF08A889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216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CFFB2E8-CFCE-482B-BA71-031935661C39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216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3B85EB99-45A7-4D50-A183-E954BCD08C3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216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2EB2065E-B0F1-4014-9FAF-70CCE573F039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216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8BF26B4-CC8C-4A9C-A94A-5026328765AA}"/>
                </a:ext>
              </a:extLst>
            </p:cNvPr>
            <p:cNvCxnSpPr>
              <a:cxnSpLocks/>
              <a:stCxn id="35" idx="3"/>
              <a:endCxn id="30" idx="7"/>
            </p:cNvCxnSpPr>
            <p:nvPr/>
          </p:nvCxnSpPr>
          <p:spPr>
            <a:xfrm flipH="1">
              <a:off x="252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F57F8438-15BA-49B0-9E32-7397C2C38DE1}"/>
                </a:ext>
              </a:extLst>
            </p:cNvPr>
            <p:cNvCxnSpPr>
              <a:cxnSpLocks/>
              <a:stCxn id="36" idx="1"/>
              <a:endCxn id="30" idx="5"/>
            </p:cNvCxnSpPr>
            <p:nvPr/>
          </p:nvCxnSpPr>
          <p:spPr>
            <a:xfrm flipH="1" flipV="1">
              <a:off x="252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B65B50F1-59AA-45E2-9CF3-72A54C71C163}"/>
                </a:ext>
              </a:extLst>
            </p:cNvPr>
            <p:cNvCxnSpPr>
              <a:cxnSpLocks/>
              <a:stCxn id="36" idx="3"/>
              <a:endCxn id="31" idx="7"/>
            </p:cNvCxnSpPr>
            <p:nvPr/>
          </p:nvCxnSpPr>
          <p:spPr>
            <a:xfrm flipH="1">
              <a:off x="252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43EB3E5D-B453-45F1-9217-EB1E8EE7B0F6}"/>
                </a:ext>
              </a:extLst>
            </p:cNvPr>
            <p:cNvCxnSpPr>
              <a:cxnSpLocks/>
              <a:stCxn id="37" idx="1"/>
              <a:endCxn id="31" idx="5"/>
            </p:cNvCxnSpPr>
            <p:nvPr/>
          </p:nvCxnSpPr>
          <p:spPr>
            <a:xfrm flipH="1" flipV="1">
              <a:off x="252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980DB410-1A8C-45AC-8BB1-6ECB1603C80F}"/>
                </a:ext>
              </a:extLst>
            </p:cNvPr>
            <p:cNvCxnSpPr>
              <a:cxnSpLocks/>
              <a:stCxn id="37" idx="3"/>
              <a:endCxn id="32" idx="7"/>
            </p:cNvCxnSpPr>
            <p:nvPr/>
          </p:nvCxnSpPr>
          <p:spPr>
            <a:xfrm flipH="1">
              <a:off x="252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8C3C1B7-9B35-4752-9879-46BCB8259C15}"/>
                </a:ext>
              </a:extLst>
            </p:cNvPr>
            <p:cNvCxnSpPr>
              <a:cxnSpLocks/>
              <a:stCxn id="38" idx="1"/>
              <a:endCxn id="32" idx="5"/>
            </p:cNvCxnSpPr>
            <p:nvPr/>
          </p:nvCxnSpPr>
          <p:spPr>
            <a:xfrm flipH="1" flipV="1">
              <a:off x="252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E68BB588-4327-4B69-BF29-BE9D09F1ABDF}"/>
                </a:ext>
              </a:extLst>
            </p:cNvPr>
            <p:cNvCxnSpPr>
              <a:cxnSpLocks/>
              <a:stCxn id="38" idx="3"/>
              <a:endCxn id="33" idx="7"/>
            </p:cNvCxnSpPr>
            <p:nvPr/>
          </p:nvCxnSpPr>
          <p:spPr>
            <a:xfrm flipH="1">
              <a:off x="252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0EDE3EA8-5A13-4161-A38A-36AD242D6EC5}"/>
                </a:ext>
              </a:extLst>
            </p:cNvPr>
            <p:cNvCxnSpPr>
              <a:cxnSpLocks/>
              <a:stCxn id="39" idx="1"/>
              <a:endCxn id="33" idx="5"/>
            </p:cNvCxnSpPr>
            <p:nvPr/>
          </p:nvCxnSpPr>
          <p:spPr>
            <a:xfrm flipH="1" flipV="1">
              <a:off x="252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42C430F-6787-429D-81FD-426C86D92F9B}"/>
                </a:ext>
              </a:extLst>
            </p:cNvPr>
            <p:cNvCxnSpPr>
              <a:cxnSpLocks/>
              <a:stCxn id="39" idx="3"/>
              <a:endCxn id="34" idx="7"/>
            </p:cNvCxnSpPr>
            <p:nvPr/>
          </p:nvCxnSpPr>
          <p:spPr>
            <a:xfrm flipH="1">
              <a:off x="252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77E7EAF9-3026-49EE-BA7D-C1E872C06BD1}"/>
                </a:ext>
              </a:extLst>
            </p:cNvPr>
            <p:cNvCxnSpPr>
              <a:cxnSpLocks/>
              <a:stCxn id="40" idx="1"/>
              <a:endCxn id="34" idx="5"/>
            </p:cNvCxnSpPr>
            <p:nvPr/>
          </p:nvCxnSpPr>
          <p:spPr>
            <a:xfrm flipH="1" flipV="1">
              <a:off x="252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664977D-FCB7-45AB-B5C8-C7A51BA2D653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216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ED8ACAF1-5BBC-484A-BE0D-240E557CAE5B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2164368" y="5224368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DA184A9-1A3E-0DE8-5472-33C32100A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50E3387-7E14-BF4A-B62E-71E49664FA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FEA4722-52CB-4F45-711C-623909E81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5C3647C-2C7C-56D3-41AB-25B187B73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382D815-04F8-71C2-F8D4-961DED0F8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27EEC2F-0E79-1349-D33E-F7F90F007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F09A74E2-1230-85F6-FF41-204B404FD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555A38E3-A829-8A20-2D96-3F1F85A7B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25252F0-9CD0-9E94-A2F7-6B60BC9A5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65D7ED4-BF4B-2508-120B-63BA875E8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B21DC316-28F7-14E8-58E2-39DFDF4DA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50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EBC52C77-1D1E-5AE6-9D23-1F8A24BC5B23}"/>
                </a:ext>
              </a:extLst>
            </p:cNvPr>
            <p:cNvCxnSpPr>
              <a:cxnSpLocks/>
              <a:stCxn id="281" idx="1"/>
              <a:endCxn id="35" idx="7"/>
            </p:cNvCxnSpPr>
            <p:nvPr/>
          </p:nvCxnSpPr>
          <p:spPr>
            <a:xfrm flipH="1">
              <a:off x="2884368" y="1471632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31965219-F77C-76C4-6261-6B8A72AF429E}"/>
                </a:ext>
              </a:extLst>
            </p:cNvPr>
            <p:cNvCxnSpPr>
              <a:cxnSpLocks/>
              <a:stCxn id="275" idx="1"/>
              <a:endCxn id="35" idx="5"/>
            </p:cNvCxnSpPr>
            <p:nvPr/>
          </p:nvCxnSpPr>
          <p:spPr>
            <a:xfrm flipH="1" flipV="1">
              <a:off x="288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5C5EC207-C359-D462-5FBA-AF7643A08705}"/>
                </a:ext>
              </a:extLst>
            </p:cNvPr>
            <p:cNvCxnSpPr>
              <a:cxnSpLocks/>
              <a:stCxn id="275" idx="3"/>
              <a:endCxn id="36" idx="7"/>
            </p:cNvCxnSpPr>
            <p:nvPr/>
          </p:nvCxnSpPr>
          <p:spPr>
            <a:xfrm flipH="1">
              <a:off x="288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D268C0F9-8AB2-0AE9-48A4-A3B91DF5476E}"/>
                </a:ext>
              </a:extLst>
            </p:cNvPr>
            <p:cNvCxnSpPr>
              <a:cxnSpLocks/>
              <a:stCxn id="276" idx="1"/>
              <a:endCxn id="36" idx="5"/>
            </p:cNvCxnSpPr>
            <p:nvPr/>
          </p:nvCxnSpPr>
          <p:spPr>
            <a:xfrm flipH="1" flipV="1">
              <a:off x="288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745365C6-B66C-8C76-F06F-5F178EF35EDB}"/>
                </a:ext>
              </a:extLst>
            </p:cNvPr>
            <p:cNvCxnSpPr>
              <a:cxnSpLocks/>
              <a:stCxn id="276" idx="3"/>
              <a:endCxn id="37" idx="7"/>
            </p:cNvCxnSpPr>
            <p:nvPr/>
          </p:nvCxnSpPr>
          <p:spPr>
            <a:xfrm flipH="1">
              <a:off x="288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2D235BFB-7F97-53D2-4037-675DA81FCEF8}"/>
                </a:ext>
              </a:extLst>
            </p:cNvPr>
            <p:cNvCxnSpPr>
              <a:cxnSpLocks/>
              <a:stCxn id="277" idx="1"/>
              <a:endCxn id="37" idx="5"/>
            </p:cNvCxnSpPr>
            <p:nvPr/>
          </p:nvCxnSpPr>
          <p:spPr>
            <a:xfrm flipH="1" flipV="1">
              <a:off x="288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E41AB443-81A7-A691-26EF-75BA7B3549AE}"/>
                </a:ext>
              </a:extLst>
            </p:cNvPr>
            <p:cNvCxnSpPr>
              <a:cxnSpLocks/>
              <a:stCxn id="277" idx="3"/>
              <a:endCxn id="38" idx="7"/>
            </p:cNvCxnSpPr>
            <p:nvPr/>
          </p:nvCxnSpPr>
          <p:spPr>
            <a:xfrm flipH="1">
              <a:off x="288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0DD9B362-8994-5C37-E2A1-AC8309D73038}"/>
                </a:ext>
              </a:extLst>
            </p:cNvPr>
            <p:cNvCxnSpPr>
              <a:cxnSpLocks/>
              <a:stCxn id="279" idx="1"/>
              <a:endCxn id="38" idx="5"/>
            </p:cNvCxnSpPr>
            <p:nvPr/>
          </p:nvCxnSpPr>
          <p:spPr>
            <a:xfrm flipH="1" flipV="1">
              <a:off x="288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0E57C890-0C23-D562-1306-101CCC0BD7B6}"/>
                </a:ext>
              </a:extLst>
            </p:cNvPr>
            <p:cNvCxnSpPr>
              <a:cxnSpLocks/>
              <a:stCxn id="279" idx="3"/>
              <a:endCxn id="39" idx="7"/>
            </p:cNvCxnSpPr>
            <p:nvPr/>
          </p:nvCxnSpPr>
          <p:spPr>
            <a:xfrm flipH="1">
              <a:off x="288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0C3F0EB4-F4D8-6FE2-4056-AE01637FDC14}"/>
                </a:ext>
              </a:extLst>
            </p:cNvPr>
            <p:cNvCxnSpPr>
              <a:cxnSpLocks/>
              <a:stCxn id="280" idx="1"/>
              <a:endCxn id="39" idx="5"/>
            </p:cNvCxnSpPr>
            <p:nvPr/>
          </p:nvCxnSpPr>
          <p:spPr>
            <a:xfrm flipH="1" flipV="1">
              <a:off x="288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0865F35F-7870-B52B-EDDD-91E3FB47E724}"/>
                </a:ext>
              </a:extLst>
            </p:cNvPr>
            <p:cNvCxnSpPr>
              <a:cxnSpLocks/>
              <a:stCxn id="281" idx="3"/>
              <a:endCxn id="275" idx="7"/>
            </p:cNvCxnSpPr>
            <p:nvPr/>
          </p:nvCxnSpPr>
          <p:spPr>
            <a:xfrm flipH="1">
              <a:off x="324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3FBC9E48-D969-FFCB-F6EF-C8865BC76D82}"/>
                </a:ext>
              </a:extLst>
            </p:cNvPr>
            <p:cNvCxnSpPr>
              <a:cxnSpLocks/>
              <a:stCxn id="282" idx="1"/>
              <a:endCxn id="275" idx="5"/>
            </p:cNvCxnSpPr>
            <p:nvPr/>
          </p:nvCxnSpPr>
          <p:spPr>
            <a:xfrm flipH="1" flipV="1">
              <a:off x="324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2AB5C271-5A71-1236-87A1-0DFC86AAC61C}"/>
                </a:ext>
              </a:extLst>
            </p:cNvPr>
            <p:cNvCxnSpPr>
              <a:cxnSpLocks/>
              <a:stCxn id="282" idx="3"/>
              <a:endCxn id="276" idx="7"/>
            </p:cNvCxnSpPr>
            <p:nvPr/>
          </p:nvCxnSpPr>
          <p:spPr>
            <a:xfrm flipH="1">
              <a:off x="324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FE5E956B-06C3-DE18-C52D-6581241F3FDF}"/>
                </a:ext>
              </a:extLst>
            </p:cNvPr>
            <p:cNvCxnSpPr>
              <a:cxnSpLocks/>
              <a:stCxn id="349" idx="1"/>
              <a:endCxn id="276" idx="5"/>
            </p:cNvCxnSpPr>
            <p:nvPr/>
          </p:nvCxnSpPr>
          <p:spPr>
            <a:xfrm flipH="1" flipV="1">
              <a:off x="324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186C678D-F863-4B19-0F49-4006652A1160}"/>
                </a:ext>
              </a:extLst>
            </p:cNvPr>
            <p:cNvCxnSpPr>
              <a:cxnSpLocks/>
              <a:stCxn id="349" idx="3"/>
              <a:endCxn id="277" idx="7"/>
            </p:cNvCxnSpPr>
            <p:nvPr/>
          </p:nvCxnSpPr>
          <p:spPr>
            <a:xfrm flipH="1">
              <a:off x="324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9457D988-7BB9-81D2-9397-C6FE541801EB}"/>
                </a:ext>
              </a:extLst>
            </p:cNvPr>
            <p:cNvCxnSpPr>
              <a:cxnSpLocks/>
              <a:stCxn id="383" idx="1"/>
              <a:endCxn id="277" idx="5"/>
            </p:cNvCxnSpPr>
            <p:nvPr/>
          </p:nvCxnSpPr>
          <p:spPr>
            <a:xfrm flipH="1" flipV="1">
              <a:off x="324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92443B3C-C7E3-D3D8-0380-69562425D469}"/>
                </a:ext>
              </a:extLst>
            </p:cNvPr>
            <p:cNvCxnSpPr>
              <a:cxnSpLocks/>
              <a:stCxn id="383" idx="3"/>
              <a:endCxn id="279" idx="7"/>
            </p:cNvCxnSpPr>
            <p:nvPr/>
          </p:nvCxnSpPr>
          <p:spPr>
            <a:xfrm flipH="1">
              <a:off x="324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E44092B5-A28D-4E06-53F8-882167526ACD}"/>
                </a:ext>
              </a:extLst>
            </p:cNvPr>
            <p:cNvCxnSpPr>
              <a:cxnSpLocks/>
              <a:stCxn id="385" idx="1"/>
              <a:endCxn id="279" idx="5"/>
            </p:cNvCxnSpPr>
            <p:nvPr/>
          </p:nvCxnSpPr>
          <p:spPr>
            <a:xfrm flipH="1" flipV="1">
              <a:off x="324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9226531A-EEB8-990B-0369-0A60579C3E0D}"/>
                </a:ext>
              </a:extLst>
            </p:cNvPr>
            <p:cNvCxnSpPr>
              <a:cxnSpLocks/>
              <a:stCxn id="385" idx="3"/>
              <a:endCxn id="280" idx="7"/>
            </p:cNvCxnSpPr>
            <p:nvPr/>
          </p:nvCxnSpPr>
          <p:spPr>
            <a:xfrm flipH="1">
              <a:off x="324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BEF96AA6-B512-843A-9CAB-9743C81BB0E6}"/>
                </a:ext>
              </a:extLst>
            </p:cNvPr>
            <p:cNvCxnSpPr>
              <a:cxnSpLocks/>
              <a:stCxn id="386" idx="1"/>
              <a:endCxn id="280" idx="5"/>
            </p:cNvCxnSpPr>
            <p:nvPr/>
          </p:nvCxnSpPr>
          <p:spPr>
            <a:xfrm flipH="1" flipV="1">
              <a:off x="324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947A0E73-5B19-4715-E64A-84BDD8174458}"/>
                </a:ext>
              </a:extLst>
            </p:cNvPr>
            <p:cNvCxnSpPr>
              <a:cxnSpLocks/>
              <a:stCxn id="280" idx="3"/>
              <a:endCxn id="40" idx="7"/>
            </p:cNvCxnSpPr>
            <p:nvPr/>
          </p:nvCxnSpPr>
          <p:spPr>
            <a:xfrm flipH="1">
              <a:off x="288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9823AB85-C971-34D1-1B44-EA9930A94AF6}"/>
                </a:ext>
              </a:extLst>
            </p:cNvPr>
            <p:cNvCxnSpPr>
              <a:cxnSpLocks/>
              <a:stCxn id="386" idx="3"/>
              <a:endCxn id="40" idx="5"/>
            </p:cNvCxnSpPr>
            <p:nvPr/>
          </p:nvCxnSpPr>
          <p:spPr>
            <a:xfrm flipH="1">
              <a:off x="2884368" y="5224368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30EB42C3-7843-3FDC-7C30-62FAB08DD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F0F4C458-3A9F-1EBA-A55A-DB1F0C8DE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864B094-D007-9DF8-26C4-6B855648B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53EE6418-2810-BB9C-52E6-4839356AC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C09BB36C-21B8-E4CC-A8C7-70122AA04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8800BD31-C785-2AFE-B969-1D60840D6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15E7710C-8BE7-9425-CB12-7C5ED1D3C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FC0EC3E-0ECA-F541-16D9-E7181B1A0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02CD46B-9606-5F76-0E74-2901FE578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BA517267-97BF-9C2A-759F-8A6298FBD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1B35BA64-1EE7-F3FF-97C2-F57A2A39B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50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7C92D1E0-177E-F584-2AEF-10CA48193812}"/>
                </a:ext>
              </a:extLst>
            </p:cNvPr>
            <p:cNvCxnSpPr>
              <a:cxnSpLocks/>
              <a:stCxn id="414" idx="1"/>
              <a:endCxn id="281" idx="7"/>
            </p:cNvCxnSpPr>
            <p:nvPr/>
          </p:nvCxnSpPr>
          <p:spPr>
            <a:xfrm flipH="1">
              <a:off x="3604368" y="1471632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E41477C4-4FD4-20EE-6773-6D489E801886}"/>
                </a:ext>
              </a:extLst>
            </p:cNvPr>
            <p:cNvCxnSpPr>
              <a:cxnSpLocks/>
              <a:stCxn id="409" idx="1"/>
              <a:endCxn id="281" idx="5"/>
            </p:cNvCxnSpPr>
            <p:nvPr/>
          </p:nvCxnSpPr>
          <p:spPr>
            <a:xfrm flipH="1" flipV="1">
              <a:off x="360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11935A86-3E48-F37C-947B-620922EEC2EC}"/>
                </a:ext>
              </a:extLst>
            </p:cNvPr>
            <p:cNvCxnSpPr>
              <a:cxnSpLocks/>
              <a:stCxn id="409" idx="3"/>
              <a:endCxn id="282" idx="7"/>
            </p:cNvCxnSpPr>
            <p:nvPr/>
          </p:nvCxnSpPr>
          <p:spPr>
            <a:xfrm flipH="1">
              <a:off x="360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D1D42A5F-4C59-ACC7-C449-FE4F6963D36C}"/>
                </a:ext>
              </a:extLst>
            </p:cNvPr>
            <p:cNvCxnSpPr>
              <a:cxnSpLocks/>
              <a:stCxn id="410" idx="1"/>
              <a:endCxn id="282" idx="5"/>
            </p:cNvCxnSpPr>
            <p:nvPr/>
          </p:nvCxnSpPr>
          <p:spPr>
            <a:xfrm flipH="1" flipV="1">
              <a:off x="360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C0FB2999-C5F4-12B0-1ECD-9025C1CC1A86}"/>
                </a:ext>
              </a:extLst>
            </p:cNvPr>
            <p:cNvCxnSpPr>
              <a:cxnSpLocks/>
              <a:stCxn id="410" idx="3"/>
              <a:endCxn id="349" idx="7"/>
            </p:cNvCxnSpPr>
            <p:nvPr/>
          </p:nvCxnSpPr>
          <p:spPr>
            <a:xfrm flipH="1">
              <a:off x="360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A4FA05E1-FE3F-559D-9F7C-EBCA6AC268B6}"/>
                </a:ext>
              </a:extLst>
            </p:cNvPr>
            <p:cNvCxnSpPr>
              <a:cxnSpLocks/>
              <a:stCxn id="411" idx="1"/>
              <a:endCxn id="349" idx="5"/>
            </p:cNvCxnSpPr>
            <p:nvPr/>
          </p:nvCxnSpPr>
          <p:spPr>
            <a:xfrm flipH="1" flipV="1">
              <a:off x="360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80E0B27B-C05E-0639-9E6E-B3E1CB45A512}"/>
                </a:ext>
              </a:extLst>
            </p:cNvPr>
            <p:cNvCxnSpPr>
              <a:cxnSpLocks/>
              <a:stCxn id="411" idx="3"/>
              <a:endCxn id="383" idx="7"/>
            </p:cNvCxnSpPr>
            <p:nvPr/>
          </p:nvCxnSpPr>
          <p:spPr>
            <a:xfrm flipH="1">
              <a:off x="360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A4F9F88A-0B65-C1BB-FF30-D78C8BF8E946}"/>
                </a:ext>
              </a:extLst>
            </p:cNvPr>
            <p:cNvCxnSpPr>
              <a:cxnSpLocks/>
              <a:stCxn id="412" idx="1"/>
              <a:endCxn id="383" idx="5"/>
            </p:cNvCxnSpPr>
            <p:nvPr/>
          </p:nvCxnSpPr>
          <p:spPr>
            <a:xfrm flipH="1" flipV="1">
              <a:off x="360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1BE7FEEB-F8FB-42EE-8FE6-C2D645DA1E73}"/>
                </a:ext>
              </a:extLst>
            </p:cNvPr>
            <p:cNvCxnSpPr>
              <a:cxnSpLocks/>
              <a:stCxn id="412" idx="3"/>
              <a:endCxn id="385" idx="7"/>
            </p:cNvCxnSpPr>
            <p:nvPr/>
          </p:nvCxnSpPr>
          <p:spPr>
            <a:xfrm flipH="1">
              <a:off x="360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9692F53A-7FB0-CFBF-A5E9-4617875F7766}"/>
                </a:ext>
              </a:extLst>
            </p:cNvPr>
            <p:cNvCxnSpPr>
              <a:cxnSpLocks/>
              <a:stCxn id="413" idx="1"/>
              <a:endCxn id="385" idx="5"/>
            </p:cNvCxnSpPr>
            <p:nvPr/>
          </p:nvCxnSpPr>
          <p:spPr>
            <a:xfrm flipH="1" flipV="1">
              <a:off x="360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61D1054B-A05C-70E3-F09B-E1FCCD279195}"/>
                </a:ext>
              </a:extLst>
            </p:cNvPr>
            <p:cNvCxnSpPr>
              <a:cxnSpLocks/>
              <a:stCxn id="414" idx="3"/>
              <a:endCxn id="409" idx="7"/>
            </p:cNvCxnSpPr>
            <p:nvPr/>
          </p:nvCxnSpPr>
          <p:spPr>
            <a:xfrm flipH="1">
              <a:off x="396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E8A5F2A5-47FF-4872-2B29-358F124CC2B2}"/>
                </a:ext>
              </a:extLst>
            </p:cNvPr>
            <p:cNvCxnSpPr>
              <a:cxnSpLocks/>
              <a:stCxn id="415" idx="1"/>
              <a:endCxn id="409" idx="5"/>
            </p:cNvCxnSpPr>
            <p:nvPr/>
          </p:nvCxnSpPr>
          <p:spPr>
            <a:xfrm flipH="1" flipV="1">
              <a:off x="396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20B4D405-00FA-BD7A-19E5-268D57D2A981}"/>
                </a:ext>
              </a:extLst>
            </p:cNvPr>
            <p:cNvCxnSpPr>
              <a:cxnSpLocks/>
              <a:stCxn id="415" idx="3"/>
              <a:endCxn id="410" idx="7"/>
            </p:cNvCxnSpPr>
            <p:nvPr/>
          </p:nvCxnSpPr>
          <p:spPr>
            <a:xfrm flipH="1">
              <a:off x="396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B049E6AA-5A69-321E-FD25-751E045D9181}"/>
                </a:ext>
              </a:extLst>
            </p:cNvPr>
            <p:cNvCxnSpPr>
              <a:cxnSpLocks/>
              <a:stCxn id="416" idx="1"/>
              <a:endCxn id="410" idx="5"/>
            </p:cNvCxnSpPr>
            <p:nvPr/>
          </p:nvCxnSpPr>
          <p:spPr>
            <a:xfrm flipH="1" flipV="1">
              <a:off x="396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D3C4CF58-922B-2D88-978C-1515B8A08454}"/>
                </a:ext>
              </a:extLst>
            </p:cNvPr>
            <p:cNvCxnSpPr>
              <a:cxnSpLocks/>
              <a:stCxn id="416" idx="3"/>
              <a:endCxn id="411" idx="7"/>
            </p:cNvCxnSpPr>
            <p:nvPr/>
          </p:nvCxnSpPr>
          <p:spPr>
            <a:xfrm flipH="1">
              <a:off x="396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F5D29C83-F4E7-D40D-A92C-9348632F73BE}"/>
                </a:ext>
              </a:extLst>
            </p:cNvPr>
            <p:cNvCxnSpPr>
              <a:cxnSpLocks/>
              <a:stCxn id="417" idx="1"/>
              <a:endCxn id="411" idx="5"/>
            </p:cNvCxnSpPr>
            <p:nvPr/>
          </p:nvCxnSpPr>
          <p:spPr>
            <a:xfrm flipH="1" flipV="1">
              <a:off x="396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AA7FEF72-7444-BAE3-F414-2E5E17D294E2}"/>
                </a:ext>
              </a:extLst>
            </p:cNvPr>
            <p:cNvCxnSpPr>
              <a:cxnSpLocks/>
              <a:stCxn id="417" idx="3"/>
              <a:endCxn id="412" idx="7"/>
            </p:cNvCxnSpPr>
            <p:nvPr/>
          </p:nvCxnSpPr>
          <p:spPr>
            <a:xfrm flipH="1">
              <a:off x="396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Arrow Connector 436">
              <a:extLst>
                <a:ext uri="{FF2B5EF4-FFF2-40B4-BE49-F238E27FC236}">
                  <a16:creationId xmlns:a16="http://schemas.microsoft.com/office/drawing/2014/main" id="{C25FD5F4-4DEA-B4B6-B485-4D76DD34AAA5}"/>
                </a:ext>
              </a:extLst>
            </p:cNvPr>
            <p:cNvCxnSpPr>
              <a:cxnSpLocks/>
              <a:stCxn id="418" idx="1"/>
              <a:endCxn id="412" idx="5"/>
            </p:cNvCxnSpPr>
            <p:nvPr/>
          </p:nvCxnSpPr>
          <p:spPr>
            <a:xfrm flipH="1" flipV="1">
              <a:off x="396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CA332F4E-5A43-5AE1-569C-53C4F4DC6594}"/>
                </a:ext>
              </a:extLst>
            </p:cNvPr>
            <p:cNvCxnSpPr>
              <a:cxnSpLocks/>
              <a:stCxn id="418" idx="3"/>
              <a:endCxn id="413" idx="7"/>
            </p:cNvCxnSpPr>
            <p:nvPr/>
          </p:nvCxnSpPr>
          <p:spPr>
            <a:xfrm flipH="1">
              <a:off x="396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F90FBEA5-A7D6-59AB-3CA7-47631DD1FD29}"/>
                </a:ext>
              </a:extLst>
            </p:cNvPr>
            <p:cNvCxnSpPr>
              <a:cxnSpLocks/>
              <a:stCxn id="419" idx="1"/>
              <a:endCxn id="413" idx="5"/>
            </p:cNvCxnSpPr>
            <p:nvPr/>
          </p:nvCxnSpPr>
          <p:spPr>
            <a:xfrm flipH="1" flipV="1">
              <a:off x="396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A3B38CA6-3F84-C0C7-C215-4B0DA6085357}"/>
                </a:ext>
              </a:extLst>
            </p:cNvPr>
            <p:cNvCxnSpPr>
              <a:cxnSpLocks/>
              <a:stCxn id="413" idx="3"/>
              <a:endCxn id="386" idx="7"/>
            </p:cNvCxnSpPr>
            <p:nvPr/>
          </p:nvCxnSpPr>
          <p:spPr>
            <a:xfrm flipH="1">
              <a:off x="360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6243F888-3E70-95E2-4340-877C61E340F5}"/>
                </a:ext>
              </a:extLst>
            </p:cNvPr>
            <p:cNvCxnSpPr>
              <a:cxnSpLocks/>
              <a:stCxn id="419" idx="3"/>
              <a:endCxn id="386" idx="5"/>
            </p:cNvCxnSpPr>
            <p:nvPr/>
          </p:nvCxnSpPr>
          <p:spPr>
            <a:xfrm flipH="1">
              <a:off x="3604368" y="5224368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CE9AA188-D5A4-2D99-F367-19F071E42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C907C051-43F1-0229-85E4-DC22457EB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CCECFD38-D869-49FE-95B2-888CD905E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0FD975D-5AB0-D6AE-1543-94D316F70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63FEF453-A167-9C35-37A1-728B4B704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6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3659B759-47ED-E1CB-CCBB-0CB7B46D3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A9EA14E-8A45-1586-8793-3EDFD970E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0F28EB6E-7D3B-CBDA-26B7-530520FEE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13DAF279-C9B4-7CC8-6612-B92BF011A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3B0E672-E136-F5F4-2C7A-B88BC6379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8CF78B05-DF4B-9DEF-3746-6DB12F063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50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AE2A016A-EB00-F5BB-436B-90DEB658794B}"/>
                </a:ext>
              </a:extLst>
            </p:cNvPr>
            <p:cNvCxnSpPr>
              <a:cxnSpLocks/>
              <a:stCxn id="447" idx="1"/>
              <a:endCxn id="414" idx="7"/>
            </p:cNvCxnSpPr>
            <p:nvPr/>
          </p:nvCxnSpPr>
          <p:spPr>
            <a:xfrm flipH="1">
              <a:off x="4324368" y="1471632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C12AA213-E3D0-1500-0CBD-492EA8855057}"/>
                </a:ext>
              </a:extLst>
            </p:cNvPr>
            <p:cNvCxnSpPr>
              <a:cxnSpLocks/>
              <a:stCxn id="442" idx="1"/>
              <a:endCxn id="414" idx="5"/>
            </p:cNvCxnSpPr>
            <p:nvPr/>
          </p:nvCxnSpPr>
          <p:spPr>
            <a:xfrm flipH="1" flipV="1">
              <a:off x="432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DF95F1EA-8570-78C4-72C9-CDAC10DD3BAB}"/>
                </a:ext>
              </a:extLst>
            </p:cNvPr>
            <p:cNvCxnSpPr>
              <a:cxnSpLocks/>
              <a:stCxn id="442" idx="3"/>
              <a:endCxn id="415" idx="7"/>
            </p:cNvCxnSpPr>
            <p:nvPr/>
          </p:nvCxnSpPr>
          <p:spPr>
            <a:xfrm flipH="1">
              <a:off x="432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2D456420-705E-1148-621B-EE7D86714289}"/>
                </a:ext>
              </a:extLst>
            </p:cNvPr>
            <p:cNvCxnSpPr>
              <a:cxnSpLocks/>
              <a:stCxn id="443" idx="1"/>
              <a:endCxn id="415" idx="5"/>
            </p:cNvCxnSpPr>
            <p:nvPr/>
          </p:nvCxnSpPr>
          <p:spPr>
            <a:xfrm flipH="1" flipV="1">
              <a:off x="432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88D34409-B2BB-5B8C-DEB7-7C42F27F5594}"/>
                </a:ext>
              </a:extLst>
            </p:cNvPr>
            <p:cNvCxnSpPr>
              <a:cxnSpLocks/>
              <a:stCxn id="443" idx="3"/>
              <a:endCxn id="416" idx="7"/>
            </p:cNvCxnSpPr>
            <p:nvPr/>
          </p:nvCxnSpPr>
          <p:spPr>
            <a:xfrm flipH="1">
              <a:off x="432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7BBC377B-49D1-335B-B2B3-5441BB9EBA99}"/>
                </a:ext>
              </a:extLst>
            </p:cNvPr>
            <p:cNvCxnSpPr>
              <a:cxnSpLocks/>
              <a:stCxn id="444" idx="1"/>
              <a:endCxn id="416" idx="5"/>
            </p:cNvCxnSpPr>
            <p:nvPr/>
          </p:nvCxnSpPr>
          <p:spPr>
            <a:xfrm flipH="1" flipV="1">
              <a:off x="432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D0407DD4-C2E1-1DFA-312C-11F4C22EE124}"/>
                </a:ext>
              </a:extLst>
            </p:cNvPr>
            <p:cNvCxnSpPr>
              <a:cxnSpLocks/>
              <a:stCxn id="444" idx="3"/>
              <a:endCxn id="417" idx="7"/>
            </p:cNvCxnSpPr>
            <p:nvPr/>
          </p:nvCxnSpPr>
          <p:spPr>
            <a:xfrm flipH="1">
              <a:off x="432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E1945DCF-74C1-F1F0-027C-8DC2FC6AF4A1}"/>
                </a:ext>
              </a:extLst>
            </p:cNvPr>
            <p:cNvCxnSpPr>
              <a:cxnSpLocks/>
              <a:stCxn id="445" idx="1"/>
              <a:endCxn id="417" idx="5"/>
            </p:cNvCxnSpPr>
            <p:nvPr/>
          </p:nvCxnSpPr>
          <p:spPr>
            <a:xfrm flipH="1" flipV="1">
              <a:off x="432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4C758965-3C85-13AA-CE85-5AE734A67870}"/>
                </a:ext>
              </a:extLst>
            </p:cNvPr>
            <p:cNvCxnSpPr>
              <a:cxnSpLocks/>
              <a:stCxn id="445" idx="3"/>
              <a:endCxn id="418" idx="7"/>
            </p:cNvCxnSpPr>
            <p:nvPr/>
          </p:nvCxnSpPr>
          <p:spPr>
            <a:xfrm flipH="1">
              <a:off x="432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3B2A3AE3-F45C-46EF-F9F1-63A1CC8D839A}"/>
                </a:ext>
              </a:extLst>
            </p:cNvPr>
            <p:cNvCxnSpPr>
              <a:cxnSpLocks/>
              <a:stCxn id="446" idx="1"/>
              <a:endCxn id="418" idx="5"/>
            </p:cNvCxnSpPr>
            <p:nvPr/>
          </p:nvCxnSpPr>
          <p:spPr>
            <a:xfrm flipH="1" flipV="1">
              <a:off x="432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FBE5FBA3-3F3E-4A72-5BDC-3A310E7C1E5E}"/>
                </a:ext>
              </a:extLst>
            </p:cNvPr>
            <p:cNvCxnSpPr>
              <a:cxnSpLocks/>
              <a:stCxn id="447" idx="3"/>
              <a:endCxn id="442" idx="7"/>
            </p:cNvCxnSpPr>
            <p:nvPr/>
          </p:nvCxnSpPr>
          <p:spPr>
            <a:xfrm flipH="1">
              <a:off x="468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0A3A7FBA-12B1-D7C9-17A9-465FF8F29174}"/>
                </a:ext>
              </a:extLst>
            </p:cNvPr>
            <p:cNvCxnSpPr>
              <a:cxnSpLocks/>
              <a:stCxn id="448" idx="1"/>
              <a:endCxn id="442" idx="5"/>
            </p:cNvCxnSpPr>
            <p:nvPr/>
          </p:nvCxnSpPr>
          <p:spPr>
            <a:xfrm flipH="1" flipV="1">
              <a:off x="468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E2B875BF-5F30-3872-748F-88D50175A6FD}"/>
                </a:ext>
              </a:extLst>
            </p:cNvPr>
            <p:cNvCxnSpPr>
              <a:cxnSpLocks/>
              <a:stCxn id="448" idx="3"/>
              <a:endCxn id="443" idx="7"/>
            </p:cNvCxnSpPr>
            <p:nvPr/>
          </p:nvCxnSpPr>
          <p:spPr>
            <a:xfrm flipH="1">
              <a:off x="468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4A8D86EE-2172-2F3F-4331-8958359BC673}"/>
                </a:ext>
              </a:extLst>
            </p:cNvPr>
            <p:cNvCxnSpPr>
              <a:cxnSpLocks/>
              <a:stCxn id="449" idx="1"/>
              <a:endCxn id="443" idx="5"/>
            </p:cNvCxnSpPr>
            <p:nvPr/>
          </p:nvCxnSpPr>
          <p:spPr>
            <a:xfrm flipH="1" flipV="1">
              <a:off x="468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F0026B68-9C3A-EAD7-6F44-C9D526062C65}"/>
                </a:ext>
              </a:extLst>
            </p:cNvPr>
            <p:cNvCxnSpPr>
              <a:cxnSpLocks/>
              <a:stCxn id="449" idx="3"/>
              <a:endCxn id="444" idx="7"/>
            </p:cNvCxnSpPr>
            <p:nvPr/>
          </p:nvCxnSpPr>
          <p:spPr>
            <a:xfrm flipH="1">
              <a:off x="468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08CA75EB-609E-ED97-D189-6A76943A891F}"/>
                </a:ext>
              </a:extLst>
            </p:cNvPr>
            <p:cNvCxnSpPr>
              <a:cxnSpLocks/>
              <a:stCxn id="450" idx="1"/>
              <a:endCxn id="444" idx="5"/>
            </p:cNvCxnSpPr>
            <p:nvPr/>
          </p:nvCxnSpPr>
          <p:spPr>
            <a:xfrm flipH="1" flipV="1">
              <a:off x="468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B2921469-CBBD-93E5-2713-BC6CE537DE77}"/>
                </a:ext>
              </a:extLst>
            </p:cNvPr>
            <p:cNvCxnSpPr>
              <a:cxnSpLocks/>
              <a:stCxn id="450" idx="3"/>
              <a:endCxn id="445" idx="7"/>
            </p:cNvCxnSpPr>
            <p:nvPr/>
          </p:nvCxnSpPr>
          <p:spPr>
            <a:xfrm flipH="1">
              <a:off x="468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7B725791-5877-4913-8B84-0AE5192EE202}"/>
                </a:ext>
              </a:extLst>
            </p:cNvPr>
            <p:cNvCxnSpPr>
              <a:cxnSpLocks/>
              <a:stCxn id="451" idx="1"/>
              <a:endCxn id="445" idx="5"/>
            </p:cNvCxnSpPr>
            <p:nvPr/>
          </p:nvCxnSpPr>
          <p:spPr>
            <a:xfrm flipH="1" flipV="1">
              <a:off x="468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Arrow Connector 470">
              <a:extLst>
                <a:ext uri="{FF2B5EF4-FFF2-40B4-BE49-F238E27FC236}">
                  <a16:creationId xmlns:a16="http://schemas.microsoft.com/office/drawing/2014/main" id="{E41F3C49-DC54-6C19-2FF1-2AEA9ACFAF94}"/>
                </a:ext>
              </a:extLst>
            </p:cNvPr>
            <p:cNvCxnSpPr>
              <a:cxnSpLocks/>
              <a:stCxn id="451" idx="3"/>
              <a:endCxn id="446" idx="7"/>
            </p:cNvCxnSpPr>
            <p:nvPr/>
          </p:nvCxnSpPr>
          <p:spPr>
            <a:xfrm flipH="1">
              <a:off x="468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F0349B12-DEED-D0BE-8BD2-FA3455885627}"/>
                </a:ext>
              </a:extLst>
            </p:cNvPr>
            <p:cNvCxnSpPr>
              <a:cxnSpLocks/>
              <a:stCxn id="452" idx="1"/>
              <a:endCxn id="446" idx="5"/>
            </p:cNvCxnSpPr>
            <p:nvPr/>
          </p:nvCxnSpPr>
          <p:spPr>
            <a:xfrm flipH="1" flipV="1">
              <a:off x="468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FC7FFC9D-B194-D0E3-89A0-1AE314626869}"/>
                </a:ext>
              </a:extLst>
            </p:cNvPr>
            <p:cNvCxnSpPr>
              <a:cxnSpLocks/>
              <a:stCxn id="446" idx="3"/>
              <a:endCxn id="419" idx="7"/>
            </p:cNvCxnSpPr>
            <p:nvPr/>
          </p:nvCxnSpPr>
          <p:spPr>
            <a:xfrm flipH="1">
              <a:off x="432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06B78E11-2CB3-3D02-EC91-E4328F8E4780}"/>
                </a:ext>
              </a:extLst>
            </p:cNvPr>
            <p:cNvCxnSpPr>
              <a:cxnSpLocks/>
              <a:stCxn id="452" idx="3"/>
              <a:endCxn id="419" idx="5"/>
            </p:cNvCxnSpPr>
            <p:nvPr/>
          </p:nvCxnSpPr>
          <p:spPr>
            <a:xfrm flipH="1">
              <a:off x="4324368" y="5224368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15EEE93F-479A-940C-C0E5-FD70E1D159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DC78E551-3019-E3D5-99EE-BEBC5834C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F944555F-E825-4C89-0E3E-0DDD427883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1C923A62-1F36-1041-5F14-72A4AF520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273D762E-2B08-9CA7-794A-6198D14CC2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6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3E800928-28DD-81FD-7840-002D33190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C0B695A-F437-D8C4-C3C4-BC98CF84B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68E51C38-36B5-DE62-7B25-31E5BEFB4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B408A6D9-C5AD-0922-9653-81ED6CCB8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BD9EA088-F662-01EA-3F15-ED7CE5BB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7940DD05-284E-6ADA-17DD-4A3C7406A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50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7C03180F-D431-9B77-DF38-761D6880711F}"/>
                </a:ext>
              </a:extLst>
            </p:cNvPr>
            <p:cNvCxnSpPr>
              <a:cxnSpLocks/>
              <a:stCxn id="481" idx="1"/>
              <a:endCxn id="447" idx="7"/>
            </p:cNvCxnSpPr>
            <p:nvPr/>
          </p:nvCxnSpPr>
          <p:spPr>
            <a:xfrm flipH="1">
              <a:off x="5044368" y="1471632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A3C57648-9D7A-1D22-336B-00BF6D0CFC58}"/>
                </a:ext>
              </a:extLst>
            </p:cNvPr>
            <p:cNvCxnSpPr>
              <a:cxnSpLocks/>
              <a:stCxn id="476" idx="1"/>
              <a:endCxn id="447" idx="5"/>
            </p:cNvCxnSpPr>
            <p:nvPr/>
          </p:nvCxnSpPr>
          <p:spPr>
            <a:xfrm flipH="1" flipV="1">
              <a:off x="504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5440C7F4-A75C-D07C-BD05-FA38FD1AF506}"/>
                </a:ext>
              </a:extLst>
            </p:cNvPr>
            <p:cNvCxnSpPr>
              <a:cxnSpLocks/>
              <a:stCxn id="476" idx="3"/>
              <a:endCxn id="448" idx="7"/>
            </p:cNvCxnSpPr>
            <p:nvPr/>
          </p:nvCxnSpPr>
          <p:spPr>
            <a:xfrm flipH="1">
              <a:off x="504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23D3CB20-E781-7FBF-F3BC-B32EF113200E}"/>
                </a:ext>
              </a:extLst>
            </p:cNvPr>
            <p:cNvCxnSpPr>
              <a:cxnSpLocks/>
              <a:stCxn id="477" idx="1"/>
              <a:endCxn id="448" idx="5"/>
            </p:cNvCxnSpPr>
            <p:nvPr/>
          </p:nvCxnSpPr>
          <p:spPr>
            <a:xfrm flipH="1" flipV="1">
              <a:off x="504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902B352A-2786-CE92-AE91-B73B787CADB3}"/>
                </a:ext>
              </a:extLst>
            </p:cNvPr>
            <p:cNvCxnSpPr>
              <a:cxnSpLocks/>
              <a:stCxn id="477" idx="3"/>
              <a:endCxn id="449" idx="7"/>
            </p:cNvCxnSpPr>
            <p:nvPr/>
          </p:nvCxnSpPr>
          <p:spPr>
            <a:xfrm flipH="1">
              <a:off x="504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DDEB7B11-62C5-CB86-F589-5C796FC9DDB3}"/>
                </a:ext>
              </a:extLst>
            </p:cNvPr>
            <p:cNvCxnSpPr>
              <a:cxnSpLocks/>
              <a:stCxn id="478" idx="1"/>
              <a:endCxn id="449" idx="5"/>
            </p:cNvCxnSpPr>
            <p:nvPr/>
          </p:nvCxnSpPr>
          <p:spPr>
            <a:xfrm flipH="1" flipV="1">
              <a:off x="504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86F73CEE-1520-CF32-DF53-6613596EDBC6}"/>
                </a:ext>
              </a:extLst>
            </p:cNvPr>
            <p:cNvCxnSpPr>
              <a:cxnSpLocks/>
              <a:stCxn id="478" idx="3"/>
              <a:endCxn id="450" idx="7"/>
            </p:cNvCxnSpPr>
            <p:nvPr/>
          </p:nvCxnSpPr>
          <p:spPr>
            <a:xfrm flipH="1">
              <a:off x="504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4C892893-1C18-E40C-1AFC-BDED2295E799}"/>
                </a:ext>
              </a:extLst>
            </p:cNvPr>
            <p:cNvCxnSpPr>
              <a:cxnSpLocks/>
              <a:stCxn id="479" idx="1"/>
              <a:endCxn id="450" idx="5"/>
            </p:cNvCxnSpPr>
            <p:nvPr/>
          </p:nvCxnSpPr>
          <p:spPr>
            <a:xfrm flipH="1" flipV="1">
              <a:off x="504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DEB4D1A4-128D-0226-656D-6E4A7A2F42FB}"/>
                </a:ext>
              </a:extLst>
            </p:cNvPr>
            <p:cNvCxnSpPr>
              <a:cxnSpLocks/>
              <a:stCxn id="479" idx="3"/>
              <a:endCxn id="451" idx="7"/>
            </p:cNvCxnSpPr>
            <p:nvPr/>
          </p:nvCxnSpPr>
          <p:spPr>
            <a:xfrm flipH="1">
              <a:off x="504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193DFCB0-4788-AC25-4AFA-399325E5418A}"/>
                </a:ext>
              </a:extLst>
            </p:cNvPr>
            <p:cNvCxnSpPr>
              <a:cxnSpLocks/>
              <a:stCxn id="480" idx="1"/>
              <a:endCxn id="451" idx="5"/>
            </p:cNvCxnSpPr>
            <p:nvPr/>
          </p:nvCxnSpPr>
          <p:spPr>
            <a:xfrm flipH="1" flipV="1">
              <a:off x="504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85D63472-FE25-33AB-BE42-83EF6C28A178}"/>
                </a:ext>
              </a:extLst>
            </p:cNvPr>
            <p:cNvCxnSpPr>
              <a:cxnSpLocks/>
              <a:stCxn id="481" idx="3"/>
              <a:endCxn id="476" idx="7"/>
            </p:cNvCxnSpPr>
            <p:nvPr/>
          </p:nvCxnSpPr>
          <p:spPr>
            <a:xfrm flipH="1">
              <a:off x="540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2357C0DB-C5DF-8396-5813-6B296FC8EDA3}"/>
                </a:ext>
              </a:extLst>
            </p:cNvPr>
            <p:cNvCxnSpPr>
              <a:cxnSpLocks/>
              <a:stCxn id="482" idx="1"/>
              <a:endCxn id="476" idx="5"/>
            </p:cNvCxnSpPr>
            <p:nvPr/>
          </p:nvCxnSpPr>
          <p:spPr>
            <a:xfrm flipH="1" flipV="1">
              <a:off x="540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D0E45BA0-9AB1-62C9-3CC1-5E8AFFE4BE79}"/>
                </a:ext>
              </a:extLst>
            </p:cNvPr>
            <p:cNvCxnSpPr>
              <a:cxnSpLocks/>
              <a:stCxn id="482" idx="3"/>
              <a:endCxn id="477" idx="7"/>
            </p:cNvCxnSpPr>
            <p:nvPr/>
          </p:nvCxnSpPr>
          <p:spPr>
            <a:xfrm flipH="1">
              <a:off x="540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3679FC06-F1A6-7174-4B87-C49F6EBFA27C}"/>
                </a:ext>
              </a:extLst>
            </p:cNvPr>
            <p:cNvCxnSpPr>
              <a:cxnSpLocks/>
              <a:stCxn id="483" idx="1"/>
              <a:endCxn id="477" idx="5"/>
            </p:cNvCxnSpPr>
            <p:nvPr/>
          </p:nvCxnSpPr>
          <p:spPr>
            <a:xfrm flipH="1" flipV="1">
              <a:off x="540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4601ABAE-5D76-1E4C-9A81-A07C6F414E77}"/>
                </a:ext>
              </a:extLst>
            </p:cNvPr>
            <p:cNvCxnSpPr>
              <a:cxnSpLocks/>
              <a:stCxn id="483" idx="3"/>
              <a:endCxn id="478" idx="7"/>
            </p:cNvCxnSpPr>
            <p:nvPr/>
          </p:nvCxnSpPr>
          <p:spPr>
            <a:xfrm flipH="1">
              <a:off x="540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60340B7D-D5CE-8918-4197-AD7464D5AE86}"/>
                </a:ext>
              </a:extLst>
            </p:cNvPr>
            <p:cNvCxnSpPr>
              <a:cxnSpLocks/>
              <a:stCxn id="484" idx="1"/>
              <a:endCxn id="478" idx="5"/>
            </p:cNvCxnSpPr>
            <p:nvPr/>
          </p:nvCxnSpPr>
          <p:spPr>
            <a:xfrm flipH="1" flipV="1">
              <a:off x="540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F60E84DD-F241-3231-B58F-F8DCFA78005D}"/>
                </a:ext>
              </a:extLst>
            </p:cNvPr>
            <p:cNvCxnSpPr>
              <a:cxnSpLocks/>
              <a:stCxn id="484" idx="3"/>
              <a:endCxn id="479" idx="7"/>
            </p:cNvCxnSpPr>
            <p:nvPr/>
          </p:nvCxnSpPr>
          <p:spPr>
            <a:xfrm flipH="1">
              <a:off x="540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FDF97F88-F2A3-8276-9A8A-7B308245E045}"/>
                </a:ext>
              </a:extLst>
            </p:cNvPr>
            <p:cNvCxnSpPr>
              <a:cxnSpLocks/>
              <a:stCxn id="485" idx="1"/>
              <a:endCxn id="479" idx="5"/>
            </p:cNvCxnSpPr>
            <p:nvPr/>
          </p:nvCxnSpPr>
          <p:spPr>
            <a:xfrm flipH="1" flipV="1">
              <a:off x="540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5C489FE8-525F-5487-A725-8373B7EFB74A}"/>
                </a:ext>
              </a:extLst>
            </p:cNvPr>
            <p:cNvCxnSpPr>
              <a:cxnSpLocks/>
              <a:stCxn id="485" idx="3"/>
              <a:endCxn id="480" idx="7"/>
            </p:cNvCxnSpPr>
            <p:nvPr/>
          </p:nvCxnSpPr>
          <p:spPr>
            <a:xfrm flipH="1">
              <a:off x="540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A4BB6F9B-E845-7279-2A39-CCFBF9A1F345}"/>
                </a:ext>
              </a:extLst>
            </p:cNvPr>
            <p:cNvCxnSpPr>
              <a:cxnSpLocks/>
              <a:stCxn id="486" idx="1"/>
              <a:endCxn id="480" idx="5"/>
            </p:cNvCxnSpPr>
            <p:nvPr/>
          </p:nvCxnSpPr>
          <p:spPr>
            <a:xfrm flipH="1" flipV="1">
              <a:off x="540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F1F9CE6D-8C0E-68DA-71B4-3CE07C0B09F5}"/>
                </a:ext>
              </a:extLst>
            </p:cNvPr>
            <p:cNvCxnSpPr>
              <a:cxnSpLocks/>
              <a:stCxn id="480" idx="3"/>
              <a:endCxn id="452" idx="7"/>
            </p:cNvCxnSpPr>
            <p:nvPr/>
          </p:nvCxnSpPr>
          <p:spPr>
            <a:xfrm flipH="1">
              <a:off x="504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BD8BB963-AFE5-43F9-5E23-BB9CABC54E76}"/>
                </a:ext>
              </a:extLst>
            </p:cNvPr>
            <p:cNvCxnSpPr>
              <a:cxnSpLocks/>
              <a:stCxn id="486" idx="3"/>
              <a:endCxn id="452" idx="5"/>
            </p:cNvCxnSpPr>
            <p:nvPr/>
          </p:nvCxnSpPr>
          <p:spPr>
            <a:xfrm flipH="1">
              <a:off x="5044368" y="5224368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7EB4C20-505E-1C32-E432-03146A5E0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3D63F8B4-A017-AC17-96F3-05226E037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8E19B645-7C28-2198-6417-1768FBA94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CA427546-E19A-D842-B0CA-66F46BAC96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14C28575-47F7-EE17-087A-9A9ABFC8F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6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DD24B712-A149-4FC6-B8DC-8B431CFA8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4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3014C06E-CE3A-3397-D0D2-ABBEA0154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DD373AF7-F2D7-6E1E-BB1B-555600C94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6A213C68-A69D-D5F1-50B0-5C130C866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BAFC9F0D-D0A9-CE55-987F-55F1DA0CF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A77F3DA-7B0D-5D95-1A63-E89E98EED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50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0" name="Straight Arrow Connector 519">
              <a:extLst>
                <a:ext uri="{FF2B5EF4-FFF2-40B4-BE49-F238E27FC236}">
                  <a16:creationId xmlns:a16="http://schemas.microsoft.com/office/drawing/2014/main" id="{DD09C01D-6FE7-5C33-1B2B-63B3D0576DA5}"/>
                </a:ext>
              </a:extLst>
            </p:cNvPr>
            <p:cNvCxnSpPr>
              <a:cxnSpLocks/>
              <a:stCxn id="514" idx="1"/>
              <a:endCxn id="481" idx="7"/>
            </p:cNvCxnSpPr>
            <p:nvPr/>
          </p:nvCxnSpPr>
          <p:spPr>
            <a:xfrm flipH="1">
              <a:off x="5764368" y="1471632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9D206C37-8D8F-8EBE-B50C-F0AB9224DCB3}"/>
                </a:ext>
              </a:extLst>
            </p:cNvPr>
            <p:cNvCxnSpPr>
              <a:cxnSpLocks/>
              <a:stCxn id="509" idx="1"/>
              <a:endCxn id="481" idx="5"/>
            </p:cNvCxnSpPr>
            <p:nvPr/>
          </p:nvCxnSpPr>
          <p:spPr>
            <a:xfrm flipH="1" flipV="1">
              <a:off x="576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742C84C5-159F-483F-7F62-39F887C2A234}"/>
                </a:ext>
              </a:extLst>
            </p:cNvPr>
            <p:cNvCxnSpPr>
              <a:cxnSpLocks/>
              <a:stCxn id="509" idx="3"/>
              <a:endCxn id="482" idx="7"/>
            </p:cNvCxnSpPr>
            <p:nvPr/>
          </p:nvCxnSpPr>
          <p:spPr>
            <a:xfrm flipH="1">
              <a:off x="576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6C816858-25AA-A812-CA63-41B53AFFA184}"/>
                </a:ext>
              </a:extLst>
            </p:cNvPr>
            <p:cNvCxnSpPr>
              <a:cxnSpLocks/>
              <a:stCxn id="510" idx="1"/>
              <a:endCxn id="482" idx="5"/>
            </p:cNvCxnSpPr>
            <p:nvPr/>
          </p:nvCxnSpPr>
          <p:spPr>
            <a:xfrm flipH="1" flipV="1">
              <a:off x="576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757E6AD0-E57F-18AD-B23B-E7716FC057E4}"/>
                </a:ext>
              </a:extLst>
            </p:cNvPr>
            <p:cNvCxnSpPr>
              <a:cxnSpLocks/>
              <a:stCxn id="510" idx="3"/>
              <a:endCxn id="483" idx="7"/>
            </p:cNvCxnSpPr>
            <p:nvPr/>
          </p:nvCxnSpPr>
          <p:spPr>
            <a:xfrm flipH="1">
              <a:off x="576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43E2F8EF-D3B0-0DF5-3E4B-2877ECA4A9EA}"/>
                </a:ext>
              </a:extLst>
            </p:cNvPr>
            <p:cNvCxnSpPr>
              <a:cxnSpLocks/>
              <a:stCxn id="511" idx="1"/>
              <a:endCxn id="483" idx="5"/>
            </p:cNvCxnSpPr>
            <p:nvPr/>
          </p:nvCxnSpPr>
          <p:spPr>
            <a:xfrm flipH="1" flipV="1">
              <a:off x="576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B6C3F6B7-B25A-3F22-2843-2FE34DEAD307}"/>
                </a:ext>
              </a:extLst>
            </p:cNvPr>
            <p:cNvCxnSpPr>
              <a:cxnSpLocks/>
              <a:stCxn id="511" idx="3"/>
              <a:endCxn id="484" idx="7"/>
            </p:cNvCxnSpPr>
            <p:nvPr/>
          </p:nvCxnSpPr>
          <p:spPr>
            <a:xfrm flipH="1">
              <a:off x="576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7E7C113B-C8F5-D65B-7E59-91A99565E644}"/>
                </a:ext>
              </a:extLst>
            </p:cNvPr>
            <p:cNvCxnSpPr>
              <a:cxnSpLocks/>
              <a:stCxn id="512" idx="1"/>
              <a:endCxn id="484" idx="5"/>
            </p:cNvCxnSpPr>
            <p:nvPr/>
          </p:nvCxnSpPr>
          <p:spPr>
            <a:xfrm flipH="1" flipV="1">
              <a:off x="576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0E745C72-6E76-191D-3501-B97921191B37}"/>
                </a:ext>
              </a:extLst>
            </p:cNvPr>
            <p:cNvCxnSpPr>
              <a:cxnSpLocks/>
              <a:stCxn id="512" idx="3"/>
              <a:endCxn id="485" idx="7"/>
            </p:cNvCxnSpPr>
            <p:nvPr/>
          </p:nvCxnSpPr>
          <p:spPr>
            <a:xfrm flipH="1">
              <a:off x="576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B5D9FF2E-2131-EADE-C12C-4AA3FB0164FC}"/>
                </a:ext>
              </a:extLst>
            </p:cNvPr>
            <p:cNvCxnSpPr>
              <a:cxnSpLocks/>
              <a:stCxn id="513" idx="1"/>
              <a:endCxn id="485" idx="5"/>
            </p:cNvCxnSpPr>
            <p:nvPr/>
          </p:nvCxnSpPr>
          <p:spPr>
            <a:xfrm flipH="1" flipV="1">
              <a:off x="576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F781085F-B1AF-0B91-C9CB-8A8FFE28F17A}"/>
                </a:ext>
              </a:extLst>
            </p:cNvPr>
            <p:cNvCxnSpPr>
              <a:cxnSpLocks/>
              <a:stCxn id="514" idx="3"/>
              <a:endCxn id="509" idx="7"/>
            </p:cNvCxnSpPr>
            <p:nvPr/>
          </p:nvCxnSpPr>
          <p:spPr>
            <a:xfrm flipH="1">
              <a:off x="612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873CB2FC-C08D-55FF-05D6-959F905E9EE3}"/>
                </a:ext>
              </a:extLst>
            </p:cNvPr>
            <p:cNvCxnSpPr>
              <a:cxnSpLocks/>
              <a:stCxn id="515" idx="1"/>
              <a:endCxn id="509" idx="5"/>
            </p:cNvCxnSpPr>
            <p:nvPr/>
          </p:nvCxnSpPr>
          <p:spPr>
            <a:xfrm flipH="1" flipV="1">
              <a:off x="612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F12AA82C-BB82-93CE-9ABB-36E719AF458D}"/>
                </a:ext>
              </a:extLst>
            </p:cNvPr>
            <p:cNvCxnSpPr>
              <a:cxnSpLocks/>
              <a:stCxn id="515" idx="3"/>
              <a:endCxn id="510" idx="7"/>
            </p:cNvCxnSpPr>
            <p:nvPr/>
          </p:nvCxnSpPr>
          <p:spPr>
            <a:xfrm flipH="1">
              <a:off x="612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EA44D137-AD9C-4D4C-EEDF-35FB0E98F5C5}"/>
                </a:ext>
              </a:extLst>
            </p:cNvPr>
            <p:cNvCxnSpPr>
              <a:cxnSpLocks/>
              <a:stCxn id="516" idx="1"/>
              <a:endCxn id="510" idx="5"/>
            </p:cNvCxnSpPr>
            <p:nvPr/>
          </p:nvCxnSpPr>
          <p:spPr>
            <a:xfrm flipH="1" flipV="1">
              <a:off x="612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0ACF67F4-4538-543E-980C-B00241A7BCC8}"/>
                </a:ext>
              </a:extLst>
            </p:cNvPr>
            <p:cNvCxnSpPr>
              <a:cxnSpLocks/>
              <a:stCxn id="516" idx="3"/>
              <a:endCxn id="511" idx="7"/>
            </p:cNvCxnSpPr>
            <p:nvPr/>
          </p:nvCxnSpPr>
          <p:spPr>
            <a:xfrm flipH="1">
              <a:off x="612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9FC288DE-4CD5-0C01-EC32-6649BA91CFAB}"/>
                </a:ext>
              </a:extLst>
            </p:cNvPr>
            <p:cNvCxnSpPr>
              <a:cxnSpLocks/>
              <a:stCxn id="517" idx="1"/>
              <a:endCxn id="511" idx="5"/>
            </p:cNvCxnSpPr>
            <p:nvPr/>
          </p:nvCxnSpPr>
          <p:spPr>
            <a:xfrm flipH="1" flipV="1">
              <a:off x="612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FF8E58D5-25DD-FC2E-3B8B-0CE0E1BDB4AF}"/>
                </a:ext>
              </a:extLst>
            </p:cNvPr>
            <p:cNvCxnSpPr>
              <a:cxnSpLocks/>
              <a:stCxn id="517" idx="3"/>
              <a:endCxn id="512" idx="7"/>
            </p:cNvCxnSpPr>
            <p:nvPr/>
          </p:nvCxnSpPr>
          <p:spPr>
            <a:xfrm flipH="1">
              <a:off x="612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B05C244E-E0E0-185C-5B78-F70E481D7047}"/>
                </a:ext>
              </a:extLst>
            </p:cNvPr>
            <p:cNvCxnSpPr>
              <a:cxnSpLocks/>
              <a:stCxn id="518" idx="1"/>
              <a:endCxn id="512" idx="5"/>
            </p:cNvCxnSpPr>
            <p:nvPr/>
          </p:nvCxnSpPr>
          <p:spPr>
            <a:xfrm flipH="1" flipV="1">
              <a:off x="612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CFB43E79-B4D4-5E8A-A235-3726DC356DAC}"/>
                </a:ext>
              </a:extLst>
            </p:cNvPr>
            <p:cNvCxnSpPr>
              <a:cxnSpLocks/>
              <a:stCxn id="518" idx="3"/>
              <a:endCxn id="513" idx="7"/>
            </p:cNvCxnSpPr>
            <p:nvPr/>
          </p:nvCxnSpPr>
          <p:spPr>
            <a:xfrm flipH="1">
              <a:off x="612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A1701011-35A5-05C4-7118-092A7313D387}"/>
                </a:ext>
              </a:extLst>
            </p:cNvPr>
            <p:cNvCxnSpPr>
              <a:cxnSpLocks/>
              <a:stCxn id="519" idx="1"/>
              <a:endCxn id="513" idx="5"/>
            </p:cNvCxnSpPr>
            <p:nvPr/>
          </p:nvCxnSpPr>
          <p:spPr>
            <a:xfrm flipH="1" flipV="1">
              <a:off x="612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DC09C8B7-2C7B-136E-FAA6-87E4D0B2C585}"/>
                </a:ext>
              </a:extLst>
            </p:cNvPr>
            <p:cNvCxnSpPr>
              <a:cxnSpLocks/>
              <a:stCxn id="513" idx="3"/>
              <a:endCxn id="486" idx="7"/>
            </p:cNvCxnSpPr>
            <p:nvPr/>
          </p:nvCxnSpPr>
          <p:spPr>
            <a:xfrm flipH="1">
              <a:off x="576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F7C7492B-B3A8-CA1D-E686-D05EE57396E6}"/>
                </a:ext>
              </a:extLst>
            </p:cNvPr>
            <p:cNvCxnSpPr>
              <a:cxnSpLocks/>
              <a:stCxn id="519" idx="3"/>
              <a:endCxn id="486" idx="5"/>
            </p:cNvCxnSpPr>
            <p:nvPr/>
          </p:nvCxnSpPr>
          <p:spPr>
            <a:xfrm flipH="1">
              <a:off x="5764368" y="5224368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D67575EB-7F77-AE15-F1E7-DB12F3A86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5B464225-EB15-4FC3-17EE-46F3DE98C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FF56D3BD-1D46-F619-C14E-9C97CFDD2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699ADA8B-F0C5-47AE-DF11-4B5A3A8F8D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83C237E6-A1DA-FC9C-0B4E-56D956DA9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6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F7B06FA8-4F3F-BA9D-8154-6287F3868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4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7E047CE-AD6E-73FD-64AB-94F340239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6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58843B29-0588-2299-05B8-76D03B1CE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88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B9B7F3EF-E2DE-0E2F-7418-CF535C239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416947C-89DC-1793-A08B-0B93FCA46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3FE1F18E-FD4C-37CE-7135-2504EC7A6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504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3" name="Straight Arrow Connector 552">
              <a:extLst>
                <a:ext uri="{FF2B5EF4-FFF2-40B4-BE49-F238E27FC236}">
                  <a16:creationId xmlns:a16="http://schemas.microsoft.com/office/drawing/2014/main" id="{2ADD4563-661E-732A-0390-0CA92600C81D}"/>
                </a:ext>
              </a:extLst>
            </p:cNvPr>
            <p:cNvCxnSpPr>
              <a:cxnSpLocks/>
              <a:stCxn id="547" idx="1"/>
              <a:endCxn id="514" idx="7"/>
            </p:cNvCxnSpPr>
            <p:nvPr/>
          </p:nvCxnSpPr>
          <p:spPr>
            <a:xfrm flipH="1">
              <a:off x="6484368" y="1471632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id="{E9CDF313-BCD9-51F1-023A-066BDB22052D}"/>
                </a:ext>
              </a:extLst>
            </p:cNvPr>
            <p:cNvCxnSpPr>
              <a:cxnSpLocks/>
              <a:stCxn id="542" idx="1"/>
              <a:endCxn id="514" idx="5"/>
            </p:cNvCxnSpPr>
            <p:nvPr/>
          </p:nvCxnSpPr>
          <p:spPr>
            <a:xfrm flipH="1" flipV="1">
              <a:off x="648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523A3001-55CC-002D-6CD5-C106E89E2361}"/>
                </a:ext>
              </a:extLst>
            </p:cNvPr>
            <p:cNvCxnSpPr>
              <a:cxnSpLocks/>
              <a:stCxn id="542" idx="3"/>
              <a:endCxn id="515" idx="7"/>
            </p:cNvCxnSpPr>
            <p:nvPr/>
          </p:nvCxnSpPr>
          <p:spPr>
            <a:xfrm flipH="1">
              <a:off x="648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AA801768-4050-BB7F-F03B-BAFEB0A5BF1C}"/>
                </a:ext>
              </a:extLst>
            </p:cNvPr>
            <p:cNvCxnSpPr>
              <a:cxnSpLocks/>
              <a:stCxn id="543" idx="1"/>
              <a:endCxn id="515" idx="5"/>
            </p:cNvCxnSpPr>
            <p:nvPr/>
          </p:nvCxnSpPr>
          <p:spPr>
            <a:xfrm flipH="1" flipV="1">
              <a:off x="648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06BFCA85-8643-003E-46E9-7D3FE67C5D27}"/>
                </a:ext>
              </a:extLst>
            </p:cNvPr>
            <p:cNvCxnSpPr>
              <a:cxnSpLocks/>
              <a:stCxn id="543" idx="3"/>
              <a:endCxn id="516" idx="7"/>
            </p:cNvCxnSpPr>
            <p:nvPr/>
          </p:nvCxnSpPr>
          <p:spPr>
            <a:xfrm flipH="1">
              <a:off x="648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666675AA-4C92-433B-010C-0A670F71E1C0}"/>
                </a:ext>
              </a:extLst>
            </p:cNvPr>
            <p:cNvCxnSpPr>
              <a:cxnSpLocks/>
              <a:stCxn id="544" idx="1"/>
              <a:endCxn id="516" idx="5"/>
            </p:cNvCxnSpPr>
            <p:nvPr/>
          </p:nvCxnSpPr>
          <p:spPr>
            <a:xfrm flipH="1" flipV="1">
              <a:off x="648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9" name="Straight Arrow Connector 558">
              <a:extLst>
                <a:ext uri="{FF2B5EF4-FFF2-40B4-BE49-F238E27FC236}">
                  <a16:creationId xmlns:a16="http://schemas.microsoft.com/office/drawing/2014/main" id="{26E3B06A-3A97-0A0B-CA1D-D77C82635C7F}"/>
                </a:ext>
              </a:extLst>
            </p:cNvPr>
            <p:cNvCxnSpPr>
              <a:cxnSpLocks/>
              <a:stCxn id="544" idx="3"/>
              <a:endCxn id="517" idx="7"/>
            </p:cNvCxnSpPr>
            <p:nvPr/>
          </p:nvCxnSpPr>
          <p:spPr>
            <a:xfrm flipH="1">
              <a:off x="648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331FF71B-4A9B-00E8-C3C2-A3FEBAD43A88}"/>
                </a:ext>
              </a:extLst>
            </p:cNvPr>
            <p:cNvCxnSpPr>
              <a:cxnSpLocks/>
              <a:stCxn id="545" idx="1"/>
              <a:endCxn id="517" idx="5"/>
            </p:cNvCxnSpPr>
            <p:nvPr/>
          </p:nvCxnSpPr>
          <p:spPr>
            <a:xfrm flipH="1" flipV="1">
              <a:off x="648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97420222-DB4D-742E-7454-4142C23DFCCE}"/>
                </a:ext>
              </a:extLst>
            </p:cNvPr>
            <p:cNvCxnSpPr>
              <a:cxnSpLocks/>
              <a:stCxn id="545" idx="3"/>
              <a:endCxn id="518" idx="7"/>
            </p:cNvCxnSpPr>
            <p:nvPr/>
          </p:nvCxnSpPr>
          <p:spPr>
            <a:xfrm flipH="1">
              <a:off x="648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2" name="Straight Arrow Connector 561">
              <a:extLst>
                <a:ext uri="{FF2B5EF4-FFF2-40B4-BE49-F238E27FC236}">
                  <a16:creationId xmlns:a16="http://schemas.microsoft.com/office/drawing/2014/main" id="{00336953-41BF-2159-36C6-B9B07AD5689A}"/>
                </a:ext>
              </a:extLst>
            </p:cNvPr>
            <p:cNvCxnSpPr>
              <a:cxnSpLocks/>
              <a:stCxn id="546" idx="1"/>
              <a:endCxn id="518" idx="5"/>
            </p:cNvCxnSpPr>
            <p:nvPr/>
          </p:nvCxnSpPr>
          <p:spPr>
            <a:xfrm flipH="1" flipV="1">
              <a:off x="648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4E768289-92AD-8499-C58B-AE4CEA5D2841}"/>
                </a:ext>
              </a:extLst>
            </p:cNvPr>
            <p:cNvCxnSpPr>
              <a:cxnSpLocks/>
              <a:stCxn id="547" idx="3"/>
              <a:endCxn id="542" idx="7"/>
            </p:cNvCxnSpPr>
            <p:nvPr/>
          </p:nvCxnSpPr>
          <p:spPr>
            <a:xfrm flipH="1">
              <a:off x="684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840808E3-3914-90D0-3652-0EF992D6A44B}"/>
                </a:ext>
              </a:extLst>
            </p:cNvPr>
            <p:cNvCxnSpPr>
              <a:cxnSpLocks/>
              <a:stCxn id="548" idx="1"/>
              <a:endCxn id="542" idx="5"/>
            </p:cNvCxnSpPr>
            <p:nvPr/>
          </p:nvCxnSpPr>
          <p:spPr>
            <a:xfrm flipH="1" flipV="1">
              <a:off x="684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Straight Arrow Connector 564">
              <a:extLst>
                <a:ext uri="{FF2B5EF4-FFF2-40B4-BE49-F238E27FC236}">
                  <a16:creationId xmlns:a16="http://schemas.microsoft.com/office/drawing/2014/main" id="{C924186B-A58E-65C2-E0EB-8437D5B782CF}"/>
                </a:ext>
              </a:extLst>
            </p:cNvPr>
            <p:cNvCxnSpPr>
              <a:cxnSpLocks/>
              <a:stCxn id="548" idx="3"/>
              <a:endCxn id="543" idx="7"/>
            </p:cNvCxnSpPr>
            <p:nvPr/>
          </p:nvCxnSpPr>
          <p:spPr>
            <a:xfrm flipH="1">
              <a:off x="684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Straight Arrow Connector 565">
              <a:extLst>
                <a:ext uri="{FF2B5EF4-FFF2-40B4-BE49-F238E27FC236}">
                  <a16:creationId xmlns:a16="http://schemas.microsoft.com/office/drawing/2014/main" id="{E7A68351-0A5E-7D81-B56D-53312D5F147A}"/>
                </a:ext>
              </a:extLst>
            </p:cNvPr>
            <p:cNvCxnSpPr>
              <a:cxnSpLocks/>
              <a:stCxn id="549" idx="1"/>
              <a:endCxn id="543" idx="5"/>
            </p:cNvCxnSpPr>
            <p:nvPr/>
          </p:nvCxnSpPr>
          <p:spPr>
            <a:xfrm flipH="1" flipV="1">
              <a:off x="684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7748CBAE-FFFF-5F3C-CCEE-4A5C039E0471}"/>
                </a:ext>
              </a:extLst>
            </p:cNvPr>
            <p:cNvCxnSpPr>
              <a:cxnSpLocks/>
              <a:stCxn id="549" idx="3"/>
              <a:endCxn id="544" idx="7"/>
            </p:cNvCxnSpPr>
            <p:nvPr/>
          </p:nvCxnSpPr>
          <p:spPr>
            <a:xfrm flipH="1">
              <a:off x="684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77A6BE9C-A363-2572-9806-2B30C1C6E165}"/>
                </a:ext>
              </a:extLst>
            </p:cNvPr>
            <p:cNvCxnSpPr>
              <a:cxnSpLocks/>
              <a:stCxn id="550" idx="1"/>
              <a:endCxn id="544" idx="5"/>
            </p:cNvCxnSpPr>
            <p:nvPr/>
          </p:nvCxnSpPr>
          <p:spPr>
            <a:xfrm flipH="1" flipV="1">
              <a:off x="684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Arrow Connector 568">
              <a:extLst>
                <a:ext uri="{FF2B5EF4-FFF2-40B4-BE49-F238E27FC236}">
                  <a16:creationId xmlns:a16="http://schemas.microsoft.com/office/drawing/2014/main" id="{0B153766-72E7-CF48-AEAF-EDE4965F23DE}"/>
                </a:ext>
              </a:extLst>
            </p:cNvPr>
            <p:cNvCxnSpPr>
              <a:cxnSpLocks/>
              <a:stCxn id="550" idx="3"/>
              <a:endCxn id="545" idx="7"/>
            </p:cNvCxnSpPr>
            <p:nvPr/>
          </p:nvCxnSpPr>
          <p:spPr>
            <a:xfrm flipH="1">
              <a:off x="684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D25807D9-64DF-C0D5-FC54-C660FFE34463}"/>
                </a:ext>
              </a:extLst>
            </p:cNvPr>
            <p:cNvCxnSpPr>
              <a:cxnSpLocks/>
              <a:stCxn id="551" idx="1"/>
              <a:endCxn id="545" idx="5"/>
            </p:cNvCxnSpPr>
            <p:nvPr/>
          </p:nvCxnSpPr>
          <p:spPr>
            <a:xfrm flipH="1" flipV="1">
              <a:off x="684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017A67DB-CC02-A87E-FD00-02550ABB7618}"/>
                </a:ext>
              </a:extLst>
            </p:cNvPr>
            <p:cNvCxnSpPr>
              <a:cxnSpLocks/>
              <a:stCxn id="551" idx="3"/>
              <a:endCxn id="546" idx="7"/>
            </p:cNvCxnSpPr>
            <p:nvPr/>
          </p:nvCxnSpPr>
          <p:spPr>
            <a:xfrm flipH="1">
              <a:off x="684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4DFAEB80-9A71-86A0-F55A-4FD332B20EF2}"/>
                </a:ext>
              </a:extLst>
            </p:cNvPr>
            <p:cNvCxnSpPr>
              <a:cxnSpLocks/>
              <a:stCxn id="552" idx="1"/>
              <a:endCxn id="546" idx="5"/>
            </p:cNvCxnSpPr>
            <p:nvPr/>
          </p:nvCxnSpPr>
          <p:spPr>
            <a:xfrm flipH="1" flipV="1">
              <a:off x="684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4ABC8D17-81D0-0C3F-C1CB-97B4FB6879CD}"/>
                </a:ext>
              </a:extLst>
            </p:cNvPr>
            <p:cNvCxnSpPr>
              <a:cxnSpLocks/>
              <a:stCxn id="546" idx="3"/>
              <a:endCxn id="519" idx="7"/>
            </p:cNvCxnSpPr>
            <p:nvPr/>
          </p:nvCxnSpPr>
          <p:spPr>
            <a:xfrm flipH="1">
              <a:off x="648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F2CBAA5F-20E9-38C7-696A-501C5047E423}"/>
                </a:ext>
              </a:extLst>
            </p:cNvPr>
            <p:cNvCxnSpPr>
              <a:cxnSpLocks/>
              <a:stCxn id="552" idx="3"/>
              <a:endCxn id="519" idx="5"/>
            </p:cNvCxnSpPr>
            <p:nvPr/>
          </p:nvCxnSpPr>
          <p:spPr>
            <a:xfrm flipH="1">
              <a:off x="6484368" y="5224368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5C93F899-6D94-723E-D439-2AB515D1A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00" y="180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22444AF7-7A68-EDC8-5F20-1E0471A97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00" y="2520000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975BD118-644D-04CC-81E1-F07A40A84533}"/>
                </a:ext>
              </a:extLst>
            </p:cNvPr>
            <p:cNvCxnSpPr>
              <a:cxnSpLocks/>
              <a:endCxn id="547" idx="7"/>
            </p:cNvCxnSpPr>
            <p:nvPr/>
          </p:nvCxnSpPr>
          <p:spPr>
            <a:xfrm flipH="1">
              <a:off x="7204368" y="1471632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9D79F4D5-1BDD-E29A-1240-0A9D74AE9EB0}"/>
                </a:ext>
              </a:extLst>
            </p:cNvPr>
            <p:cNvCxnSpPr>
              <a:cxnSpLocks/>
              <a:stCxn id="575" idx="1"/>
              <a:endCxn id="547" idx="5"/>
            </p:cNvCxnSpPr>
            <p:nvPr/>
          </p:nvCxnSpPr>
          <p:spPr>
            <a:xfrm flipH="1" flipV="1">
              <a:off x="720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Straight Arrow Connector 587">
              <a:extLst>
                <a:ext uri="{FF2B5EF4-FFF2-40B4-BE49-F238E27FC236}">
                  <a16:creationId xmlns:a16="http://schemas.microsoft.com/office/drawing/2014/main" id="{2BD7A0CC-5058-B5C2-991A-BB4F0D468D05}"/>
                </a:ext>
              </a:extLst>
            </p:cNvPr>
            <p:cNvCxnSpPr>
              <a:cxnSpLocks/>
              <a:stCxn id="575" idx="3"/>
              <a:endCxn id="548" idx="7"/>
            </p:cNvCxnSpPr>
            <p:nvPr/>
          </p:nvCxnSpPr>
          <p:spPr>
            <a:xfrm flipH="1">
              <a:off x="720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C61903A3-283F-BCA0-626A-6EDB99BA104C}"/>
                </a:ext>
              </a:extLst>
            </p:cNvPr>
            <p:cNvCxnSpPr>
              <a:cxnSpLocks/>
              <a:stCxn id="576" idx="1"/>
              <a:endCxn id="548" idx="5"/>
            </p:cNvCxnSpPr>
            <p:nvPr/>
          </p:nvCxnSpPr>
          <p:spPr>
            <a:xfrm flipH="1" flipV="1">
              <a:off x="720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E8FECF3A-2835-A669-54A7-D0FFEB285C01}"/>
                </a:ext>
              </a:extLst>
            </p:cNvPr>
            <p:cNvCxnSpPr>
              <a:cxnSpLocks/>
              <a:stCxn id="576" idx="3"/>
              <a:endCxn id="549" idx="7"/>
            </p:cNvCxnSpPr>
            <p:nvPr/>
          </p:nvCxnSpPr>
          <p:spPr>
            <a:xfrm flipH="1">
              <a:off x="720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898942CC-6174-345E-94E5-59760974D695}"/>
                </a:ext>
              </a:extLst>
            </p:cNvPr>
            <p:cNvCxnSpPr>
              <a:cxnSpLocks/>
              <a:endCxn id="549" idx="5"/>
            </p:cNvCxnSpPr>
            <p:nvPr/>
          </p:nvCxnSpPr>
          <p:spPr>
            <a:xfrm flipH="1" flipV="1">
              <a:off x="7204368" y="30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95FCAB4C-3AD5-BA7C-47AE-FFD3BC5F316A}"/>
                </a:ext>
              </a:extLst>
            </p:cNvPr>
            <p:cNvCxnSpPr>
              <a:cxnSpLocks/>
              <a:endCxn id="550" idx="7"/>
            </p:cNvCxnSpPr>
            <p:nvPr/>
          </p:nvCxnSpPr>
          <p:spPr>
            <a:xfrm flipH="1">
              <a:off x="7204368" y="34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3" name="Straight Arrow Connector 592">
              <a:extLst>
                <a:ext uri="{FF2B5EF4-FFF2-40B4-BE49-F238E27FC236}">
                  <a16:creationId xmlns:a16="http://schemas.microsoft.com/office/drawing/2014/main" id="{CE07AF63-360F-6B36-3BAA-4EDC5D8657A9}"/>
                </a:ext>
              </a:extLst>
            </p:cNvPr>
            <p:cNvCxnSpPr>
              <a:cxnSpLocks/>
              <a:endCxn id="550" idx="5"/>
            </p:cNvCxnSpPr>
            <p:nvPr/>
          </p:nvCxnSpPr>
          <p:spPr>
            <a:xfrm flipH="1" flipV="1">
              <a:off x="7204368" y="37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4" name="Straight Arrow Connector 593">
              <a:extLst>
                <a:ext uri="{FF2B5EF4-FFF2-40B4-BE49-F238E27FC236}">
                  <a16:creationId xmlns:a16="http://schemas.microsoft.com/office/drawing/2014/main" id="{91302D10-B049-0508-5150-7A8E1D55C15F}"/>
                </a:ext>
              </a:extLst>
            </p:cNvPr>
            <p:cNvCxnSpPr>
              <a:cxnSpLocks/>
              <a:endCxn id="551" idx="7"/>
            </p:cNvCxnSpPr>
            <p:nvPr/>
          </p:nvCxnSpPr>
          <p:spPr>
            <a:xfrm flipH="1">
              <a:off x="7204368" y="41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1B6DE88B-16A7-5033-7AA0-8A47F3B118AD}"/>
                </a:ext>
              </a:extLst>
            </p:cNvPr>
            <p:cNvCxnSpPr>
              <a:cxnSpLocks/>
              <a:endCxn id="551" idx="5"/>
            </p:cNvCxnSpPr>
            <p:nvPr/>
          </p:nvCxnSpPr>
          <p:spPr>
            <a:xfrm flipH="1" flipV="1">
              <a:off x="7204368" y="45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6" name="Straight Arrow Connector 595">
              <a:extLst>
                <a:ext uri="{FF2B5EF4-FFF2-40B4-BE49-F238E27FC236}">
                  <a16:creationId xmlns:a16="http://schemas.microsoft.com/office/drawing/2014/main" id="{4CF278F9-AE57-1BC8-F36A-5ADA97E6EF9B}"/>
                </a:ext>
              </a:extLst>
            </p:cNvPr>
            <p:cNvCxnSpPr>
              <a:cxnSpLocks/>
              <a:endCxn id="575" idx="7"/>
            </p:cNvCxnSpPr>
            <p:nvPr/>
          </p:nvCxnSpPr>
          <p:spPr>
            <a:xfrm flipH="1">
              <a:off x="7564368" y="162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Straight Arrow Connector 596">
              <a:extLst>
                <a:ext uri="{FF2B5EF4-FFF2-40B4-BE49-F238E27FC236}">
                  <a16:creationId xmlns:a16="http://schemas.microsoft.com/office/drawing/2014/main" id="{82D2BB6B-8938-E7BC-DF32-7ED6EB00F285}"/>
                </a:ext>
              </a:extLst>
            </p:cNvPr>
            <p:cNvCxnSpPr>
              <a:cxnSpLocks/>
              <a:endCxn id="575" idx="5"/>
            </p:cNvCxnSpPr>
            <p:nvPr/>
          </p:nvCxnSpPr>
          <p:spPr>
            <a:xfrm flipH="1" flipV="1">
              <a:off x="7564368" y="198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841E9CC6-8826-6501-7D03-DBF1E0156604}"/>
                </a:ext>
              </a:extLst>
            </p:cNvPr>
            <p:cNvCxnSpPr>
              <a:cxnSpLocks/>
              <a:endCxn id="576" idx="7"/>
            </p:cNvCxnSpPr>
            <p:nvPr/>
          </p:nvCxnSpPr>
          <p:spPr>
            <a:xfrm flipH="1">
              <a:off x="7564368" y="234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Straight Arrow Connector 598">
              <a:extLst>
                <a:ext uri="{FF2B5EF4-FFF2-40B4-BE49-F238E27FC236}">
                  <a16:creationId xmlns:a16="http://schemas.microsoft.com/office/drawing/2014/main" id="{EF54691E-E0C1-6EF4-90C9-B32FEEB9FD06}"/>
                </a:ext>
              </a:extLst>
            </p:cNvPr>
            <p:cNvCxnSpPr>
              <a:cxnSpLocks/>
              <a:endCxn id="576" idx="5"/>
            </p:cNvCxnSpPr>
            <p:nvPr/>
          </p:nvCxnSpPr>
          <p:spPr>
            <a:xfrm flipH="1" flipV="1">
              <a:off x="7564368" y="270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06E9D846-C507-5145-AF4A-3D37B7CB0B31}"/>
                </a:ext>
              </a:extLst>
            </p:cNvPr>
            <p:cNvCxnSpPr>
              <a:cxnSpLocks/>
              <a:endCxn id="552" idx="7"/>
            </p:cNvCxnSpPr>
            <p:nvPr/>
          </p:nvCxnSpPr>
          <p:spPr>
            <a:xfrm flipH="1">
              <a:off x="7204368" y="4864368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9B7A357-4278-5922-E755-A4FFD85CA071}"/>
                </a:ext>
              </a:extLst>
            </p:cNvPr>
            <p:cNvCxnSpPr>
              <a:cxnSpLocks/>
              <a:endCxn id="552" idx="5"/>
            </p:cNvCxnSpPr>
            <p:nvPr/>
          </p:nvCxnSpPr>
          <p:spPr>
            <a:xfrm flipH="1">
              <a:off x="7204368" y="5224368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6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6EB7A5DA-BA33-2B39-178F-BABB6D10E3E2}"/>
              </a:ext>
            </a:extLst>
          </p:cNvPr>
          <p:cNvSpPr/>
          <p:nvPr/>
        </p:nvSpPr>
        <p:spPr>
          <a:xfrm>
            <a:off x="709340" y="1289381"/>
            <a:ext cx="3478425" cy="41559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B0828D-56F9-4FE7-AE8C-2EAEA058134F}"/>
              </a:ext>
            </a:extLst>
          </p:cNvPr>
          <p:cNvSpPr>
            <a:spLocks noChangeAspect="1"/>
          </p:cNvSpPr>
          <p:nvPr/>
        </p:nvSpPr>
        <p:spPr>
          <a:xfrm>
            <a:off x="1276133" y="325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A2949-4D3D-4D59-82A4-35C6BD56F16B}"/>
              </a:ext>
            </a:extLst>
          </p:cNvPr>
          <p:cNvSpPr>
            <a:spLocks noChangeAspect="1"/>
          </p:cNvSpPr>
          <p:nvPr/>
        </p:nvSpPr>
        <p:spPr>
          <a:xfrm>
            <a:off x="1636133" y="289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169960-8FE2-4BF7-AFE5-1D5E79F24024}"/>
              </a:ext>
            </a:extLst>
          </p:cNvPr>
          <p:cNvSpPr>
            <a:spLocks noChangeAspect="1"/>
          </p:cNvSpPr>
          <p:nvPr/>
        </p:nvSpPr>
        <p:spPr>
          <a:xfrm>
            <a:off x="1636133" y="361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A9B387-8184-4B0D-B2D3-D47FA01ADF80}"/>
              </a:ext>
            </a:extLst>
          </p:cNvPr>
          <p:cNvSpPr>
            <a:spLocks noChangeAspect="1"/>
          </p:cNvSpPr>
          <p:nvPr/>
        </p:nvSpPr>
        <p:spPr>
          <a:xfrm>
            <a:off x="1996133" y="253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A746E-280F-4784-B6D2-3A94881F1EE3}"/>
              </a:ext>
            </a:extLst>
          </p:cNvPr>
          <p:cNvSpPr>
            <a:spLocks noChangeAspect="1"/>
          </p:cNvSpPr>
          <p:nvPr/>
        </p:nvSpPr>
        <p:spPr>
          <a:xfrm>
            <a:off x="1996133" y="325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ACFD6B-5FC1-4612-B34B-2C5480D0C38B}"/>
              </a:ext>
            </a:extLst>
          </p:cNvPr>
          <p:cNvSpPr>
            <a:spLocks noChangeAspect="1"/>
          </p:cNvSpPr>
          <p:nvPr/>
        </p:nvSpPr>
        <p:spPr>
          <a:xfrm>
            <a:off x="1996133" y="397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C78BF-850C-4D6A-8AF3-43BFFE73B596}"/>
              </a:ext>
            </a:extLst>
          </p:cNvPr>
          <p:cNvSpPr>
            <a:spLocks noChangeAspect="1"/>
          </p:cNvSpPr>
          <p:nvPr/>
        </p:nvSpPr>
        <p:spPr>
          <a:xfrm>
            <a:off x="2356133" y="217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5A3332-DB13-4A98-BB21-67184371171F}"/>
              </a:ext>
            </a:extLst>
          </p:cNvPr>
          <p:cNvSpPr>
            <a:spLocks noChangeAspect="1"/>
          </p:cNvSpPr>
          <p:nvPr/>
        </p:nvSpPr>
        <p:spPr>
          <a:xfrm>
            <a:off x="2356133" y="289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6937C8-00E1-4E34-9CE1-37FC150F93CF}"/>
              </a:ext>
            </a:extLst>
          </p:cNvPr>
          <p:cNvSpPr>
            <a:spLocks noChangeAspect="1"/>
          </p:cNvSpPr>
          <p:nvPr/>
        </p:nvSpPr>
        <p:spPr>
          <a:xfrm>
            <a:off x="2356133" y="361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55E512-2743-416A-BDB4-166518BAAA00}"/>
              </a:ext>
            </a:extLst>
          </p:cNvPr>
          <p:cNvSpPr>
            <a:spLocks noChangeAspect="1"/>
          </p:cNvSpPr>
          <p:nvPr/>
        </p:nvSpPr>
        <p:spPr>
          <a:xfrm>
            <a:off x="2356133" y="433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1627A5-655F-4E9C-B86D-5CE27F72594C}"/>
              </a:ext>
            </a:extLst>
          </p:cNvPr>
          <p:cNvSpPr>
            <a:spLocks noChangeAspect="1"/>
          </p:cNvSpPr>
          <p:nvPr/>
        </p:nvSpPr>
        <p:spPr>
          <a:xfrm>
            <a:off x="2716133" y="181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1407F1-C466-4EEA-B105-46864D4CD1E6}"/>
              </a:ext>
            </a:extLst>
          </p:cNvPr>
          <p:cNvSpPr>
            <a:spLocks noChangeAspect="1"/>
          </p:cNvSpPr>
          <p:nvPr/>
        </p:nvSpPr>
        <p:spPr>
          <a:xfrm>
            <a:off x="2716133" y="253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7C405D-3920-4E9A-8344-394ADAA56535}"/>
              </a:ext>
            </a:extLst>
          </p:cNvPr>
          <p:cNvSpPr>
            <a:spLocks noChangeAspect="1"/>
          </p:cNvSpPr>
          <p:nvPr/>
        </p:nvSpPr>
        <p:spPr>
          <a:xfrm>
            <a:off x="2716133" y="325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59BD6C-9A4B-4DA4-B590-CD5E6317F3C4}"/>
              </a:ext>
            </a:extLst>
          </p:cNvPr>
          <p:cNvSpPr>
            <a:spLocks noChangeAspect="1"/>
          </p:cNvSpPr>
          <p:nvPr/>
        </p:nvSpPr>
        <p:spPr>
          <a:xfrm>
            <a:off x="2716133" y="397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8A3989-F476-46D4-814F-85F948A5EFF4}"/>
              </a:ext>
            </a:extLst>
          </p:cNvPr>
          <p:cNvSpPr>
            <a:spLocks noChangeAspect="1"/>
          </p:cNvSpPr>
          <p:nvPr/>
        </p:nvSpPr>
        <p:spPr>
          <a:xfrm>
            <a:off x="2716133" y="469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7BC064-D4D9-4A3B-A051-48510821CE5A}"/>
              </a:ext>
            </a:extLst>
          </p:cNvPr>
          <p:cNvSpPr>
            <a:spLocks noChangeAspect="1"/>
          </p:cNvSpPr>
          <p:nvPr/>
        </p:nvSpPr>
        <p:spPr>
          <a:xfrm>
            <a:off x="3076133" y="145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51F943-3BD3-4047-9D6E-C96415B9BEFC}"/>
              </a:ext>
            </a:extLst>
          </p:cNvPr>
          <p:cNvSpPr>
            <a:spLocks noChangeAspect="1"/>
          </p:cNvSpPr>
          <p:nvPr/>
        </p:nvSpPr>
        <p:spPr>
          <a:xfrm>
            <a:off x="3076133" y="217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19F86B-5A61-4672-ABE7-E81C6F867E4D}"/>
              </a:ext>
            </a:extLst>
          </p:cNvPr>
          <p:cNvSpPr>
            <a:spLocks noChangeAspect="1"/>
          </p:cNvSpPr>
          <p:nvPr/>
        </p:nvSpPr>
        <p:spPr>
          <a:xfrm>
            <a:off x="3076133" y="289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07FA73-4D08-417B-BF44-AC3399449D6B}"/>
              </a:ext>
            </a:extLst>
          </p:cNvPr>
          <p:cNvSpPr>
            <a:spLocks noChangeAspect="1"/>
          </p:cNvSpPr>
          <p:nvPr/>
        </p:nvSpPr>
        <p:spPr>
          <a:xfrm>
            <a:off x="3076133" y="361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64C890-12E8-405C-AE78-2ECA9D5FD919}"/>
              </a:ext>
            </a:extLst>
          </p:cNvPr>
          <p:cNvSpPr>
            <a:spLocks noChangeAspect="1"/>
          </p:cNvSpPr>
          <p:nvPr/>
        </p:nvSpPr>
        <p:spPr>
          <a:xfrm>
            <a:off x="3076133" y="433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EB5271-9C2F-481D-B930-C14F755B5820}"/>
              </a:ext>
            </a:extLst>
          </p:cNvPr>
          <p:cNvSpPr>
            <a:spLocks noChangeAspect="1"/>
          </p:cNvSpPr>
          <p:nvPr/>
        </p:nvSpPr>
        <p:spPr>
          <a:xfrm>
            <a:off x="3076133" y="505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813A5D-76CA-4389-9B1D-9F25E6B620C8}"/>
              </a:ext>
            </a:extLst>
          </p:cNvPr>
          <p:cNvSpPr>
            <a:spLocks noChangeAspect="1"/>
          </p:cNvSpPr>
          <p:nvPr/>
        </p:nvSpPr>
        <p:spPr>
          <a:xfrm>
            <a:off x="3436133" y="181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74BBAA-059F-4128-8AE6-B0D335282E4E}"/>
              </a:ext>
            </a:extLst>
          </p:cNvPr>
          <p:cNvSpPr>
            <a:spLocks noChangeAspect="1"/>
          </p:cNvSpPr>
          <p:nvPr/>
        </p:nvSpPr>
        <p:spPr>
          <a:xfrm>
            <a:off x="3436133" y="253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2B3DC-7643-4486-B1BF-18F333F3B30C}"/>
              </a:ext>
            </a:extLst>
          </p:cNvPr>
          <p:cNvSpPr>
            <a:spLocks noChangeAspect="1"/>
          </p:cNvSpPr>
          <p:nvPr/>
        </p:nvSpPr>
        <p:spPr>
          <a:xfrm>
            <a:off x="3436133" y="325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4BB8C2-51FF-4F3E-AD98-C5EA97F12E0C}"/>
              </a:ext>
            </a:extLst>
          </p:cNvPr>
          <p:cNvSpPr>
            <a:spLocks noChangeAspect="1"/>
          </p:cNvSpPr>
          <p:nvPr/>
        </p:nvSpPr>
        <p:spPr>
          <a:xfrm>
            <a:off x="3436133" y="397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74333-7A1D-48D9-AF7A-E646B87482FE}"/>
              </a:ext>
            </a:extLst>
          </p:cNvPr>
          <p:cNvSpPr>
            <a:spLocks noChangeAspect="1"/>
          </p:cNvSpPr>
          <p:nvPr/>
        </p:nvSpPr>
        <p:spPr>
          <a:xfrm>
            <a:off x="3436133" y="469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AAF34-B1EF-404F-AD1F-8B39257733B5}"/>
              </a:ext>
            </a:extLst>
          </p:cNvPr>
          <p:cNvSpPr>
            <a:spLocks noChangeAspect="1"/>
          </p:cNvSpPr>
          <p:nvPr/>
        </p:nvSpPr>
        <p:spPr>
          <a:xfrm>
            <a:off x="3796133" y="145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CB0CFF-A966-47F6-BA03-FBA9995DC7FB}"/>
              </a:ext>
            </a:extLst>
          </p:cNvPr>
          <p:cNvSpPr>
            <a:spLocks noChangeAspect="1"/>
          </p:cNvSpPr>
          <p:nvPr/>
        </p:nvSpPr>
        <p:spPr>
          <a:xfrm>
            <a:off x="3796133" y="217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B846A2-A105-46CA-B9F0-43778AB3FA91}"/>
              </a:ext>
            </a:extLst>
          </p:cNvPr>
          <p:cNvSpPr>
            <a:spLocks noChangeAspect="1"/>
          </p:cNvSpPr>
          <p:nvPr/>
        </p:nvSpPr>
        <p:spPr>
          <a:xfrm>
            <a:off x="3796133" y="289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B9B2A6A-9935-4AF9-863C-D12AB6C7088E}"/>
              </a:ext>
            </a:extLst>
          </p:cNvPr>
          <p:cNvSpPr>
            <a:spLocks noChangeAspect="1"/>
          </p:cNvSpPr>
          <p:nvPr/>
        </p:nvSpPr>
        <p:spPr>
          <a:xfrm>
            <a:off x="3796133" y="361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3B0BE09-9E78-4793-92A9-C53475063C61}"/>
              </a:ext>
            </a:extLst>
          </p:cNvPr>
          <p:cNvSpPr>
            <a:spLocks noChangeAspect="1"/>
          </p:cNvSpPr>
          <p:nvPr/>
        </p:nvSpPr>
        <p:spPr>
          <a:xfrm>
            <a:off x="3796133" y="433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E65D53-7A5F-4776-8EF2-9AA055E60A19}"/>
              </a:ext>
            </a:extLst>
          </p:cNvPr>
          <p:cNvSpPr>
            <a:spLocks noChangeAspect="1"/>
          </p:cNvSpPr>
          <p:nvPr/>
        </p:nvSpPr>
        <p:spPr>
          <a:xfrm>
            <a:off x="3796133" y="505142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7EEC9C-9C1B-4247-84EE-9440B1F07CAE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1460501" y="30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9D36C0-8290-4F9C-A6F1-974CBE275B0A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1460501" y="34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E754932-5ED0-438F-B289-50F53EE55F42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1820501" y="27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3D4EBBD-E1E0-4938-8669-F49848D90CB2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1820501" y="30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5B6DF7F-3FFA-4719-A890-4E9A634B8B0F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1820501" y="34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6A92E0A-72B3-410F-9286-0FDC6BC2F54F}"/>
              </a:ext>
            </a:extLst>
          </p:cNvPr>
          <p:cNvCxnSpPr>
            <a:cxnSpLocks/>
            <a:stCxn id="9" idx="1"/>
            <a:endCxn id="6" idx="5"/>
          </p:cNvCxnSpPr>
          <p:nvPr/>
        </p:nvCxnSpPr>
        <p:spPr>
          <a:xfrm flipH="1" flipV="1">
            <a:off x="1820501" y="37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74B2E8-90D2-427E-BFE0-5F4C4DD4B4D3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>
            <a:off x="2180501" y="23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B082670-7EAA-4E7A-A1B0-A3D3B25F0E34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2180501" y="27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EDFAC2F-BB94-4AE3-B15B-2708325D9AC1}"/>
              </a:ext>
            </a:extLst>
          </p:cNvPr>
          <p:cNvCxnSpPr>
            <a:cxnSpLocks/>
            <a:stCxn id="11" idx="3"/>
            <a:endCxn id="8" idx="7"/>
          </p:cNvCxnSpPr>
          <p:nvPr/>
        </p:nvCxnSpPr>
        <p:spPr>
          <a:xfrm flipH="1">
            <a:off x="2180501" y="30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28A9FB3-440A-4A4D-A4D2-AE1332DB690E}"/>
              </a:ext>
            </a:extLst>
          </p:cNvPr>
          <p:cNvCxnSpPr>
            <a:cxnSpLocks/>
            <a:stCxn id="12" idx="1"/>
            <a:endCxn id="8" idx="5"/>
          </p:cNvCxnSpPr>
          <p:nvPr/>
        </p:nvCxnSpPr>
        <p:spPr>
          <a:xfrm flipH="1" flipV="1">
            <a:off x="2180501" y="34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E66B397-FEE6-436A-940C-D83FE08BC9B9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2180501" y="37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3B8572-169B-434C-A102-CD3857D63637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2180501" y="41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17AE3CC-C170-41C2-A9B2-7F85D44D0EFF}"/>
              </a:ext>
            </a:extLst>
          </p:cNvPr>
          <p:cNvCxnSpPr>
            <a:cxnSpLocks/>
            <a:stCxn id="14" idx="3"/>
            <a:endCxn id="10" idx="7"/>
          </p:cNvCxnSpPr>
          <p:nvPr/>
        </p:nvCxnSpPr>
        <p:spPr>
          <a:xfrm flipH="1">
            <a:off x="2540501" y="19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A1166CC-227D-45F6-B0F8-7B38071746D6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2540501" y="23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FEA47D7-ED54-479A-8EBB-88A1D26AD3D1}"/>
              </a:ext>
            </a:extLst>
          </p:cNvPr>
          <p:cNvCxnSpPr>
            <a:cxnSpLocks/>
            <a:stCxn id="15" idx="3"/>
            <a:endCxn id="11" idx="7"/>
          </p:cNvCxnSpPr>
          <p:nvPr/>
        </p:nvCxnSpPr>
        <p:spPr>
          <a:xfrm flipH="1">
            <a:off x="2540501" y="27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882EBD5-3E58-4903-86C2-F34428B0D566}"/>
              </a:ext>
            </a:extLst>
          </p:cNvPr>
          <p:cNvCxnSpPr>
            <a:cxnSpLocks/>
            <a:stCxn id="16" idx="1"/>
            <a:endCxn id="11" idx="5"/>
          </p:cNvCxnSpPr>
          <p:nvPr/>
        </p:nvCxnSpPr>
        <p:spPr>
          <a:xfrm flipH="1" flipV="1">
            <a:off x="2540501" y="30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03A4EA1-0E9F-40AA-840C-E7DAE1867E92}"/>
              </a:ext>
            </a:extLst>
          </p:cNvPr>
          <p:cNvCxnSpPr>
            <a:cxnSpLocks/>
            <a:stCxn id="16" idx="3"/>
            <a:endCxn id="12" idx="7"/>
          </p:cNvCxnSpPr>
          <p:nvPr/>
        </p:nvCxnSpPr>
        <p:spPr>
          <a:xfrm flipH="1">
            <a:off x="2540501" y="34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698695E-EEC3-47AC-9054-B3C7F629012D}"/>
              </a:ext>
            </a:extLst>
          </p:cNvPr>
          <p:cNvCxnSpPr>
            <a:cxnSpLocks/>
            <a:stCxn id="17" idx="1"/>
            <a:endCxn id="12" idx="5"/>
          </p:cNvCxnSpPr>
          <p:nvPr/>
        </p:nvCxnSpPr>
        <p:spPr>
          <a:xfrm flipH="1" flipV="1">
            <a:off x="2540501" y="37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F67E653-2C45-4292-92D9-B935365770DB}"/>
              </a:ext>
            </a:extLst>
          </p:cNvPr>
          <p:cNvCxnSpPr>
            <a:cxnSpLocks/>
            <a:stCxn id="17" idx="3"/>
            <a:endCxn id="13" idx="7"/>
          </p:cNvCxnSpPr>
          <p:nvPr/>
        </p:nvCxnSpPr>
        <p:spPr>
          <a:xfrm flipH="1">
            <a:off x="2540501" y="41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0BAB56B-5935-4A27-8E99-FF35877BA722}"/>
              </a:ext>
            </a:extLst>
          </p:cNvPr>
          <p:cNvCxnSpPr>
            <a:cxnSpLocks/>
            <a:stCxn id="18" idx="1"/>
            <a:endCxn id="13" idx="5"/>
          </p:cNvCxnSpPr>
          <p:nvPr/>
        </p:nvCxnSpPr>
        <p:spPr>
          <a:xfrm flipH="1" flipV="1">
            <a:off x="2540501" y="45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224EBF8-F70C-45EB-A476-D5D64727AFD8}"/>
              </a:ext>
            </a:extLst>
          </p:cNvPr>
          <p:cNvCxnSpPr>
            <a:cxnSpLocks/>
            <a:stCxn id="19" idx="3"/>
            <a:endCxn id="14" idx="7"/>
          </p:cNvCxnSpPr>
          <p:nvPr/>
        </p:nvCxnSpPr>
        <p:spPr>
          <a:xfrm flipH="1">
            <a:off x="2900501" y="16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1D1487D-4DF9-43DC-8FCE-F6B65946D2B8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2900501" y="19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49D18C5-EBA1-4228-AB60-66D07472CC54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H="1">
            <a:off x="2900501" y="23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51C0859-8960-47B3-A775-BF1116299F3F}"/>
              </a:ext>
            </a:extLst>
          </p:cNvPr>
          <p:cNvCxnSpPr>
            <a:cxnSpLocks/>
            <a:stCxn id="21" idx="1"/>
            <a:endCxn id="15" idx="5"/>
          </p:cNvCxnSpPr>
          <p:nvPr/>
        </p:nvCxnSpPr>
        <p:spPr>
          <a:xfrm flipH="1" flipV="1">
            <a:off x="2900501" y="27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5FCF8D2-F4F1-4696-82B4-92DF86400695}"/>
              </a:ext>
            </a:extLst>
          </p:cNvPr>
          <p:cNvCxnSpPr>
            <a:cxnSpLocks/>
            <a:stCxn id="21" idx="3"/>
            <a:endCxn id="16" idx="7"/>
          </p:cNvCxnSpPr>
          <p:nvPr/>
        </p:nvCxnSpPr>
        <p:spPr>
          <a:xfrm flipH="1">
            <a:off x="2900501" y="30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579363A-0462-445D-8C0A-293015561689}"/>
              </a:ext>
            </a:extLst>
          </p:cNvPr>
          <p:cNvCxnSpPr>
            <a:cxnSpLocks/>
            <a:stCxn id="22" idx="1"/>
            <a:endCxn id="16" idx="5"/>
          </p:cNvCxnSpPr>
          <p:nvPr/>
        </p:nvCxnSpPr>
        <p:spPr>
          <a:xfrm flipH="1" flipV="1">
            <a:off x="2900501" y="34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7CECA5F-C705-4057-BC00-17A198F1D457}"/>
              </a:ext>
            </a:extLst>
          </p:cNvPr>
          <p:cNvCxnSpPr>
            <a:cxnSpLocks/>
            <a:stCxn id="22" idx="3"/>
            <a:endCxn id="17" idx="7"/>
          </p:cNvCxnSpPr>
          <p:nvPr/>
        </p:nvCxnSpPr>
        <p:spPr>
          <a:xfrm flipH="1">
            <a:off x="2900501" y="37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CAF67CF-E4EB-42EE-9915-7C318D2BDAAA}"/>
              </a:ext>
            </a:extLst>
          </p:cNvPr>
          <p:cNvCxnSpPr>
            <a:cxnSpLocks/>
            <a:stCxn id="23" idx="1"/>
            <a:endCxn id="17" idx="5"/>
          </p:cNvCxnSpPr>
          <p:nvPr/>
        </p:nvCxnSpPr>
        <p:spPr>
          <a:xfrm flipH="1" flipV="1">
            <a:off x="2900501" y="41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FC3087C-A3A5-41F6-8BA4-F9FAC35FCAC7}"/>
              </a:ext>
            </a:extLst>
          </p:cNvPr>
          <p:cNvCxnSpPr>
            <a:cxnSpLocks/>
            <a:stCxn id="23" idx="3"/>
            <a:endCxn id="18" idx="7"/>
          </p:cNvCxnSpPr>
          <p:nvPr/>
        </p:nvCxnSpPr>
        <p:spPr>
          <a:xfrm flipH="1">
            <a:off x="2900501" y="45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47F6227-DE9D-4D95-A013-C1ADC16C66A7}"/>
              </a:ext>
            </a:extLst>
          </p:cNvPr>
          <p:cNvCxnSpPr>
            <a:cxnSpLocks/>
            <a:stCxn id="24" idx="1"/>
            <a:endCxn id="18" idx="5"/>
          </p:cNvCxnSpPr>
          <p:nvPr/>
        </p:nvCxnSpPr>
        <p:spPr>
          <a:xfrm flipH="1" flipV="1">
            <a:off x="2900501" y="48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DD655F1-A6CA-4170-9F62-A75936508079}"/>
              </a:ext>
            </a:extLst>
          </p:cNvPr>
          <p:cNvCxnSpPr>
            <a:cxnSpLocks/>
            <a:stCxn id="35" idx="1"/>
            <a:endCxn id="19" idx="7"/>
          </p:cNvCxnSpPr>
          <p:nvPr/>
        </p:nvCxnSpPr>
        <p:spPr>
          <a:xfrm flipH="1">
            <a:off x="3260501" y="1483059"/>
            <a:ext cx="5672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270D5E8-6B8A-4C68-9ED5-9DEF53BDC780}"/>
              </a:ext>
            </a:extLst>
          </p:cNvPr>
          <p:cNvCxnSpPr>
            <a:cxnSpLocks/>
            <a:stCxn id="30" idx="1"/>
            <a:endCxn id="19" idx="5"/>
          </p:cNvCxnSpPr>
          <p:nvPr/>
        </p:nvCxnSpPr>
        <p:spPr>
          <a:xfrm flipH="1" flipV="1">
            <a:off x="3260501" y="16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E9F65B8-2741-49D8-B130-C4B1D944071E}"/>
              </a:ext>
            </a:extLst>
          </p:cNvPr>
          <p:cNvCxnSpPr>
            <a:cxnSpLocks/>
            <a:stCxn id="30" idx="3"/>
            <a:endCxn id="20" idx="7"/>
          </p:cNvCxnSpPr>
          <p:nvPr/>
        </p:nvCxnSpPr>
        <p:spPr>
          <a:xfrm flipH="1">
            <a:off x="3260501" y="19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5EDD07F-1027-497E-A6E8-A679E7D23F2A}"/>
              </a:ext>
            </a:extLst>
          </p:cNvPr>
          <p:cNvCxnSpPr>
            <a:cxnSpLocks/>
            <a:stCxn id="31" idx="1"/>
            <a:endCxn id="20" idx="5"/>
          </p:cNvCxnSpPr>
          <p:nvPr/>
        </p:nvCxnSpPr>
        <p:spPr>
          <a:xfrm flipH="1" flipV="1">
            <a:off x="3260501" y="23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974E5FC-42D6-4C5E-98F6-8A43FF630BFD}"/>
              </a:ext>
            </a:extLst>
          </p:cNvPr>
          <p:cNvCxnSpPr>
            <a:cxnSpLocks/>
            <a:stCxn id="31" idx="3"/>
            <a:endCxn id="21" idx="7"/>
          </p:cNvCxnSpPr>
          <p:nvPr/>
        </p:nvCxnSpPr>
        <p:spPr>
          <a:xfrm flipH="1">
            <a:off x="3260501" y="27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0A8A518-36EF-43CF-9BA4-32714711E8B3}"/>
              </a:ext>
            </a:extLst>
          </p:cNvPr>
          <p:cNvCxnSpPr>
            <a:cxnSpLocks/>
            <a:stCxn id="32" idx="1"/>
            <a:endCxn id="21" idx="5"/>
          </p:cNvCxnSpPr>
          <p:nvPr/>
        </p:nvCxnSpPr>
        <p:spPr>
          <a:xfrm flipH="1" flipV="1">
            <a:off x="3260501" y="30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1AE7BAC2-1915-4F04-B958-DBDAAF08A889}"/>
              </a:ext>
            </a:extLst>
          </p:cNvPr>
          <p:cNvCxnSpPr>
            <a:cxnSpLocks/>
            <a:stCxn id="32" idx="3"/>
            <a:endCxn id="22" idx="7"/>
          </p:cNvCxnSpPr>
          <p:nvPr/>
        </p:nvCxnSpPr>
        <p:spPr>
          <a:xfrm flipH="1">
            <a:off x="3260501" y="34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CFFB2E8-CFCE-482B-BA71-031935661C39}"/>
              </a:ext>
            </a:extLst>
          </p:cNvPr>
          <p:cNvCxnSpPr>
            <a:cxnSpLocks/>
            <a:stCxn id="33" idx="1"/>
            <a:endCxn id="22" idx="5"/>
          </p:cNvCxnSpPr>
          <p:nvPr/>
        </p:nvCxnSpPr>
        <p:spPr>
          <a:xfrm flipH="1" flipV="1">
            <a:off x="3260501" y="37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B85EB99-45A7-4D50-A183-E954BCD08C37}"/>
              </a:ext>
            </a:extLst>
          </p:cNvPr>
          <p:cNvCxnSpPr>
            <a:cxnSpLocks/>
            <a:stCxn id="33" idx="3"/>
            <a:endCxn id="23" idx="7"/>
          </p:cNvCxnSpPr>
          <p:nvPr/>
        </p:nvCxnSpPr>
        <p:spPr>
          <a:xfrm flipH="1">
            <a:off x="3260501" y="41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2EB2065E-B0F1-4014-9FAF-70CCE573F039}"/>
              </a:ext>
            </a:extLst>
          </p:cNvPr>
          <p:cNvCxnSpPr>
            <a:cxnSpLocks/>
            <a:stCxn id="34" idx="1"/>
            <a:endCxn id="23" idx="5"/>
          </p:cNvCxnSpPr>
          <p:nvPr/>
        </p:nvCxnSpPr>
        <p:spPr>
          <a:xfrm flipH="1" flipV="1">
            <a:off x="3260501" y="45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8BF26B4-CC8C-4A9C-A94A-5026328765AA}"/>
              </a:ext>
            </a:extLst>
          </p:cNvPr>
          <p:cNvCxnSpPr>
            <a:cxnSpLocks/>
            <a:stCxn id="35" idx="3"/>
            <a:endCxn id="30" idx="7"/>
          </p:cNvCxnSpPr>
          <p:nvPr/>
        </p:nvCxnSpPr>
        <p:spPr>
          <a:xfrm flipH="1">
            <a:off x="3620501" y="16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57F8438-15BA-49B0-9E32-7397C2C38DE1}"/>
              </a:ext>
            </a:extLst>
          </p:cNvPr>
          <p:cNvCxnSpPr>
            <a:cxnSpLocks/>
            <a:stCxn id="36" idx="1"/>
            <a:endCxn id="30" idx="5"/>
          </p:cNvCxnSpPr>
          <p:nvPr/>
        </p:nvCxnSpPr>
        <p:spPr>
          <a:xfrm flipH="1" flipV="1">
            <a:off x="3620501" y="19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65B50F1-59AA-45E2-9CF3-72A54C71C163}"/>
              </a:ext>
            </a:extLst>
          </p:cNvPr>
          <p:cNvCxnSpPr>
            <a:cxnSpLocks/>
            <a:stCxn id="36" idx="3"/>
            <a:endCxn id="31" idx="7"/>
          </p:cNvCxnSpPr>
          <p:nvPr/>
        </p:nvCxnSpPr>
        <p:spPr>
          <a:xfrm flipH="1">
            <a:off x="3620501" y="23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3EB3E5D-B453-45F1-9217-EB1E8EE7B0F6}"/>
              </a:ext>
            </a:extLst>
          </p:cNvPr>
          <p:cNvCxnSpPr>
            <a:cxnSpLocks/>
            <a:stCxn id="37" idx="1"/>
            <a:endCxn id="31" idx="5"/>
          </p:cNvCxnSpPr>
          <p:nvPr/>
        </p:nvCxnSpPr>
        <p:spPr>
          <a:xfrm flipH="1" flipV="1">
            <a:off x="3620501" y="27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80DB410-1A8C-45AC-8BB1-6ECB1603C80F}"/>
              </a:ext>
            </a:extLst>
          </p:cNvPr>
          <p:cNvCxnSpPr>
            <a:cxnSpLocks/>
            <a:stCxn id="37" idx="3"/>
            <a:endCxn id="32" idx="7"/>
          </p:cNvCxnSpPr>
          <p:nvPr/>
        </p:nvCxnSpPr>
        <p:spPr>
          <a:xfrm flipH="1">
            <a:off x="3620501" y="30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8C3C1B7-9B35-4752-9879-46BCB8259C15}"/>
              </a:ext>
            </a:extLst>
          </p:cNvPr>
          <p:cNvCxnSpPr>
            <a:cxnSpLocks/>
            <a:stCxn id="38" idx="1"/>
            <a:endCxn id="32" idx="5"/>
          </p:cNvCxnSpPr>
          <p:nvPr/>
        </p:nvCxnSpPr>
        <p:spPr>
          <a:xfrm flipH="1" flipV="1">
            <a:off x="3620501" y="34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68BB588-4327-4B69-BF29-BE9D09F1ABDF}"/>
              </a:ext>
            </a:extLst>
          </p:cNvPr>
          <p:cNvCxnSpPr>
            <a:cxnSpLocks/>
            <a:stCxn id="38" idx="3"/>
            <a:endCxn id="33" idx="7"/>
          </p:cNvCxnSpPr>
          <p:nvPr/>
        </p:nvCxnSpPr>
        <p:spPr>
          <a:xfrm flipH="1">
            <a:off x="3620501" y="37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EDE3EA8-5A13-4161-A38A-36AD242D6EC5}"/>
              </a:ext>
            </a:extLst>
          </p:cNvPr>
          <p:cNvCxnSpPr>
            <a:cxnSpLocks/>
            <a:stCxn id="39" idx="1"/>
            <a:endCxn id="33" idx="5"/>
          </p:cNvCxnSpPr>
          <p:nvPr/>
        </p:nvCxnSpPr>
        <p:spPr>
          <a:xfrm flipH="1" flipV="1">
            <a:off x="3620501" y="41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42C430F-6787-429D-81FD-426C86D92F9B}"/>
              </a:ext>
            </a:extLst>
          </p:cNvPr>
          <p:cNvCxnSpPr>
            <a:cxnSpLocks/>
            <a:stCxn id="39" idx="3"/>
            <a:endCxn id="34" idx="7"/>
          </p:cNvCxnSpPr>
          <p:nvPr/>
        </p:nvCxnSpPr>
        <p:spPr>
          <a:xfrm flipH="1">
            <a:off x="3620501" y="45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77E7EAF9-3026-49EE-BA7D-C1E872C06BD1}"/>
              </a:ext>
            </a:extLst>
          </p:cNvPr>
          <p:cNvCxnSpPr>
            <a:cxnSpLocks/>
            <a:stCxn id="40" idx="1"/>
            <a:endCxn id="34" idx="5"/>
          </p:cNvCxnSpPr>
          <p:nvPr/>
        </p:nvCxnSpPr>
        <p:spPr>
          <a:xfrm flipH="1" flipV="1">
            <a:off x="3620501" y="48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1664977D-FCB7-45AB-B5C8-C7A51BA2D653}"/>
              </a:ext>
            </a:extLst>
          </p:cNvPr>
          <p:cNvCxnSpPr>
            <a:cxnSpLocks/>
            <a:stCxn id="34" idx="3"/>
            <a:endCxn id="24" idx="7"/>
          </p:cNvCxnSpPr>
          <p:nvPr/>
        </p:nvCxnSpPr>
        <p:spPr>
          <a:xfrm flipH="1">
            <a:off x="3260501" y="48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D8ACAF1-5BBC-484A-BE0D-240E557CAE5B}"/>
              </a:ext>
            </a:extLst>
          </p:cNvPr>
          <p:cNvCxnSpPr>
            <a:cxnSpLocks/>
            <a:stCxn id="40" idx="3"/>
            <a:endCxn id="24" idx="5"/>
          </p:cNvCxnSpPr>
          <p:nvPr/>
        </p:nvCxnSpPr>
        <p:spPr>
          <a:xfrm flipH="1">
            <a:off x="3260501" y="5235795"/>
            <a:ext cx="5672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EBC52C77-1D1E-5AE6-9D23-1F8A24BC5B23}"/>
              </a:ext>
            </a:extLst>
          </p:cNvPr>
          <p:cNvCxnSpPr>
            <a:cxnSpLocks/>
            <a:endCxn id="35" idx="7"/>
          </p:cNvCxnSpPr>
          <p:nvPr/>
        </p:nvCxnSpPr>
        <p:spPr>
          <a:xfrm flipH="1">
            <a:off x="3980501" y="1483059"/>
            <a:ext cx="2072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31965219-F77C-76C4-6261-6B8A72AF429E}"/>
              </a:ext>
            </a:extLst>
          </p:cNvPr>
          <p:cNvCxnSpPr>
            <a:cxnSpLocks/>
            <a:endCxn id="35" idx="5"/>
          </p:cNvCxnSpPr>
          <p:nvPr/>
        </p:nvCxnSpPr>
        <p:spPr>
          <a:xfrm flipH="1" flipV="1">
            <a:off x="3980501" y="16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C5EC207-C359-D462-5FBA-AF7643A08705}"/>
              </a:ext>
            </a:extLst>
          </p:cNvPr>
          <p:cNvCxnSpPr>
            <a:cxnSpLocks/>
            <a:endCxn id="36" idx="7"/>
          </p:cNvCxnSpPr>
          <p:nvPr/>
        </p:nvCxnSpPr>
        <p:spPr>
          <a:xfrm flipH="1">
            <a:off x="3980501" y="19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268C0F9-8AB2-0AE9-48A4-A3B91DF5476E}"/>
              </a:ext>
            </a:extLst>
          </p:cNvPr>
          <p:cNvCxnSpPr>
            <a:cxnSpLocks/>
            <a:endCxn id="36" idx="5"/>
          </p:cNvCxnSpPr>
          <p:nvPr/>
        </p:nvCxnSpPr>
        <p:spPr>
          <a:xfrm flipH="1" flipV="1">
            <a:off x="3980501" y="23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45365C6-B66C-8C76-F06F-5F178EF35EDB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3980501" y="27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2D235BFB-7F97-53D2-4037-675DA81FCEF8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3980501" y="30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E41AB443-81A7-A691-26EF-75BA7B3549AE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3980501" y="343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0DD9B362-8994-5C37-E2A1-AC8309D73038}"/>
              </a:ext>
            </a:extLst>
          </p:cNvPr>
          <p:cNvCxnSpPr>
            <a:cxnSpLocks/>
            <a:endCxn id="38" idx="5"/>
          </p:cNvCxnSpPr>
          <p:nvPr/>
        </p:nvCxnSpPr>
        <p:spPr>
          <a:xfrm flipH="1" flipV="1">
            <a:off x="3980501" y="379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E57C890-0C23-D562-1306-101CCC0BD7B6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3980501" y="415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0C3F0EB4-F4D8-6FE2-4056-AE01637FDC14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3980501" y="451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947A0E73-5B19-4715-E64A-84BDD8174458}"/>
              </a:ext>
            </a:extLst>
          </p:cNvPr>
          <p:cNvCxnSpPr>
            <a:cxnSpLocks/>
            <a:endCxn id="40" idx="7"/>
          </p:cNvCxnSpPr>
          <p:nvPr/>
        </p:nvCxnSpPr>
        <p:spPr>
          <a:xfrm flipH="1">
            <a:off x="3980501" y="4875795"/>
            <a:ext cx="207264" cy="207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823AB85-C971-34D1-1B44-EA9930A94AF6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980501" y="5235795"/>
            <a:ext cx="2072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24545E1-8BD7-936B-AF68-B111F98B1E2E}"/>
              </a:ext>
            </a:extLst>
          </p:cNvPr>
          <p:cNvCxnSpPr>
            <a:cxnSpLocks/>
          </p:cNvCxnSpPr>
          <p:nvPr/>
        </p:nvCxnSpPr>
        <p:spPr>
          <a:xfrm flipV="1">
            <a:off x="828496" y="1417933"/>
            <a:ext cx="2725195" cy="85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450E097D-2325-F031-B0B2-D8E430E46EE6}"/>
              </a:ext>
            </a:extLst>
          </p:cNvPr>
          <p:cNvCxnSpPr>
            <a:cxnSpLocks/>
          </p:cNvCxnSpPr>
          <p:nvPr/>
        </p:nvCxnSpPr>
        <p:spPr>
          <a:xfrm>
            <a:off x="828496" y="5306676"/>
            <a:ext cx="27251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43FC5B0B-01AB-EBCD-26BE-32BC177C5786}"/>
              </a:ext>
            </a:extLst>
          </p:cNvPr>
          <p:cNvCxnSpPr>
            <a:cxnSpLocks/>
          </p:cNvCxnSpPr>
          <p:nvPr/>
        </p:nvCxnSpPr>
        <p:spPr>
          <a:xfrm>
            <a:off x="1019595" y="1451427"/>
            <a:ext cx="0" cy="3816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9E07C718-2FE8-DC33-6EE0-A9EFE088BEC0}"/>
              </a:ext>
            </a:extLst>
          </p:cNvPr>
          <p:cNvSpPr txBox="1"/>
          <p:nvPr/>
        </p:nvSpPr>
        <p:spPr>
          <a:xfrm>
            <a:off x="802251" y="3221206"/>
            <a:ext cx="43468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5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4E6DA4-4B78-17E2-C542-2B4F16817C3D}"/>
              </a:ext>
            </a:extLst>
          </p:cNvPr>
          <p:cNvGrpSpPr/>
          <p:nvPr/>
        </p:nvGrpSpPr>
        <p:grpSpPr>
          <a:xfrm>
            <a:off x="1033330" y="1217069"/>
            <a:ext cx="3154435" cy="4110306"/>
            <a:chOff x="1033330" y="1217069"/>
            <a:chExt cx="3154435" cy="411030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EB7A5DA-BA33-2B39-178F-BABB6D10E3E2}"/>
                </a:ext>
              </a:extLst>
            </p:cNvPr>
            <p:cNvSpPr/>
            <p:nvPr/>
          </p:nvSpPr>
          <p:spPr>
            <a:xfrm>
              <a:off x="1042943" y="1217069"/>
              <a:ext cx="3144822" cy="41103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B0828D-56F9-4FE7-AE8C-2EAEA0581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6133" y="325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CA2949-4D3D-4D59-82A4-35C6BD56F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6133" y="289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169960-8FE2-4BF7-AFE5-1D5E79F24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6133" y="361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A9B387-8184-4B0D-B2D3-D47FA01AD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133" y="253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1A746E-280F-4784-B6D2-3A94881F1E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133" y="325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ACFD6B-5FC1-4612-B34B-2C5480D0C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6133" y="397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C78BF-850C-4D6A-8AF3-43BFFE73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6133" y="217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5A3332-DB13-4A98-BB21-671843711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6133" y="289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6937C8-00E1-4E34-9CE1-37FC150F9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6133" y="361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55E512-2743-416A-BDB4-166518BAA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6133" y="433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1627A5-655F-4E9C-B86D-5CE27F725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6133" y="181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1407F1-C466-4EEA-B105-46864D4CD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6133" y="253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7C405D-3920-4E9A-8344-394ADAA56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6133" y="325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59BD6C-9A4B-4DA4-B590-CD5E6317F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6133" y="397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8A3989-F476-46D4-814F-85F948A5E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6133" y="469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7BC064-D4D9-4A3B-A051-48510821C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6133" y="145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51F943-3BD3-4047-9D6E-C96415B9B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6133" y="217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819F86B-5A61-4672-ABE7-E81C6F867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6133" y="289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07FA73-4D08-417B-BF44-AC3399449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6133" y="361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264C890-12E8-405C-AE78-2ECA9D5FD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6133" y="433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EB5271-9C2F-481D-B930-C14F755B5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6133" y="505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7813A5D-76CA-4389-9B1D-9F25E6B62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6133" y="181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74BBAA-059F-4128-8AE6-B0D335282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6133" y="253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B2B3DC-7643-4486-B1BF-18F333F3B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6133" y="325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94BB8C2-51FF-4F3E-AD98-C5EA97F12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6133" y="397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7274333-7A1D-48D9-AF7A-E646B8748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6133" y="469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EAAF34-B1EF-404F-AD1F-8B3925773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133" y="145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CB0CFF-A966-47F6-BA03-FBA9995DC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133" y="217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27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B846A2-A105-46CA-B9F0-43778AB3F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133" y="289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9B2A6A-9935-4AF9-863C-D12AB6C70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133" y="361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B0BE09-9E78-4793-92A9-C53475063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133" y="433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E65D53-7A5F-4776-8EF2-9AA055E60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6133" y="5051427"/>
              <a:ext cx="216000" cy="216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  <a:endParaRPr lang="zh-CN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C7EEC9C-9C1B-4247-84EE-9440B1F07CAE}"/>
                </a:ext>
              </a:extLst>
            </p:cNvPr>
            <p:cNvCxnSpPr>
              <a:cxnSpLocks/>
              <a:stCxn id="5" idx="3"/>
              <a:endCxn id="4" idx="7"/>
            </p:cNvCxnSpPr>
            <p:nvPr/>
          </p:nvCxnSpPr>
          <p:spPr>
            <a:xfrm flipH="1">
              <a:off x="1460501" y="30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9D36C0-8290-4F9C-A6F1-974CBE275B0A}"/>
                </a:ext>
              </a:extLst>
            </p:cNvPr>
            <p:cNvCxnSpPr>
              <a:cxnSpLocks/>
              <a:stCxn id="6" idx="1"/>
              <a:endCxn id="4" idx="5"/>
            </p:cNvCxnSpPr>
            <p:nvPr/>
          </p:nvCxnSpPr>
          <p:spPr>
            <a:xfrm flipH="1" flipV="1">
              <a:off x="1460501" y="34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E754932-5ED0-438F-B289-50F53EE55F42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1820501" y="27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3D4EBBD-E1E0-4938-8669-F49848D90CB2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1820501" y="30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5B6DF7F-3FFA-4719-A890-4E9A634B8B0F}"/>
                </a:ext>
              </a:extLst>
            </p:cNvPr>
            <p:cNvCxnSpPr>
              <a:cxnSpLocks/>
              <a:stCxn id="8" idx="3"/>
              <a:endCxn id="6" idx="7"/>
            </p:cNvCxnSpPr>
            <p:nvPr/>
          </p:nvCxnSpPr>
          <p:spPr>
            <a:xfrm flipH="1">
              <a:off x="1820501" y="34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6A92E0A-72B3-410F-9286-0FDC6BC2F54F}"/>
                </a:ext>
              </a:extLst>
            </p:cNvPr>
            <p:cNvCxnSpPr>
              <a:cxnSpLocks/>
              <a:stCxn id="9" idx="1"/>
              <a:endCxn id="6" idx="5"/>
            </p:cNvCxnSpPr>
            <p:nvPr/>
          </p:nvCxnSpPr>
          <p:spPr>
            <a:xfrm flipH="1" flipV="1">
              <a:off x="1820501" y="37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374B2E8-90D2-427E-BFE0-5F4C4DD4B4D3}"/>
                </a:ext>
              </a:extLst>
            </p:cNvPr>
            <p:cNvCxnSpPr>
              <a:cxnSpLocks/>
              <a:stCxn id="10" idx="3"/>
              <a:endCxn id="7" idx="7"/>
            </p:cNvCxnSpPr>
            <p:nvPr/>
          </p:nvCxnSpPr>
          <p:spPr>
            <a:xfrm flipH="1">
              <a:off x="2180501" y="23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B082670-7EAA-4E7A-A1B0-A3D3B25F0E34}"/>
                </a:ext>
              </a:extLst>
            </p:cNvPr>
            <p:cNvCxnSpPr>
              <a:cxnSpLocks/>
              <a:stCxn id="11" idx="1"/>
              <a:endCxn id="7" idx="5"/>
            </p:cNvCxnSpPr>
            <p:nvPr/>
          </p:nvCxnSpPr>
          <p:spPr>
            <a:xfrm flipH="1" flipV="1">
              <a:off x="2180501" y="27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EDFAC2F-BB94-4AE3-B15B-2708325D9AC1}"/>
                </a:ext>
              </a:extLst>
            </p:cNvPr>
            <p:cNvCxnSpPr>
              <a:cxnSpLocks/>
              <a:stCxn id="11" idx="3"/>
              <a:endCxn id="8" idx="7"/>
            </p:cNvCxnSpPr>
            <p:nvPr/>
          </p:nvCxnSpPr>
          <p:spPr>
            <a:xfrm flipH="1">
              <a:off x="2180501" y="30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28A9FB3-440A-4A4D-A4D2-AE1332DB690E}"/>
                </a:ext>
              </a:extLst>
            </p:cNvPr>
            <p:cNvCxnSpPr>
              <a:cxnSpLocks/>
              <a:stCxn id="12" idx="1"/>
              <a:endCxn id="8" idx="5"/>
            </p:cNvCxnSpPr>
            <p:nvPr/>
          </p:nvCxnSpPr>
          <p:spPr>
            <a:xfrm flipH="1" flipV="1">
              <a:off x="2180501" y="34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E66B397-FEE6-436A-940C-D83FE08BC9B9}"/>
                </a:ext>
              </a:extLst>
            </p:cNvPr>
            <p:cNvCxnSpPr>
              <a:cxnSpLocks/>
              <a:stCxn id="12" idx="3"/>
              <a:endCxn id="9" idx="7"/>
            </p:cNvCxnSpPr>
            <p:nvPr/>
          </p:nvCxnSpPr>
          <p:spPr>
            <a:xfrm flipH="1">
              <a:off x="2180501" y="37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C3B8572-169B-434C-A102-CD3857D63637}"/>
                </a:ext>
              </a:extLst>
            </p:cNvPr>
            <p:cNvCxnSpPr>
              <a:cxnSpLocks/>
              <a:stCxn id="13" idx="1"/>
              <a:endCxn id="9" idx="5"/>
            </p:cNvCxnSpPr>
            <p:nvPr/>
          </p:nvCxnSpPr>
          <p:spPr>
            <a:xfrm flipH="1" flipV="1">
              <a:off x="2180501" y="41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17AE3CC-C170-41C2-A9B2-7F85D44D0EFF}"/>
                </a:ext>
              </a:extLst>
            </p:cNvPr>
            <p:cNvCxnSpPr>
              <a:cxnSpLocks/>
              <a:stCxn id="14" idx="3"/>
              <a:endCxn id="10" idx="7"/>
            </p:cNvCxnSpPr>
            <p:nvPr/>
          </p:nvCxnSpPr>
          <p:spPr>
            <a:xfrm flipH="1">
              <a:off x="2540501" y="19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A1166CC-227D-45F6-B0F8-7B38071746D6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2540501" y="23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FEA47D7-ED54-479A-8EBB-88A1D26AD3D1}"/>
                </a:ext>
              </a:extLst>
            </p:cNvPr>
            <p:cNvCxnSpPr>
              <a:cxnSpLocks/>
              <a:stCxn id="15" idx="3"/>
              <a:endCxn id="11" idx="7"/>
            </p:cNvCxnSpPr>
            <p:nvPr/>
          </p:nvCxnSpPr>
          <p:spPr>
            <a:xfrm flipH="1">
              <a:off x="2540501" y="27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882EBD5-3E58-4903-86C2-F34428B0D566}"/>
                </a:ext>
              </a:extLst>
            </p:cNvPr>
            <p:cNvCxnSpPr>
              <a:cxnSpLocks/>
              <a:stCxn id="16" idx="1"/>
              <a:endCxn id="11" idx="5"/>
            </p:cNvCxnSpPr>
            <p:nvPr/>
          </p:nvCxnSpPr>
          <p:spPr>
            <a:xfrm flipH="1" flipV="1">
              <a:off x="2540501" y="30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03A4EA1-0E9F-40AA-840C-E7DAE1867E92}"/>
                </a:ext>
              </a:extLst>
            </p:cNvPr>
            <p:cNvCxnSpPr>
              <a:cxnSpLocks/>
              <a:stCxn id="16" idx="3"/>
              <a:endCxn id="12" idx="7"/>
            </p:cNvCxnSpPr>
            <p:nvPr/>
          </p:nvCxnSpPr>
          <p:spPr>
            <a:xfrm flipH="1">
              <a:off x="2540501" y="34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698695E-EEC3-47AC-9054-B3C7F629012D}"/>
                </a:ext>
              </a:extLst>
            </p:cNvPr>
            <p:cNvCxnSpPr>
              <a:cxnSpLocks/>
              <a:stCxn id="17" idx="1"/>
              <a:endCxn id="12" idx="5"/>
            </p:cNvCxnSpPr>
            <p:nvPr/>
          </p:nvCxnSpPr>
          <p:spPr>
            <a:xfrm flipH="1" flipV="1">
              <a:off x="2540501" y="37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F67E653-2C45-4292-92D9-B935365770DB}"/>
                </a:ext>
              </a:extLst>
            </p:cNvPr>
            <p:cNvCxnSpPr>
              <a:cxnSpLocks/>
              <a:stCxn id="17" idx="3"/>
              <a:endCxn id="13" idx="7"/>
            </p:cNvCxnSpPr>
            <p:nvPr/>
          </p:nvCxnSpPr>
          <p:spPr>
            <a:xfrm flipH="1">
              <a:off x="2540501" y="41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0BAB56B-5935-4A27-8E99-FF35877BA722}"/>
                </a:ext>
              </a:extLst>
            </p:cNvPr>
            <p:cNvCxnSpPr>
              <a:cxnSpLocks/>
              <a:stCxn id="18" idx="1"/>
              <a:endCxn id="13" idx="5"/>
            </p:cNvCxnSpPr>
            <p:nvPr/>
          </p:nvCxnSpPr>
          <p:spPr>
            <a:xfrm flipH="1" flipV="1">
              <a:off x="2540501" y="45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9224EBF8-F70C-45EB-A476-D5D64727AFD8}"/>
                </a:ext>
              </a:extLst>
            </p:cNvPr>
            <p:cNvCxnSpPr>
              <a:cxnSpLocks/>
              <a:stCxn id="19" idx="3"/>
              <a:endCxn id="14" idx="7"/>
            </p:cNvCxnSpPr>
            <p:nvPr/>
          </p:nvCxnSpPr>
          <p:spPr>
            <a:xfrm flipH="1">
              <a:off x="2900501" y="16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1D1487D-4DF9-43DC-8FCE-F6B65946D2B8}"/>
                </a:ext>
              </a:extLst>
            </p:cNvPr>
            <p:cNvCxnSpPr>
              <a:cxnSpLocks/>
              <a:stCxn id="20" idx="1"/>
              <a:endCxn id="14" idx="5"/>
            </p:cNvCxnSpPr>
            <p:nvPr/>
          </p:nvCxnSpPr>
          <p:spPr>
            <a:xfrm flipH="1" flipV="1">
              <a:off x="2900501" y="19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49D18C5-EBA1-4228-AB60-66D07472CC54}"/>
                </a:ext>
              </a:extLst>
            </p:cNvPr>
            <p:cNvCxnSpPr>
              <a:cxnSpLocks/>
              <a:stCxn id="20" idx="3"/>
              <a:endCxn id="15" idx="7"/>
            </p:cNvCxnSpPr>
            <p:nvPr/>
          </p:nvCxnSpPr>
          <p:spPr>
            <a:xfrm flipH="1">
              <a:off x="2900501" y="23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51C0859-8960-47B3-A775-BF1116299F3F}"/>
                </a:ext>
              </a:extLst>
            </p:cNvPr>
            <p:cNvCxnSpPr>
              <a:cxnSpLocks/>
              <a:stCxn id="21" idx="1"/>
              <a:endCxn id="15" idx="5"/>
            </p:cNvCxnSpPr>
            <p:nvPr/>
          </p:nvCxnSpPr>
          <p:spPr>
            <a:xfrm flipH="1" flipV="1">
              <a:off x="2900501" y="27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5FCF8D2-F4F1-4696-82B4-92DF86400695}"/>
                </a:ext>
              </a:extLst>
            </p:cNvPr>
            <p:cNvCxnSpPr>
              <a:cxnSpLocks/>
              <a:stCxn id="21" idx="3"/>
              <a:endCxn id="16" idx="7"/>
            </p:cNvCxnSpPr>
            <p:nvPr/>
          </p:nvCxnSpPr>
          <p:spPr>
            <a:xfrm flipH="1">
              <a:off x="2900501" y="30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7579363A-0462-445D-8C0A-293015561689}"/>
                </a:ext>
              </a:extLst>
            </p:cNvPr>
            <p:cNvCxnSpPr>
              <a:cxnSpLocks/>
              <a:stCxn id="22" idx="1"/>
              <a:endCxn id="16" idx="5"/>
            </p:cNvCxnSpPr>
            <p:nvPr/>
          </p:nvCxnSpPr>
          <p:spPr>
            <a:xfrm flipH="1" flipV="1">
              <a:off x="2900501" y="34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7CECA5F-C705-4057-BC00-17A198F1D457}"/>
                </a:ext>
              </a:extLst>
            </p:cNvPr>
            <p:cNvCxnSpPr>
              <a:cxnSpLocks/>
              <a:stCxn id="22" idx="3"/>
              <a:endCxn id="17" idx="7"/>
            </p:cNvCxnSpPr>
            <p:nvPr/>
          </p:nvCxnSpPr>
          <p:spPr>
            <a:xfrm flipH="1">
              <a:off x="2900501" y="37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CAF67CF-E4EB-42EE-9915-7C318D2BDAAA}"/>
                </a:ext>
              </a:extLst>
            </p:cNvPr>
            <p:cNvCxnSpPr>
              <a:cxnSpLocks/>
              <a:stCxn id="23" idx="1"/>
              <a:endCxn id="17" idx="5"/>
            </p:cNvCxnSpPr>
            <p:nvPr/>
          </p:nvCxnSpPr>
          <p:spPr>
            <a:xfrm flipH="1" flipV="1">
              <a:off x="2900501" y="41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7FC3087C-A3A5-41F6-8BA4-F9FAC35FCAC7}"/>
                </a:ext>
              </a:extLst>
            </p:cNvPr>
            <p:cNvCxnSpPr>
              <a:cxnSpLocks/>
              <a:stCxn id="23" idx="3"/>
              <a:endCxn id="18" idx="7"/>
            </p:cNvCxnSpPr>
            <p:nvPr/>
          </p:nvCxnSpPr>
          <p:spPr>
            <a:xfrm flipH="1">
              <a:off x="2900501" y="45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47F6227-DE9D-4D95-A013-C1ADC16C66A7}"/>
                </a:ext>
              </a:extLst>
            </p:cNvPr>
            <p:cNvCxnSpPr>
              <a:cxnSpLocks/>
              <a:stCxn id="24" idx="1"/>
              <a:endCxn id="18" idx="5"/>
            </p:cNvCxnSpPr>
            <p:nvPr/>
          </p:nvCxnSpPr>
          <p:spPr>
            <a:xfrm flipH="1" flipV="1">
              <a:off x="2900501" y="48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DD655F1-A6CA-4170-9F62-A75936508079}"/>
                </a:ext>
              </a:extLst>
            </p:cNvPr>
            <p:cNvCxnSpPr>
              <a:cxnSpLocks/>
              <a:stCxn id="35" idx="1"/>
              <a:endCxn id="19" idx="7"/>
            </p:cNvCxnSpPr>
            <p:nvPr/>
          </p:nvCxnSpPr>
          <p:spPr>
            <a:xfrm flipH="1">
              <a:off x="3260501" y="1483059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270D5E8-6B8A-4C68-9ED5-9DEF53BDC780}"/>
                </a:ext>
              </a:extLst>
            </p:cNvPr>
            <p:cNvCxnSpPr>
              <a:cxnSpLocks/>
              <a:stCxn id="30" idx="1"/>
              <a:endCxn id="19" idx="5"/>
            </p:cNvCxnSpPr>
            <p:nvPr/>
          </p:nvCxnSpPr>
          <p:spPr>
            <a:xfrm flipH="1" flipV="1">
              <a:off x="3260501" y="16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E9F65B8-2741-49D8-B130-C4B1D944071E}"/>
                </a:ext>
              </a:extLst>
            </p:cNvPr>
            <p:cNvCxnSpPr>
              <a:cxnSpLocks/>
              <a:stCxn id="30" idx="3"/>
              <a:endCxn id="20" idx="7"/>
            </p:cNvCxnSpPr>
            <p:nvPr/>
          </p:nvCxnSpPr>
          <p:spPr>
            <a:xfrm flipH="1">
              <a:off x="3260501" y="19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65EDD07F-1027-497E-A6E8-A679E7D23F2A}"/>
                </a:ext>
              </a:extLst>
            </p:cNvPr>
            <p:cNvCxnSpPr>
              <a:cxnSpLocks/>
              <a:stCxn id="31" idx="1"/>
              <a:endCxn id="20" idx="5"/>
            </p:cNvCxnSpPr>
            <p:nvPr/>
          </p:nvCxnSpPr>
          <p:spPr>
            <a:xfrm flipH="1" flipV="1">
              <a:off x="3260501" y="23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974E5FC-42D6-4C5E-98F6-8A43FF630BFD}"/>
                </a:ext>
              </a:extLst>
            </p:cNvPr>
            <p:cNvCxnSpPr>
              <a:cxnSpLocks/>
              <a:stCxn id="31" idx="3"/>
              <a:endCxn id="21" idx="7"/>
            </p:cNvCxnSpPr>
            <p:nvPr/>
          </p:nvCxnSpPr>
          <p:spPr>
            <a:xfrm flipH="1">
              <a:off x="3260501" y="27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0A8A518-36EF-43CF-9BA4-32714711E8B3}"/>
                </a:ext>
              </a:extLst>
            </p:cNvPr>
            <p:cNvCxnSpPr>
              <a:cxnSpLocks/>
              <a:stCxn id="32" idx="1"/>
              <a:endCxn id="21" idx="5"/>
            </p:cNvCxnSpPr>
            <p:nvPr/>
          </p:nvCxnSpPr>
          <p:spPr>
            <a:xfrm flipH="1" flipV="1">
              <a:off x="3260501" y="30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1AE7BAC2-1915-4F04-B958-DBDAAF08A889}"/>
                </a:ext>
              </a:extLst>
            </p:cNvPr>
            <p:cNvCxnSpPr>
              <a:cxnSpLocks/>
              <a:stCxn id="32" idx="3"/>
              <a:endCxn id="22" idx="7"/>
            </p:cNvCxnSpPr>
            <p:nvPr/>
          </p:nvCxnSpPr>
          <p:spPr>
            <a:xfrm flipH="1">
              <a:off x="3260501" y="34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CFFB2E8-CFCE-482B-BA71-031935661C39}"/>
                </a:ext>
              </a:extLst>
            </p:cNvPr>
            <p:cNvCxnSpPr>
              <a:cxnSpLocks/>
              <a:stCxn id="33" idx="1"/>
              <a:endCxn id="22" idx="5"/>
            </p:cNvCxnSpPr>
            <p:nvPr/>
          </p:nvCxnSpPr>
          <p:spPr>
            <a:xfrm flipH="1" flipV="1">
              <a:off x="3260501" y="37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3B85EB99-45A7-4D50-A183-E954BCD08C37}"/>
                </a:ext>
              </a:extLst>
            </p:cNvPr>
            <p:cNvCxnSpPr>
              <a:cxnSpLocks/>
              <a:stCxn id="33" idx="3"/>
              <a:endCxn id="23" idx="7"/>
            </p:cNvCxnSpPr>
            <p:nvPr/>
          </p:nvCxnSpPr>
          <p:spPr>
            <a:xfrm flipH="1">
              <a:off x="3260501" y="41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2EB2065E-B0F1-4014-9FAF-70CCE573F039}"/>
                </a:ext>
              </a:extLst>
            </p:cNvPr>
            <p:cNvCxnSpPr>
              <a:cxnSpLocks/>
              <a:stCxn id="34" idx="1"/>
              <a:endCxn id="23" idx="5"/>
            </p:cNvCxnSpPr>
            <p:nvPr/>
          </p:nvCxnSpPr>
          <p:spPr>
            <a:xfrm flipH="1" flipV="1">
              <a:off x="3260501" y="45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8BF26B4-CC8C-4A9C-A94A-5026328765AA}"/>
                </a:ext>
              </a:extLst>
            </p:cNvPr>
            <p:cNvCxnSpPr>
              <a:cxnSpLocks/>
              <a:stCxn id="35" idx="3"/>
              <a:endCxn id="30" idx="7"/>
            </p:cNvCxnSpPr>
            <p:nvPr/>
          </p:nvCxnSpPr>
          <p:spPr>
            <a:xfrm flipH="1">
              <a:off x="3620501" y="16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F57F8438-15BA-49B0-9E32-7397C2C38DE1}"/>
                </a:ext>
              </a:extLst>
            </p:cNvPr>
            <p:cNvCxnSpPr>
              <a:cxnSpLocks/>
              <a:stCxn id="36" idx="1"/>
              <a:endCxn id="30" idx="5"/>
            </p:cNvCxnSpPr>
            <p:nvPr/>
          </p:nvCxnSpPr>
          <p:spPr>
            <a:xfrm flipH="1" flipV="1">
              <a:off x="3620501" y="19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B65B50F1-59AA-45E2-9CF3-72A54C71C163}"/>
                </a:ext>
              </a:extLst>
            </p:cNvPr>
            <p:cNvCxnSpPr>
              <a:cxnSpLocks/>
              <a:stCxn id="36" idx="3"/>
              <a:endCxn id="31" idx="7"/>
            </p:cNvCxnSpPr>
            <p:nvPr/>
          </p:nvCxnSpPr>
          <p:spPr>
            <a:xfrm flipH="1">
              <a:off x="3620501" y="23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43EB3E5D-B453-45F1-9217-EB1E8EE7B0F6}"/>
                </a:ext>
              </a:extLst>
            </p:cNvPr>
            <p:cNvCxnSpPr>
              <a:cxnSpLocks/>
              <a:stCxn id="37" idx="1"/>
              <a:endCxn id="31" idx="5"/>
            </p:cNvCxnSpPr>
            <p:nvPr/>
          </p:nvCxnSpPr>
          <p:spPr>
            <a:xfrm flipH="1" flipV="1">
              <a:off x="3620501" y="27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980DB410-1A8C-45AC-8BB1-6ECB1603C80F}"/>
                </a:ext>
              </a:extLst>
            </p:cNvPr>
            <p:cNvCxnSpPr>
              <a:cxnSpLocks/>
              <a:stCxn id="37" idx="3"/>
              <a:endCxn id="32" idx="7"/>
            </p:cNvCxnSpPr>
            <p:nvPr/>
          </p:nvCxnSpPr>
          <p:spPr>
            <a:xfrm flipH="1">
              <a:off x="3620501" y="30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8C3C1B7-9B35-4752-9879-46BCB8259C15}"/>
                </a:ext>
              </a:extLst>
            </p:cNvPr>
            <p:cNvCxnSpPr>
              <a:cxnSpLocks/>
              <a:stCxn id="38" idx="1"/>
              <a:endCxn id="32" idx="5"/>
            </p:cNvCxnSpPr>
            <p:nvPr/>
          </p:nvCxnSpPr>
          <p:spPr>
            <a:xfrm flipH="1" flipV="1">
              <a:off x="3620501" y="34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E68BB588-4327-4B69-BF29-BE9D09F1ABDF}"/>
                </a:ext>
              </a:extLst>
            </p:cNvPr>
            <p:cNvCxnSpPr>
              <a:cxnSpLocks/>
              <a:stCxn id="38" idx="3"/>
              <a:endCxn id="33" idx="7"/>
            </p:cNvCxnSpPr>
            <p:nvPr/>
          </p:nvCxnSpPr>
          <p:spPr>
            <a:xfrm flipH="1">
              <a:off x="3620501" y="37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0EDE3EA8-5A13-4161-A38A-36AD242D6EC5}"/>
                </a:ext>
              </a:extLst>
            </p:cNvPr>
            <p:cNvCxnSpPr>
              <a:cxnSpLocks/>
              <a:stCxn id="39" idx="1"/>
              <a:endCxn id="33" idx="5"/>
            </p:cNvCxnSpPr>
            <p:nvPr/>
          </p:nvCxnSpPr>
          <p:spPr>
            <a:xfrm flipH="1" flipV="1">
              <a:off x="3620501" y="41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42C430F-6787-429D-81FD-426C86D92F9B}"/>
                </a:ext>
              </a:extLst>
            </p:cNvPr>
            <p:cNvCxnSpPr>
              <a:cxnSpLocks/>
              <a:stCxn id="39" idx="3"/>
              <a:endCxn id="34" idx="7"/>
            </p:cNvCxnSpPr>
            <p:nvPr/>
          </p:nvCxnSpPr>
          <p:spPr>
            <a:xfrm flipH="1">
              <a:off x="3620501" y="45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77E7EAF9-3026-49EE-BA7D-C1E872C06BD1}"/>
                </a:ext>
              </a:extLst>
            </p:cNvPr>
            <p:cNvCxnSpPr>
              <a:cxnSpLocks/>
              <a:stCxn id="40" idx="1"/>
              <a:endCxn id="34" idx="5"/>
            </p:cNvCxnSpPr>
            <p:nvPr/>
          </p:nvCxnSpPr>
          <p:spPr>
            <a:xfrm flipH="1" flipV="1">
              <a:off x="3620501" y="48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664977D-FCB7-45AB-B5C8-C7A51BA2D653}"/>
                </a:ext>
              </a:extLst>
            </p:cNvPr>
            <p:cNvCxnSpPr>
              <a:cxnSpLocks/>
              <a:stCxn id="34" idx="3"/>
              <a:endCxn id="24" idx="7"/>
            </p:cNvCxnSpPr>
            <p:nvPr/>
          </p:nvCxnSpPr>
          <p:spPr>
            <a:xfrm flipH="1">
              <a:off x="3260501" y="48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ED8ACAF1-5BBC-484A-BE0D-240E557CAE5B}"/>
                </a:ext>
              </a:extLst>
            </p:cNvPr>
            <p:cNvCxnSpPr>
              <a:cxnSpLocks/>
              <a:stCxn id="40" idx="3"/>
              <a:endCxn id="24" idx="5"/>
            </p:cNvCxnSpPr>
            <p:nvPr/>
          </p:nvCxnSpPr>
          <p:spPr>
            <a:xfrm flipH="1">
              <a:off x="3260501" y="5235795"/>
              <a:ext cx="56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EBC52C77-1D1E-5AE6-9D23-1F8A24BC5B23}"/>
                </a:ext>
              </a:extLst>
            </p:cNvPr>
            <p:cNvCxnSpPr>
              <a:cxnSpLocks/>
              <a:endCxn id="35" idx="7"/>
            </p:cNvCxnSpPr>
            <p:nvPr/>
          </p:nvCxnSpPr>
          <p:spPr>
            <a:xfrm flipH="1">
              <a:off x="3980501" y="1483059"/>
              <a:ext cx="20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31965219-F77C-76C4-6261-6B8A72AF429E}"/>
                </a:ext>
              </a:extLst>
            </p:cNvPr>
            <p:cNvCxnSpPr>
              <a:cxnSpLocks/>
              <a:endCxn id="35" idx="5"/>
            </p:cNvCxnSpPr>
            <p:nvPr/>
          </p:nvCxnSpPr>
          <p:spPr>
            <a:xfrm flipH="1" flipV="1">
              <a:off x="3980501" y="16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5C5EC207-C359-D462-5FBA-AF7643A08705}"/>
                </a:ext>
              </a:extLst>
            </p:cNvPr>
            <p:cNvCxnSpPr>
              <a:cxnSpLocks/>
              <a:endCxn id="36" idx="7"/>
            </p:cNvCxnSpPr>
            <p:nvPr/>
          </p:nvCxnSpPr>
          <p:spPr>
            <a:xfrm flipH="1">
              <a:off x="3980501" y="19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D268C0F9-8AB2-0AE9-48A4-A3B91DF5476E}"/>
                </a:ext>
              </a:extLst>
            </p:cNvPr>
            <p:cNvCxnSpPr>
              <a:cxnSpLocks/>
              <a:endCxn id="36" idx="5"/>
            </p:cNvCxnSpPr>
            <p:nvPr/>
          </p:nvCxnSpPr>
          <p:spPr>
            <a:xfrm flipH="1" flipV="1">
              <a:off x="3980501" y="23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745365C6-B66C-8C76-F06F-5F178EF35EDB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3980501" y="27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2D235BFB-7F97-53D2-4037-675DA81FCEF8}"/>
                </a:ext>
              </a:extLst>
            </p:cNvPr>
            <p:cNvCxnSpPr>
              <a:cxnSpLocks/>
              <a:endCxn id="37" idx="5"/>
            </p:cNvCxnSpPr>
            <p:nvPr/>
          </p:nvCxnSpPr>
          <p:spPr>
            <a:xfrm flipH="1" flipV="1">
              <a:off x="3980501" y="30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E41AB443-81A7-A691-26EF-75BA7B3549AE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H="1">
              <a:off x="3980501" y="343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0DD9B362-8994-5C37-E2A1-AC8309D73038}"/>
                </a:ext>
              </a:extLst>
            </p:cNvPr>
            <p:cNvCxnSpPr>
              <a:cxnSpLocks/>
              <a:endCxn id="38" idx="5"/>
            </p:cNvCxnSpPr>
            <p:nvPr/>
          </p:nvCxnSpPr>
          <p:spPr>
            <a:xfrm flipH="1" flipV="1">
              <a:off x="3980501" y="379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0E57C890-0C23-D562-1306-101CCC0BD7B6}"/>
                </a:ext>
              </a:extLst>
            </p:cNvPr>
            <p:cNvCxnSpPr>
              <a:cxnSpLocks/>
              <a:endCxn id="39" idx="7"/>
            </p:cNvCxnSpPr>
            <p:nvPr/>
          </p:nvCxnSpPr>
          <p:spPr>
            <a:xfrm flipH="1">
              <a:off x="3980501" y="415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0C3F0EB4-F4D8-6FE2-4056-AE01637FDC14}"/>
                </a:ext>
              </a:extLst>
            </p:cNvPr>
            <p:cNvCxnSpPr>
              <a:cxnSpLocks/>
              <a:endCxn id="39" idx="5"/>
            </p:cNvCxnSpPr>
            <p:nvPr/>
          </p:nvCxnSpPr>
          <p:spPr>
            <a:xfrm flipH="1" flipV="1">
              <a:off x="3980501" y="451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947A0E73-5B19-4715-E64A-84BDD8174458}"/>
                </a:ext>
              </a:extLst>
            </p:cNvPr>
            <p:cNvCxnSpPr>
              <a:cxnSpLocks/>
              <a:endCxn id="40" idx="7"/>
            </p:cNvCxnSpPr>
            <p:nvPr/>
          </p:nvCxnSpPr>
          <p:spPr>
            <a:xfrm flipH="1">
              <a:off x="3980501" y="4875795"/>
              <a:ext cx="207264" cy="20726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9823AB85-C971-34D1-1B44-EA9930A94AF6}"/>
                </a:ext>
              </a:extLst>
            </p:cNvPr>
            <p:cNvCxnSpPr>
              <a:cxnSpLocks/>
              <a:endCxn id="40" idx="5"/>
            </p:cNvCxnSpPr>
            <p:nvPr/>
          </p:nvCxnSpPr>
          <p:spPr>
            <a:xfrm flipH="1">
              <a:off x="3980501" y="5235795"/>
              <a:ext cx="20726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9E07C718-2FE8-DC33-6EE0-A9EFE088BEC0}"/>
                </a:ext>
              </a:extLst>
            </p:cNvPr>
            <p:cNvSpPr txBox="1"/>
            <p:nvPr/>
          </p:nvSpPr>
          <p:spPr>
            <a:xfrm>
              <a:off x="1033330" y="3031231"/>
              <a:ext cx="6229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Layer 1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B7002F4-CB0B-0FCD-4F9E-CE3E8E0C775C}"/>
                </a:ext>
              </a:extLst>
            </p:cNvPr>
            <p:cNvSpPr txBox="1"/>
            <p:nvPr/>
          </p:nvSpPr>
          <p:spPr>
            <a:xfrm>
              <a:off x="1384133" y="2668995"/>
              <a:ext cx="6229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Layer 2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D1A80B3-517D-8D27-A8FE-DF28EA9A84CD}"/>
                </a:ext>
              </a:extLst>
            </p:cNvPr>
            <p:cNvSpPr txBox="1"/>
            <p:nvPr/>
          </p:nvSpPr>
          <p:spPr>
            <a:xfrm>
              <a:off x="1774653" y="2308053"/>
              <a:ext cx="6229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Layer 3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46160F-8364-EA28-393D-02AC25BF3F6A}"/>
                </a:ext>
              </a:extLst>
            </p:cNvPr>
            <p:cNvSpPr txBox="1"/>
            <p:nvPr/>
          </p:nvSpPr>
          <p:spPr>
            <a:xfrm>
              <a:off x="2124778" y="1948692"/>
              <a:ext cx="6229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Layer 4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7272982-AE32-9843-B857-5044DA5C77A7}"/>
                </a:ext>
              </a:extLst>
            </p:cNvPr>
            <p:cNvSpPr txBox="1"/>
            <p:nvPr/>
          </p:nvSpPr>
          <p:spPr>
            <a:xfrm>
              <a:off x="2494653" y="1587901"/>
              <a:ext cx="6229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Layer 5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F70B162-E2FF-F5AB-6650-0CAE66775BF5}"/>
                </a:ext>
              </a:extLst>
            </p:cNvPr>
            <p:cNvSpPr txBox="1"/>
            <p:nvPr/>
          </p:nvSpPr>
          <p:spPr>
            <a:xfrm>
              <a:off x="2829450" y="1228655"/>
              <a:ext cx="13583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Layer 6            Layer 8</a:t>
              </a:r>
              <a:endParaRPr lang="zh-CN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1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9C8C334-E0D8-6598-4DF8-CFAAA89ACBED}"/>
              </a:ext>
            </a:extLst>
          </p:cNvPr>
          <p:cNvGrpSpPr/>
          <p:nvPr/>
        </p:nvGrpSpPr>
        <p:grpSpPr>
          <a:xfrm>
            <a:off x="942109" y="1541721"/>
            <a:ext cx="10584873" cy="3497086"/>
            <a:chOff x="942109" y="1541721"/>
            <a:chExt cx="10584873" cy="34970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ED82AB-63E2-3DC4-8BF0-64F6B569ADDD}"/>
                </a:ext>
              </a:extLst>
            </p:cNvPr>
            <p:cNvSpPr/>
            <p:nvPr/>
          </p:nvSpPr>
          <p:spPr>
            <a:xfrm>
              <a:off x="942109" y="1541721"/>
              <a:ext cx="10584873" cy="3497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E9E367-8DC7-81A4-BCA7-A756A7B604C2}"/>
                </a:ext>
              </a:extLst>
            </p:cNvPr>
            <p:cNvGrpSpPr/>
            <p:nvPr/>
          </p:nvGrpSpPr>
          <p:grpSpPr>
            <a:xfrm>
              <a:off x="1050755" y="3055373"/>
              <a:ext cx="5314325" cy="568029"/>
              <a:chOff x="861221" y="2957951"/>
              <a:chExt cx="5314325" cy="568029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EB7A5DA-BA33-2B39-178F-BABB6D10E3E2}"/>
                  </a:ext>
                </a:extLst>
              </p:cNvPr>
              <p:cNvSpPr/>
              <p:nvPr/>
            </p:nvSpPr>
            <p:spPr>
              <a:xfrm>
                <a:off x="861222" y="2957951"/>
                <a:ext cx="5314324" cy="5680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E473CE8F-EFA2-F53A-E7F4-4B8B944C1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1768" y="3064632"/>
                <a:ext cx="360000" cy="3600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41BA279-F574-CEE7-DF78-775B59F4F890}"/>
                  </a:ext>
                </a:extLst>
              </p:cNvPr>
              <p:cNvCxnSpPr>
                <a:cxnSpLocks/>
                <a:endCxn id="25" idx="3"/>
              </p:cNvCxnSpPr>
              <p:nvPr/>
            </p:nvCxnSpPr>
            <p:spPr>
              <a:xfrm flipH="1">
                <a:off x="1671768" y="3244632"/>
                <a:ext cx="4510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8A1FDE3D-CFAF-E680-EC3A-7834A3CF9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221" y="3245707"/>
                <a:ext cx="4510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Rectangle: Rounded Corners 311">
                <a:extLst>
                  <a:ext uri="{FF2B5EF4-FFF2-40B4-BE49-F238E27FC236}">
                    <a16:creationId xmlns:a16="http://schemas.microsoft.com/office/drawing/2014/main" id="{10813698-ECAD-CFB1-9F01-75D7DF455E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2315" y="3064632"/>
                <a:ext cx="360000" cy="3600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F9F07D4E-2081-AFB3-617A-77B6DD26C093}"/>
                  </a:ext>
                </a:extLst>
              </p:cNvPr>
              <p:cNvCxnSpPr>
                <a:cxnSpLocks/>
                <a:endCxn id="312" idx="3"/>
              </p:cNvCxnSpPr>
              <p:nvPr/>
            </p:nvCxnSpPr>
            <p:spPr>
              <a:xfrm flipH="1">
                <a:off x="2482315" y="3244632"/>
                <a:ext cx="4510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Rectangle: Rounded Corners 313">
                <a:extLst>
                  <a:ext uri="{FF2B5EF4-FFF2-40B4-BE49-F238E27FC236}">
                    <a16:creationId xmlns:a16="http://schemas.microsoft.com/office/drawing/2014/main" id="{284A7553-6A5B-1F48-C8E5-289273AB9C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2862" y="3064632"/>
                <a:ext cx="360000" cy="3600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D2EFB298-7FDC-E228-169D-2EFA3A1E6FF1}"/>
                  </a:ext>
                </a:extLst>
              </p:cNvPr>
              <p:cNvCxnSpPr>
                <a:cxnSpLocks/>
                <a:endCxn id="314" idx="3"/>
              </p:cNvCxnSpPr>
              <p:nvPr/>
            </p:nvCxnSpPr>
            <p:spPr>
              <a:xfrm flipH="1">
                <a:off x="3292862" y="3244632"/>
                <a:ext cx="4510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tangle: Rounded Corners 315">
                <a:extLst>
                  <a:ext uri="{FF2B5EF4-FFF2-40B4-BE49-F238E27FC236}">
                    <a16:creationId xmlns:a16="http://schemas.microsoft.com/office/drawing/2014/main" id="{BB7D47A7-88F5-A904-E031-991FA35B33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409" y="3064632"/>
                <a:ext cx="360000" cy="3600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6DEF9BDF-C19A-509E-80BC-55BEF70DD1C2}"/>
                  </a:ext>
                </a:extLst>
              </p:cNvPr>
              <p:cNvCxnSpPr>
                <a:cxnSpLocks/>
                <a:endCxn id="316" idx="3"/>
              </p:cNvCxnSpPr>
              <p:nvPr/>
            </p:nvCxnSpPr>
            <p:spPr>
              <a:xfrm flipH="1">
                <a:off x="4103409" y="3244632"/>
                <a:ext cx="4510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Rectangle: Rounded Corners 317">
                <a:extLst>
                  <a:ext uri="{FF2B5EF4-FFF2-40B4-BE49-F238E27FC236}">
                    <a16:creationId xmlns:a16="http://schemas.microsoft.com/office/drawing/2014/main" id="{E8B7C30D-C205-10DC-10F3-27905AFA10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3956" y="3064632"/>
                <a:ext cx="360000" cy="3600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B50A72C7-BB25-1827-C685-02AC75DEDA16}"/>
                  </a:ext>
                </a:extLst>
              </p:cNvPr>
              <p:cNvCxnSpPr>
                <a:cxnSpLocks/>
                <a:endCxn id="318" idx="3"/>
              </p:cNvCxnSpPr>
              <p:nvPr/>
            </p:nvCxnSpPr>
            <p:spPr>
              <a:xfrm flipH="1">
                <a:off x="4913956" y="3244632"/>
                <a:ext cx="4510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8BE861E-9C7D-AC5F-EEA9-A9CBC31106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503" y="3074119"/>
                <a:ext cx="360000" cy="3600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6137D82-D1E3-BFE4-92FF-2ABCFDA6611F}"/>
                  </a:ext>
                </a:extLst>
              </p:cNvPr>
              <p:cNvCxnSpPr>
                <a:cxnSpLocks/>
                <a:endCxn id="14" idx="3"/>
              </p:cNvCxnSpPr>
              <p:nvPr/>
            </p:nvCxnSpPr>
            <p:spPr>
              <a:xfrm flipH="1">
                <a:off x="5724503" y="3254119"/>
                <a:ext cx="45104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14ECE990-D6EB-C0D7-58B0-82CF8C793F23}"/>
                </a:ext>
              </a:extLst>
            </p:cNvPr>
            <p:cNvSpPr/>
            <p:nvPr/>
          </p:nvSpPr>
          <p:spPr>
            <a:xfrm>
              <a:off x="6508907" y="1621465"/>
              <a:ext cx="4922058" cy="3023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13313EF-4738-1065-382F-A60E0EDAD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1665" y="2655197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7955119-C382-F5AF-B518-22F12528EE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7321" y="3034485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CDBBA9D-38D4-9BCE-5070-2AF6B20E0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1610" y="3464941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8DBFE75-DF5C-B009-33A3-61F7DE2A7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5039" y="4139019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6C2BEF-F8DD-08B7-D2F4-C4193A36F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0065" y="4372372"/>
              <a:ext cx="216000" cy="216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3719FCB-5C67-FC2F-E42B-E3B04178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5979" y="2269582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6B6B58D-A33E-4BDE-2C45-2CD893DD4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0500" y="2610843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F2CA04B-9D94-2D94-7438-9D0549D4B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586" y="3498939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27183C3-3B86-292C-B6B2-49F6314D0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6279" y="4139019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D477309-B192-5277-D0A2-9BE6BC9685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7302" y="208952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725EC28-68A9-6FA9-C785-90694E6BA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48754" y="3610339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AFA8C72-AE2C-85A0-DCE2-368D8759E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0230" y="324577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74BA4D1-F61C-F7D7-72E8-B0F21D881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3107" y="4330059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462C1C1-B7D1-A746-0A76-91D4641AD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21078" y="2812132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52927CC-8E5C-B74F-0FE0-159E1A873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9911" y="2203264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7767E7C-58C8-8DC2-7C06-6225A6AC7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3594" y="3282939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95492B9-2EB1-6914-6AC1-3C4485137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2236" y="4139019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14E5AFB-513C-08B6-56C9-97C3010CA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4649" y="3000891"/>
              <a:ext cx="216000" cy="216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D46606F-DE91-78C9-7EF4-E39704AD1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80573" y="3923019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09F037B-C01A-21E4-9D14-6EA685FB15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9402" y="2269582"/>
              <a:ext cx="216000" cy="216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10A7DA4-2AF3-B924-D969-E17E5FF94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0284" y="2839373"/>
              <a:ext cx="216000" cy="216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0D7ADA1-F80F-CAB2-5D43-BB475690E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1307" y="3300621"/>
              <a:ext cx="216000" cy="216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46C511A-BC39-8903-FD49-C150CBB8B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36641" y="4278853"/>
              <a:ext cx="216000" cy="216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FFD58E9-E29A-2514-BDDE-317CA8DAA5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499" y="3677864"/>
              <a:ext cx="216000" cy="216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BB75C77-3408-2571-42E3-AEA5C065E0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692006" y="2161582"/>
              <a:ext cx="413973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3BA8C3-4E88-1730-1A94-4D5C1DD032A9}"/>
                </a:ext>
              </a:extLst>
            </p:cNvPr>
            <p:cNvCxnSpPr>
              <a:cxnSpLocks/>
              <a:stCxn id="17" idx="1"/>
              <a:endCxn id="23" idx="2"/>
            </p:cNvCxnSpPr>
            <p:nvPr/>
          </p:nvCxnSpPr>
          <p:spPr>
            <a:xfrm flipH="1" flipV="1">
              <a:off x="7213979" y="2485582"/>
              <a:ext cx="327686" cy="277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6A11E2B-BB79-AA2D-53B0-A38694D61020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770335" y="2763197"/>
              <a:ext cx="771330" cy="31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E60059B-9B0E-FCB9-ED79-E24D6050048A}"/>
                </a:ext>
              </a:extLst>
            </p:cNvPr>
            <p:cNvCxnSpPr>
              <a:cxnSpLocks/>
              <a:stCxn id="28" idx="1"/>
              <a:endCxn id="23" idx="3"/>
            </p:cNvCxnSpPr>
            <p:nvPr/>
          </p:nvCxnSpPr>
          <p:spPr>
            <a:xfrm flipH="1">
              <a:off x="7321979" y="2197524"/>
              <a:ext cx="1275323" cy="180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6AC7AF5-DCC9-FCB3-6C05-AD7906AD0783}"/>
                </a:ext>
              </a:extLst>
            </p:cNvPr>
            <p:cNvCxnSpPr>
              <a:cxnSpLocks/>
              <a:stCxn id="28" idx="1"/>
              <a:endCxn id="17" idx="0"/>
            </p:cNvCxnSpPr>
            <p:nvPr/>
          </p:nvCxnSpPr>
          <p:spPr>
            <a:xfrm flipH="1">
              <a:off x="7649665" y="2197524"/>
              <a:ext cx="947637" cy="457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DC88933-261A-622A-11B4-D3B752D04691}"/>
                </a:ext>
              </a:extLst>
            </p:cNvPr>
            <p:cNvCxnSpPr>
              <a:cxnSpLocks/>
              <a:stCxn id="24" idx="1"/>
              <a:endCxn id="17" idx="3"/>
            </p:cNvCxnSpPr>
            <p:nvPr/>
          </p:nvCxnSpPr>
          <p:spPr>
            <a:xfrm flipH="1">
              <a:off x="7757665" y="2718843"/>
              <a:ext cx="732835" cy="443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3C28DAA-CA22-5F6C-A350-3C93EB1A255A}"/>
                </a:ext>
              </a:extLst>
            </p:cNvPr>
            <p:cNvCxnSpPr>
              <a:cxnSpLocks/>
              <a:stCxn id="24" idx="1"/>
              <a:endCxn id="21" idx="0"/>
            </p:cNvCxnSpPr>
            <p:nvPr/>
          </p:nvCxnSpPr>
          <p:spPr>
            <a:xfrm flipH="1">
              <a:off x="7013039" y="2718843"/>
              <a:ext cx="1477461" cy="1420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7292D8-CF56-9451-EE50-9FA5B6860D98}"/>
                </a:ext>
              </a:extLst>
            </p:cNvPr>
            <p:cNvCxnSpPr>
              <a:cxnSpLocks/>
              <a:stCxn id="26" idx="1"/>
              <a:endCxn id="19" idx="2"/>
            </p:cNvCxnSpPr>
            <p:nvPr/>
          </p:nvCxnSpPr>
          <p:spPr>
            <a:xfrm flipH="1" flipV="1">
              <a:off x="7485321" y="3250485"/>
              <a:ext cx="338265" cy="3564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0667E9C-B96B-B370-159E-060A87A25B8B}"/>
                </a:ext>
              </a:extLst>
            </p:cNvPr>
            <p:cNvCxnSpPr>
              <a:cxnSpLocks/>
              <a:stCxn id="26" idx="1"/>
              <a:endCxn id="20" idx="3"/>
            </p:cNvCxnSpPr>
            <p:nvPr/>
          </p:nvCxnSpPr>
          <p:spPr>
            <a:xfrm flipH="1" flipV="1">
              <a:off x="7117610" y="3572941"/>
              <a:ext cx="705976" cy="33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A8DAC9F-926B-AF9C-99B4-EB8083AFFD1B}"/>
                </a:ext>
              </a:extLst>
            </p:cNvPr>
            <p:cNvCxnSpPr>
              <a:cxnSpLocks/>
              <a:stCxn id="29" idx="1"/>
              <a:endCxn id="21" idx="3"/>
            </p:cNvCxnSpPr>
            <p:nvPr/>
          </p:nvCxnSpPr>
          <p:spPr>
            <a:xfrm flipH="1">
              <a:off x="7121039" y="3718339"/>
              <a:ext cx="1627715" cy="528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3206F32-AFB7-EFD7-57D1-907A251E1E65}"/>
                </a:ext>
              </a:extLst>
            </p:cNvPr>
            <p:cNvCxnSpPr>
              <a:cxnSpLocks/>
              <a:stCxn id="29" idx="1"/>
              <a:endCxn id="27" idx="0"/>
            </p:cNvCxnSpPr>
            <p:nvPr/>
          </p:nvCxnSpPr>
          <p:spPr>
            <a:xfrm flipH="1">
              <a:off x="7984279" y="3718339"/>
              <a:ext cx="764475" cy="420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72CF2A9-7692-CDFB-CA53-00EBCF8C20BA}"/>
                </a:ext>
              </a:extLst>
            </p:cNvPr>
            <p:cNvCxnSpPr>
              <a:cxnSpLocks/>
              <a:stCxn id="27" idx="1"/>
              <a:endCxn id="20" idx="2"/>
            </p:cNvCxnSpPr>
            <p:nvPr/>
          </p:nvCxnSpPr>
          <p:spPr>
            <a:xfrm flipH="1" flipV="1">
              <a:off x="7009610" y="3680941"/>
              <a:ext cx="866669" cy="566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0FB5D4A-266B-16FF-B9EB-8CA6742B382A}"/>
                </a:ext>
              </a:extLst>
            </p:cNvPr>
            <p:cNvCxnSpPr>
              <a:cxnSpLocks/>
              <a:stCxn id="27" idx="1"/>
              <a:endCxn id="22" idx="0"/>
            </p:cNvCxnSpPr>
            <p:nvPr/>
          </p:nvCxnSpPr>
          <p:spPr>
            <a:xfrm flipH="1">
              <a:off x="7558065" y="4247019"/>
              <a:ext cx="318214" cy="1253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19B5FFE-D914-5887-19B8-E5E559935C66}"/>
                </a:ext>
              </a:extLst>
            </p:cNvPr>
            <p:cNvCxnSpPr>
              <a:cxnSpLocks/>
              <a:stCxn id="31" idx="1"/>
              <a:endCxn id="22" idx="3"/>
            </p:cNvCxnSpPr>
            <p:nvPr/>
          </p:nvCxnSpPr>
          <p:spPr>
            <a:xfrm flipH="1">
              <a:off x="7666065" y="4438059"/>
              <a:ext cx="1067042" cy="423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D2C7A1B-821A-5BC7-F113-2295C3BC1316}"/>
                </a:ext>
              </a:extLst>
            </p:cNvPr>
            <p:cNvCxnSpPr>
              <a:cxnSpLocks/>
              <a:stCxn id="31" idx="1"/>
              <a:endCxn id="27" idx="3"/>
            </p:cNvCxnSpPr>
            <p:nvPr/>
          </p:nvCxnSpPr>
          <p:spPr>
            <a:xfrm flipH="1" flipV="1">
              <a:off x="8092279" y="4247019"/>
              <a:ext cx="640828" cy="191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7A278F5-865F-3893-DBB7-FE75C2C5A2AE}"/>
                </a:ext>
              </a:extLst>
            </p:cNvPr>
            <p:cNvCxnSpPr>
              <a:cxnSpLocks/>
              <a:stCxn id="30" idx="1"/>
              <a:endCxn id="19" idx="3"/>
            </p:cNvCxnSpPr>
            <p:nvPr/>
          </p:nvCxnSpPr>
          <p:spPr>
            <a:xfrm flipH="1" flipV="1">
              <a:off x="7593321" y="3142485"/>
              <a:ext cx="756909" cy="2112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21D3EDF-8944-4278-37B8-ACF2D26CA0DD}"/>
                </a:ext>
              </a:extLst>
            </p:cNvPr>
            <p:cNvCxnSpPr>
              <a:cxnSpLocks/>
              <a:stCxn id="30" idx="1"/>
              <a:endCxn id="26" idx="3"/>
            </p:cNvCxnSpPr>
            <p:nvPr/>
          </p:nvCxnSpPr>
          <p:spPr>
            <a:xfrm flipH="1">
              <a:off x="8039586" y="3353774"/>
              <a:ext cx="310644" cy="2531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D3754B5-95AC-E2B8-2909-20F27658731C}"/>
                </a:ext>
              </a:extLst>
            </p:cNvPr>
            <p:cNvCxnSpPr>
              <a:cxnSpLocks/>
              <a:stCxn id="32" idx="1"/>
              <a:endCxn id="30" idx="0"/>
            </p:cNvCxnSpPr>
            <p:nvPr/>
          </p:nvCxnSpPr>
          <p:spPr>
            <a:xfrm flipH="1">
              <a:off x="8458230" y="2920132"/>
              <a:ext cx="862848" cy="325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FAFCAA2-9E24-F90E-B8F9-ECE6F08566F9}"/>
                </a:ext>
              </a:extLst>
            </p:cNvPr>
            <p:cNvCxnSpPr>
              <a:cxnSpLocks/>
              <a:stCxn id="32" idx="1"/>
              <a:endCxn id="28" idx="2"/>
            </p:cNvCxnSpPr>
            <p:nvPr/>
          </p:nvCxnSpPr>
          <p:spPr>
            <a:xfrm flipH="1" flipV="1">
              <a:off x="8705302" y="2305524"/>
              <a:ext cx="615776" cy="61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75FA798-13DE-630A-E63B-AB2DAF49F0F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8841107" y="3399629"/>
              <a:ext cx="1062487" cy="9304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758DD36-28AA-11A0-2C88-79B07C09B886}"/>
                </a:ext>
              </a:extLst>
            </p:cNvPr>
            <p:cNvCxnSpPr>
              <a:cxnSpLocks/>
              <a:stCxn id="34" idx="1"/>
              <a:endCxn id="24" idx="2"/>
            </p:cNvCxnSpPr>
            <p:nvPr/>
          </p:nvCxnSpPr>
          <p:spPr>
            <a:xfrm flipH="1" flipV="1">
              <a:off x="8598500" y="2826843"/>
              <a:ext cx="1305094" cy="5640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FDEA73D-ED3C-C658-5416-415648A7BD4C}"/>
                </a:ext>
              </a:extLst>
            </p:cNvPr>
            <p:cNvCxnSpPr>
              <a:cxnSpLocks/>
              <a:stCxn id="35" idx="1"/>
              <a:endCxn id="31" idx="3"/>
            </p:cNvCxnSpPr>
            <p:nvPr/>
          </p:nvCxnSpPr>
          <p:spPr>
            <a:xfrm flipH="1">
              <a:off x="8949107" y="4247019"/>
              <a:ext cx="563129" cy="191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F3329882-FF23-3FCA-2BD2-2242D05F4A3B}"/>
                </a:ext>
              </a:extLst>
            </p:cNvPr>
            <p:cNvCxnSpPr>
              <a:cxnSpLocks/>
              <a:stCxn id="35" idx="1"/>
              <a:endCxn id="26" idx="2"/>
            </p:cNvCxnSpPr>
            <p:nvPr/>
          </p:nvCxnSpPr>
          <p:spPr>
            <a:xfrm flipH="1" flipV="1">
              <a:off x="7931586" y="3714939"/>
              <a:ext cx="1580650" cy="532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BB19EE2-162E-AD19-34DD-FD7CA7172FCA}"/>
                </a:ext>
              </a:extLst>
            </p:cNvPr>
            <p:cNvCxnSpPr>
              <a:cxnSpLocks/>
              <a:stCxn id="33" idx="1"/>
              <a:endCxn id="28" idx="3"/>
            </p:cNvCxnSpPr>
            <p:nvPr/>
          </p:nvCxnSpPr>
          <p:spPr>
            <a:xfrm flipH="1" flipV="1">
              <a:off x="8813302" y="2197524"/>
              <a:ext cx="1256609" cy="1137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D24EC3B-5B47-CE15-3EC9-FF1A68A7BBFA}"/>
                </a:ext>
              </a:extLst>
            </p:cNvPr>
            <p:cNvCxnSpPr>
              <a:cxnSpLocks/>
              <a:stCxn id="33" idx="1"/>
              <a:endCxn id="24" idx="3"/>
            </p:cNvCxnSpPr>
            <p:nvPr/>
          </p:nvCxnSpPr>
          <p:spPr>
            <a:xfrm flipH="1">
              <a:off x="8706500" y="2311264"/>
              <a:ext cx="1363411" cy="4075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19919C5-5625-C0E6-4A10-EF368469D3D1}"/>
                </a:ext>
              </a:extLst>
            </p:cNvPr>
            <p:cNvCxnSpPr>
              <a:cxnSpLocks/>
              <a:stCxn id="36" idx="1"/>
              <a:endCxn id="30" idx="3"/>
            </p:cNvCxnSpPr>
            <p:nvPr/>
          </p:nvCxnSpPr>
          <p:spPr>
            <a:xfrm flipH="1">
              <a:off x="8566230" y="3108891"/>
              <a:ext cx="1838419" cy="244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1D01E8D-F1E4-4694-01FE-CCE59D383EC9}"/>
                </a:ext>
              </a:extLst>
            </p:cNvPr>
            <p:cNvCxnSpPr>
              <a:cxnSpLocks/>
              <a:stCxn id="36" idx="1"/>
              <a:endCxn id="32" idx="3"/>
            </p:cNvCxnSpPr>
            <p:nvPr/>
          </p:nvCxnSpPr>
          <p:spPr>
            <a:xfrm flipH="1" flipV="1">
              <a:off x="9537078" y="2920132"/>
              <a:ext cx="867571" cy="1887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7A294C8-3DE1-6AB3-2A8D-1EA1E2D7FE17}"/>
                </a:ext>
              </a:extLst>
            </p:cNvPr>
            <p:cNvCxnSpPr>
              <a:cxnSpLocks/>
              <a:stCxn id="37" idx="1"/>
              <a:endCxn id="34" idx="2"/>
            </p:cNvCxnSpPr>
            <p:nvPr/>
          </p:nvCxnSpPr>
          <p:spPr>
            <a:xfrm flipH="1" flipV="1">
              <a:off x="10011594" y="3498939"/>
              <a:ext cx="168979" cy="532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5C88F3A-E0DA-1298-D1DA-966ADA77949A}"/>
                </a:ext>
              </a:extLst>
            </p:cNvPr>
            <p:cNvCxnSpPr>
              <a:cxnSpLocks/>
              <a:stCxn id="37" idx="1"/>
              <a:endCxn id="29" idx="2"/>
            </p:cNvCxnSpPr>
            <p:nvPr/>
          </p:nvCxnSpPr>
          <p:spPr>
            <a:xfrm flipH="1" flipV="1">
              <a:off x="8856754" y="3826339"/>
              <a:ext cx="1323819" cy="204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A6CC4FC-B1BC-AE7D-BB1D-25062754F2DE}"/>
                </a:ext>
              </a:extLst>
            </p:cNvPr>
            <p:cNvCxnSpPr>
              <a:cxnSpLocks/>
              <a:stCxn id="42" idx="1"/>
              <a:endCxn id="29" idx="3"/>
            </p:cNvCxnSpPr>
            <p:nvPr/>
          </p:nvCxnSpPr>
          <p:spPr>
            <a:xfrm flipH="1">
              <a:off x="8964754" y="3408621"/>
              <a:ext cx="2116553" cy="3097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0E6C6D6-01D7-CF6B-D76A-F0F35F72378C}"/>
                </a:ext>
              </a:extLst>
            </p:cNvPr>
            <p:cNvCxnSpPr>
              <a:cxnSpLocks/>
              <a:stCxn id="43" idx="1"/>
              <a:endCxn id="37" idx="2"/>
            </p:cNvCxnSpPr>
            <p:nvPr/>
          </p:nvCxnSpPr>
          <p:spPr>
            <a:xfrm flipH="1" flipV="1">
              <a:off x="10288573" y="4139019"/>
              <a:ext cx="348068" cy="2478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397F76F-8065-1C24-3BEE-C7B7A3099863}"/>
                </a:ext>
              </a:extLst>
            </p:cNvPr>
            <p:cNvCxnSpPr>
              <a:cxnSpLocks/>
              <a:stCxn id="43" idx="1"/>
              <a:endCxn id="35" idx="3"/>
            </p:cNvCxnSpPr>
            <p:nvPr/>
          </p:nvCxnSpPr>
          <p:spPr>
            <a:xfrm flipH="1" flipV="1">
              <a:off x="9728236" y="4247019"/>
              <a:ext cx="908405" cy="1398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5A9E40E-27D2-7A10-12AD-F04E5B42FED0}"/>
                </a:ext>
              </a:extLst>
            </p:cNvPr>
            <p:cNvCxnSpPr>
              <a:cxnSpLocks/>
              <a:stCxn id="38" idx="1"/>
              <a:endCxn id="32" idx="0"/>
            </p:cNvCxnSpPr>
            <p:nvPr/>
          </p:nvCxnSpPr>
          <p:spPr>
            <a:xfrm flipH="1">
              <a:off x="9429078" y="2377582"/>
              <a:ext cx="1500324" cy="434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D05627F-E57C-D6F2-7FFB-4C46E74BF773}"/>
                </a:ext>
              </a:extLst>
            </p:cNvPr>
            <p:cNvCxnSpPr>
              <a:cxnSpLocks/>
              <a:stCxn id="38" idx="1"/>
              <a:endCxn id="34" idx="0"/>
            </p:cNvCxnSpPr>
            <p:nvPr/>
          </p:nvCxnSpPr>
          <p:spPr>
            <a:xfrm flipH="1">
              <a:off x="10011594" y="2377582"/>
              <a:ext cx="917808" cy="9053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E69FBF9-B55F-B1F7-E1F6-9DD9EF7C0A59}"/>
                </a:ext>
              </a:extLst>
            </p:cNvPr>
            <p:cNvCxnSpPr>
              <a:cxnSpLocks/>
              <a:stCxn id="44" idx="1"/>
              <a:endCxn id="37" idx="3"/>
            </p:cNvCxnSpPr>
            <p:nvPr/>
          </p:nvCxnSpPr>
          <p:spPr>
            <a:xfrm flipH="1">
              <a:off x="10396573" y="3785864"/>
              <a:ext cx="248926" cy="2451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8ED02AC-AC45-8F98-C630-E32DB0236534}"/>
                </a:ext>
              </a:extLst>
            </p:cNvPr>
            <p:cNvCxnSpPr>
              <a:cxnSpLocks/>
              <a:stCxn id="40" idx="1"/>
              <a:endCxn id="33" idx="3"/>
            </p:cNvCxnSpPr>
            <p:nvPr/>
          </p:nvCxnSpPr>
          <p:spPr>
            <a:xfrm flipH="1" flipV="1">
              <a:off x="10285911" y="2311264"/>
              <a:ext cx="694373" cy="636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164A3BB-24C7-594B-E932-15BCFA0ED857}"/>
                </a:ext>
              </a:extLst>
            </p:cNvPr>
            <p:cNvCxnSpPr>
              <a:cxnSpLocks/>
              <a:stCxn id="42" idx="1"/>
              <a:endCxn id="33" idx="2"/>
            </p:cNvCxnSpPr>
            <p:nvPr/>
          </p:nvCxnSpPr>
          <p:spPr>
            <a:xfrm flipH="1" flipV="1">
              <a:off x="10177911" y="2419264"/>
              <a:ext cx="903396" cy="9893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CB993AC-3FD3-E8C0-F298-92A2F26D5CEB}"/>
                </a:ext>
              </a:extLst>
            </p:cNvPr>
            <p:cNvCxnSpPr>
              <a:cxnSpLocks/>
              <a:stCxn id="40" idx="1"/>
              <a:endCxn id="35" idx="0"/>
            </p:cNvCxnSpPr>
            <p:nvPr/>
          </p:nvCxnSpPr>
          <p:spPr>
            <a:xfrm flipH="1">
              <a:off x="9620236" y="2947373"/>
              <a:ext cx="1360048" cy="11916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36C92387-334F-0D66-AE84-5C265E2CB421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6614995" y="2377582"/>
              <a:ext cx="490984" cy="2110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3BEFCC85-6DF6-F2F2-8070-E48AB429C63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6778520" y="2912703"/>
              <a:ext cx="598801" cy="2297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A26237E6-95F0-223F-F8C7-58BF0C836B8C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6701509" y="3142485"/>
              <a:ext cx="675812" cy="1973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1D904D6D-00B0-7647-CF56-EE309F2DFD8D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554662" y="3572941"/>
              <a:ext cx="346948" cy="108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9CCAA761-F698-A919-1565-A111D5E2EC7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665450" y="3572941"/>
              <a:ext cx="236160" cy="4063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5A09AD66-5C79-8717-7603-008D4C829B64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6508907" y="4007631"/>
              <a:ext cx="396132" cy="239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050E3116-D19D-4289-B019-3587CB6B9E79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6570683" y="4247019"/>
              <a:ext cx="334356" cy="318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D0ADD4D4-E68B-F537-0328-D121BF5087DB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6723666" y="4436830"/>
              <a:ext cx="726399" cy="435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07310287-D409-8EA8-84DD-5DC3673878A2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013039" y="4480372"/>
              <a:ext cx="437026" cy="1207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: Rounded Corners 351">
              <a:extLst>
                <a:ext uri="{FF2B5EF4-FFF2-40B4-BE49-F238E27FC236}">
                  <a16:creationId xmlns:a16="http://schemas.microsoft.com/office/drawing/2014/main" id="{E9B3020D-9AEE-E351-364F-2A3F993D0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26579" y="3980979"/>
              <a:ext cx="216000" cy="216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35DB16-39D9-DBB6-6EE1-41463F2131B8}"/>
                </a:ext>
              </a:extLst>
            </p:cNvPr>
            <p:cNvSpPr txBox="1"/>
            <p:nvPr/>
          </p:nvSpPr>
          <p:spPr>
            <a:xfrm>
              <a:off x="3122396" y="4620986"/>
              <a:ext cx="8260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Blockchain                                                              IOTA Tangle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A342034D-50E2-F713-6375-F160F6049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47021" y="4386853"/>
              <a:ext cx="216000" cy="21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1ADCD7-0767-7A41-FBE0-0730BEAD435D}"/>
                </a:ext>
              </a:extLst>
            </p:cNvPr>
            <p:cNvSpPr txBox="1"/>
            <p:nvPr/>
          </p:nvSpPr>
          <p:spPr>
            <a:xfrm>
              <a:off x="6607107" y="1728359"/>
              <a:ext cx="4735471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altLang="zh-CN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■ </a:t>
              </a:r>
              <a:r>
                <a:rPr lang="en-CA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Approved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CA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ode                    </a:t>
              </a:r>
              <a:r>
                <a:rPr lang="en-CA" altLang="zh-CN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■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Tips (</a:t>
              </a:r>
              <a:r>
                <a:rPr lang="en-CA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Unapproved Node)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71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A8C883-E6C0-D973-D5C8-6653C1A590C0}"/>
              </a:ext>
            </a:extLst>
          </p:cNvPr>
          <p:cNvGrpSpPr/>
          <p:nvPr/>
        </p:nvGrpSpPr>
        <p:grpSpPr>
          <a:xfrm>
            <a:off x="686743" y="329598"/>
            <a:ext cx="10714682" cy="5112627"/>
            <a:chOff x="686743" y="329598"/>
            <a:chExt cx="10714682" cy="5112627"/>
          </a:xfrm>
        </p:grpSpPr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300D0D66-11FB-565A-8487-0FA1BEBE617C}"/>
                </a:ext>
              </a:extLst>
            </p:cNvPr>
            <p:cNvSpPr/>
            <p:nvPr/>
          </p:nvSpPr>
          <p:spPr>
            <a:xfrm>
              <a:off x="686743" y="329598"/>
              <a:ext cx="10714682" cy="5109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Graphic 6" descr="Monitor with solid fill">
              <a:extLst>
                <a:ext uri="{FF2B5EF4-FFF2-40B4-BE49-F238E27FC236}">
                  <a16:creationId xmlns:a16="http://schemas.microsoft.com/office/drawing/2014/main" id="{EB04AFAA-56A4-2503-7431-8EFC82EE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6377" y="428141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ireless router with solid fill">
              <a:extLst>
                <a:ext uri="{FF2B5EF4-FFF2-40B4-BE49-F238E27FC236}">
                  <a16:creationId xmlns:a16="http://schemas.microsoft.com/office/drawing/2014/main" id="{40AB3ABD-DAB9-3489-703F-151ED779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45619" y="581538"/>
              <a:ext cx="914400" cy="914400"/>
            </a:xfrm>
            <a:prstGeom prst="rect">
              <a:avLst/>
            </a:prstGeom>
          </p:spPr>
        </p:pic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B186318-2490-737F-15C9-60E47120AAD1}"/>
                </a:ext>
              </a:extLst>
            </p:cNvPr>
            <p:cNvCxnSpPr>
              <a:cxnSpLocks/>
              <a:stCxn id="73" idx="3"/>
              <a:endCxn id="99" idx="1"/>
            </p:cNvCxnSpPr>
            <p:nvPr/>
          </p:nvCxnSpPr>
          <p:spPr>
            <a:xfrm flipV="1">
              <a:off x="1331617" y="3337464"/>
              <a:ext cx="741939" cy="9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6A8AE8B-C168-E31D-10E1-A7A32B3C149E}"/>
                </a:ext>
              </a:extLst>
            </p:cNvPr>
            <p:cNvCxnSpPr>
              <a:cxnSpLocks/>
              <a:stCxn id="99" idx="3"/>
              <a:endCxn id="78" idx="1"/>
            </p:cNvCxnSpPr>
            <p:nvPr/>
          </p:nvCxnSpPr>
          <p:spPr>
            <a:xfrm>
              <a:off x="2270472" y="3337464"/>
              <a:ext cx="733518" cy="95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BB5F21B-51B2-854D-9705-ADB2993D711A}"/>
                </a:ext>
              </a:extLst>
            </p:cNvPr>
            <p:cNvCxnSpPr>
              <a:cxnSpLocks/>
              <a:stCxn id="94" idx="3"/>
              <a:endCxn id="82" idx="1"/>
            </p:cNvCxnSpPr>
            <p:nvPr/>
          </p:nvCxnSpPr>
          <p:spPr>
            <a:xfrm>
              <a:off x="1791624" y="4147423"/>
              <a:ext cx="764720" cy="2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C2BC8CC-FCC3-A38B-A744-698584D557C3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 flipV="1">
              <a:off x="1786757" y="2528684"/>
              <a:ext cx="774467" cy="852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8715C64-0065-94C2-9F91-1B63E926A5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748" y="3106638"/>
              <a:ext cx="900000" cy="463553"/>
              <a:chOff x="3084219" y="3522876"/>
              <a:chExt cx="753172" cy="387928"/>
            </a:xfrm>
          </p:grpSpPr>
          <p:pic>
            <p:nvPicPr>
              <p:cNvPr id="71" name="Graphic 70" descr="Wireless with solid fill">
                <a:extLst>
                  <a:ext uri="{FF2B5EF4-FFF2-40B4-BE49-F238E27FC236}">
                    <a16:creationId xmlns:a16="http://schemas.microsoft.com/office/drawing/2014/main" id="{1206D959-C0EE-4510-2126-198E9E71E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8100000">
                <a:off x="3449463" y="3522876"/>
                <a:ext cx="387928" cy="387928"/>
              </a:xfrm>
              <a:prstGeom prst="rect">
                <a:avLst/>
              </a:prstGeom>
            </p:spPr>
          </p:pic>
          <p:pic>
            <p:nvPicPr>
              <p:cNvPr id="72" name="Graphic 71" descr="Wireless with solid fill">
                <a:extLst>
                  <a:ext uri="{FF2B5EF4-FFF2-40B4-BE49-F238E27FC236}">
                    <a16:creationId xmlns:a16="http://schemas.microsoft.com/office/drawing/2014/main" id="{520BD13D-35D9-3338-71E2-C894FA2BC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3084219" y="3522876"/>
                <a:ext cx="387928" cy="387928"/>
              </a:xfrm>
              <a:prstGeom prst="rect">
                <a:avLst/>
              </a:prstGeom>
            </p:spPr>
          </p:pic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75C4F12-AA96-609A-270B-3D62B9F6652E}"/>
                  </a:ext>
                </a:extLst>
              </p:cNvPr>
              <p:cNvSpPr/>
              <p:nvPr/>
            </p:nvSpPr>
            <p:spPr>
              <a:xfrm>
                <a:off x="3378754" y="3634445"/>
                <a:ext cx="164791" cy="164791"/>
              </a:xfrm>
              <a:prstGeom prst="round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1F0A2A8-BFCC-315B-BA99-8A1AE9BF2B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52037" y="3106638"/>
              <a:ext cx="900000" cy="463553"/>
              <a:chOff x="3084219" y="3522876"/>
              <a:chExt cx="753172" cy="387928"/>
            </a:xfrm>
          </p:grpSpPr>
          <p:pic>
            <p:nvPicPr>
              <p:cNvPr id="76" name="Graphic 75" descr="Wireless with solid fill">
                <a:extLst>
                  <a:ext uri="{FF2B5EF4-FFF2-40B4-BE49-F238E27FC236}">
                    <a16:creationId xmlns:a16="http://schemas.microsoft.com/office/drawing/2014/main" id="{11D81661-9D0B-F156-19F0-4F665F869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8100000">
                <a:off x="3449463" y="3522876"/>
                <a:ext cx="387928" cy="387928"/>
              </a:xfrm>
              <a:prstGeom prst="rect">
                <a:avLst/>
              </a:prstGeom>
            </p:spPr>
          </p:pic>
          <p:pic>
            <p:nvPicPr>
              <p:cNvPr id="77" name="Graphic 76" descr="Wireless with solid fill">
                <a:extLst>
                  <a:ext uri="{FF2B5EF4-FFF2-40B4-BE49-F238E27FC236}">
                    <a16:creationId xmlns:a16="http://schemas.microsoft.com/office/drawing/2014/main" id="{FE3A7C0E-EB3E-76B7-25BC-D9B806B8E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3084219" y="3522876"/>
                <a:ext cx="387928" cy="387928"/>
              </a:xfrm>
              <a:prstGeom prst="rect">
                <a:avLst/>
              </a:prstGeom>
            </p:spPr>
          </p:pic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386F705-19C1-6F5E-05BF-ED77338A17B3}"/>
                  </a:ext>
                </a:extLst>
              </p:cNvPr>
              <p:cNvSpPr/>
              <p:nvPr/>
            </p:nvSpPr>
            <p:spPr>
              <a:xfrm>
                <a:off x="3378754" y="3634445"/>
                <a:ext cx="164791" cy="164791"/>
              </a:xfrm>
              <a:prstGeom prst="round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C1B1515-8461-9A57-F12E-9CAE0D786D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04391" y="3915667"/>
              <a:ext cx="900000" cy="463553"/>
              <a:chOff x="3084219" y="3522876"/>
              <a:chExt cx="753172" cy="387928"/>
            </a:xfrm>
          </p:grpSpPr>
          <p:pic>
            <p:nvPicPr>
              <p:cNvPr id="80" name="Graphic 79" descr="Wireless with solid fill">
                <a:extLst>
                  <a:ext uri="{FF2B5EF4-FFF2-40B4-BE49-F238E27FC236}">
                    <a16:creationId xmlns:a16="http://schemas.microsoft.com/office/drawing/2014/main" id="{5CDDE6D5-B5E4-356F-25B3-6C7CE3E8C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8100000">
                <a:off x="3449463" y="3522876"/>
                <a:ext cx="387928" cy="387928"/>
              </a:xfrm>
              <a:prstGeom prst="rect">
                <a:avLst/>
              </a:prstGeom>
            </p:spPr>
          </p:pic>
          <p:pic>
            <p:nvPicPr>
              <p:cNvPr id="81" name="Graphic 80" descr="Wireless with solid fill">
                <a:extLst>
                  <a:ext uri="{FF2B5EF4-FFF2-40B4-BE49-F238E27FC236}">
                    <a16:creationId xmlns:a16="http://schemas.microsoft.com/office/drawing/2014/main" id="{8AA924DB-5FAB-A072-541D-60C6957D3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3084219" y="3522876"/>
                <a:ext cx="387928" cy="387928"/>
              </a:xfrm>
              <a:prstGeom prst="rect">
                <a:avLst/>
              </a:prstGeom>
            </p:spPr>
          </p:pic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03D0852D-264E-D10A-6658-5D4470F2915F}"/>
                  </a:ext>
                </a:extLst>
              </p:cNvPr>
              <p:cNvSpPr/>
              <p:nvPr/>
            </p:nvSpPr>
            <p:spPr>
              <a:xfrm>
                <a:off x="3378754" y="3634445"/>
                <a:ext cx="164791" cy="164791"/>
              </a:xfrm>
              <a:prstGeom prst="round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F8B25F1-95ED-5705-D40F-9CDE883EE1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09271" y="2296907"/>
              <a:ext cx="900000" cy="463553"/>
              <a:chOff x="3084219" y="3522876"/>
              <a:chExt cx="753172" cy="387928"/>
            </a:xfrm>
          </p:grpSpPr>
          <p:pic>
            <p:nvPicPr>
              <p:cNvPr id="84" name="Graphic 83" descr="Wireless with solid fill">
                <a:extLst>
                  <a:ext uri="{FF2B5EF4-FFF2-40B4-BE49-F238E27FC236}">
                    <a16:creationId xmlns:a16="http://schemas.microsoft.com/office/drawing/2014/main" id="{DFFEC11A-6C0B-6420-E6EE-E91CB29EB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8100000">
                <a:off x="3449463" y="3522876"/>
                <a:ext cx="387928" cy="387928"/>
              </a:xfrm>
              <a:prstGeom prst="rect">
                <a:avLst/>
              </a:prstGeom>
            </p:spPr>
          </p:pic>
          <p:pic>
            <p:nvPicPr>
              <p:cNvPr id="85" name="Graphic 84" descr="Wireless with solid fill">
                <a:extLst>
                  <a:ext uri="{FF2B5EF4-FFF2-40B4-BE49-F238E27FC236}">
                    <a16:creationId xmlns:a16="http://schemas.microsoft.com/office/drawing/2014/main" id="{A59C26D3-37C8-9491-5FFB-61A7FD4BB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3084219" y="3522876"/>
                <a:ext cx="387928" cy="387928"/>
              </a:xfrm>
              <a:prstGeom prst="rect">
                <a:avLst/>
              </a:prstGeom>
            </p:spPr>
          </p:pic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FFD8CB4-7C8C-2FA4-C952-EE17F4B4637F}"/>
                  </a:ext>
                </a:extLst>
              </p:cNvPr>
              <p:cNvSpPr/>
              <p:nvPr/>
            </p:nvSpPr>
            <p:spPr>
              <a:xfrm>
                <a:off x="3378754" y="3634445"/>
                <a:ext cx="164791" cy="164791"/>
              </a:xfrm>
              <a:prstGeom prst="round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719B475-4A63-F928-68DE-900FCDC164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37888" y="2296307"/>
              <a:ext cx="900000" cy="463553"/>
              <a:chOff x="3084219" y="3522876"/>
              <a:chExt cx="753172" cy="387928"/>
            </a:xfrm>
          </p:grpSpPr>
          <p:pic>
            <p:nvPicPr>
              <p:cNvPr id="88" name="Graphic 87" descr="Wireless with solid fill">
                <a:extLst>
                  <a:ext uri="{FF2B5EF4-FFF2-40B4-BE49-F238E27FC236}">
                    <a16:creationId xmlns:a16="http://schemas.microsoft.com/office/drawing/2014/main" id="{19597692-E94C-5257-7E22-6839C2F45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8100000">
                <a:off x="3449463" y="3522876"/>
                <a:ext cx="387928" cy="387928"/>
              </a:xfrm>
              <a:prstGeom prst="rect">
                <a:avLst/>
              </a:prstGeom>
            </p:spPr>
          </p:pic>
          <p:pic>
            <p:nvPicPr>
              <p:cNvPr id="89" name="Graphic 88" descr="Wireless with solid fill">
                <a:extLst>
                  <a:ext uri="{FF2B5EF4-FFF2-40B4-BE49-F238E27FC236}">
                    <a16:creationId xmlns:a16="http://schemas.microsoft.com/office/drawing/2014/main" id="{2E844305-5C53-1F0D-B9DA-30FD15BF8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3084219" y="3522876"/>
                <a:ext cx="387928" cy="387928"/>
              </a:xfrm>
              <a:prstGeom prst="rect">
                <a:avLst/>
              </a:prstGeom>
            </p:spPr>
          </p:pic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34708056-DBC3-81E3-4434-5CD2E032AEDE}"/>
                  </a:ext>
                </a:extLst>
              </p:cNvPr>
              <p:cNvSpPr/>
              <p:nvPr/>
            </p:nvSpPr>
            <p:spPr>
              <a:xfrm>
                <a:off x="3378754" y="3634445"/>
                <a:ext cx="164791" cy="164791"/>
              </a:xfrm>
              <a:prstGeom prst="round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C7F8808-220D-9DFB-75B3-122666910C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2755" y="3915646"/>
              <a:ext cx="900000" cy="463553"/>
              <a:chOff x="3084219" y="3522876"/>
              <a:chExt cx="753172" cy="387928"/>
            </a:xfrm>
          </p:grpSpPr>
          <p:pic>
            <p:nvPicPr>
              <p:cNvPr id="92" name="Graphic 91" descr="Wireless with solid fill">
                <a:extLst>
                  <a:ext uri="{FF2B5EF4-FFF2-40B4-BE49-F238E27FC236}">
                    <a16:creationId xmlns:a16="http://schemas.microsoft.com/office/drawing/2014/main" id="{7B63AAD6-DDF5-2C78-2DC3-80BC25BEE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8100000">
                <a:off x="3449463" y="3522876"/>
                <a:ext cx="387928" cy="387928"/>
              </a:xfrm>
              <a:prstGeom prst="rect">
                <a:avLst/>
              </a:prstGeom>
            </p:spPr>
          </p:pic>
          <p:pic>
            <p:nvPicPr>
              <p:cNvPr id="93" name="Graphic 92" descr="Wireless with solid fill">
                <a:extLst>
                  <a:ext uri="{FF2B5EF4-FFF2-40B4-BE49-F238E27FC236}">
                    <a16:creationId xmlns:a16="http://schemas.microsoft.com/office/drawing/2014/main" id="{BE4AEDE5-BACF-D150-3178-F8CAD5896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3084219" y="3522876"/>
                <a:ext cx="387928" cy="387928"/>
              </a:xfrm>
              <a:prstGeom prst="rect">
                <a:avLst/>
              </a:prstGeom>
            </p:spPr>
          </p:pic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3CAD26C4-675D-BD8E-F4EA-9E299A1FACD3}"/>
                  </a:ext>
                </a:extLst>
              </p:cNvPr>
              <p:cNvSpPr/>
              <p:nvPr/>
            </p:nvSpPr>
            <p:spPr>
              <a:xfrm>
                <a:off x="3378754" y="3634445"/>
                <a:ext cx="164791" cy="164791"/>
              </a:xfrm>
              <a:prstGeom prst="round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E08269-DB15-A25E-0E9B-6085BCEE9B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1603" y="3105687"/>
              <a:ext cx="900000" cy="463553"/>
              <a:chOff x="3084219" y="3522876"/>
              <a:chExt cx="753172" cy="387928"/>
            </a:xfrm>
          </p:grpSpPr>
          <p:pic>
            <p:nvPicPr>
              <p:cNvPr id="97" name="Graphic 96" descr="Wireless with solid fill">
                <a:extLst>
                  <a:ext uri="{FF2B5EF4-FFF2-40B4-BE49-F238E27FC236}">
                    <a16:creationId xmlns:a16="http://schemas.microsoft.com/office/drawing/2014/main" id="{D13552B4-FB5E-7143-4FEF-36394596DE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8100000">
                <a:off x="3449463" y="3522876"/>
                <a:ext cx="387928" cy="387928"/>
              </a:xfrm>
              <a:prstGeom prst="rect">
                <a:avLst/>
              </a:prstGeom>
            </p:spPr>
          </p:pic>
          <p:pic>
            <p:nvPicPr>
              <p:cNvPr id="98" name="Graphic 97" descr="Wireless with solid fill">
                <a:extLst>
                  <a:ext uri="{FF2B5EF4-FFF2-40B4-BE49-F238E27FC236}">
                    <a16:creationId xmlns:a16="http://schemas.microsoft.com/office/drawing/2014/main" id="{C895790A-8B13-3D68-D0C2-AFB38D897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3084219" y="3522876"/>
                <a:ext cx="387928" cy="387928"/>
              </a:xfrm>
              <a:prstGeom prst="rect">
                <a:avLst/>
              </a:prstGeom>
            </p:spPr>
          </p:pic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92EA372B-4898-EF99-5FB2-4DEA3DE8C2BC}"/>
                  </a:ext>
                </a:extLst>
              </p:cNvPr>
              <p:cNvSpPr/>
              <p:nvPr/>
            </p:nvSpPr>
            <p:spPr>
              <a:xfrm>
                <a:off x="3378754" y="3634445"/>
                <a:ext cx="164791" cy="164791"/>
              </a:xfrm>
              <a:prstGeom prst="round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5D030B-B0B2-821F-546D-BF1978EB56EA}"/>
                </a:ext>
              </a:extLst>
            </p:cNvPr>
            <p:cNvCxnSpPr>
              <a:cxnSpLocks/>
              <a:stCxn id="71" idx="2"/>
              <a:endCxn id="89" idx="2"/>
            </p:cNvCxnSpPr>
            <p:nvPr/>
          </p:nvCxnSpPr>
          <p:spPr>
            <a:xfrm flipV="1">
              <a:off x="1287080" y="2691974"/>
              <a:ext cx="346476" cy="4825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C2E5B0D-9807-7BDD-4397-08246897E7D3}"/>
                </a:ext>
              </a:extLst>
            </p:cNvPr>
            <p:cNvCxnSpPr>
              <a:cxnSpLocks/>
              <a:stCxn id="98" idx="3"/>
              <a:endCxn id="88" idx="3"/>
            </p:cNvCxnSpPr>
            <p:nvPr/>
          </p:nvCxnSpPr>
          <p:spPr>
            <a:xfrm flipH="1" flipV="1">
              <a:off x="1742220" y="2691974"/>
              <a:ext cx="375051" cy="4815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B080494-6A60-A220-F0C1-0FD3AE74CF08}"/>
                </a:ext>
              </a:extLst>
            </p:cNvPr>
            <p:cNvCxnSpPr>
              <a:cxnSpLocks/>
              <a:stCxn id="97" idx="2"/>
              <a:endCxn id="85" idx="2"/>
            </p:cNvCxnSpPr>
            <p:nvPr/>
          </p:nvCxnSpPr>
          <p:spPr>
            <a:xfrm flipV="1">
              <a:off x="2225935" y="2692574"/>
              <a:ext cx="379004" cy="4809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5E2BBBA-75F6-ED46-56F9-ADBE66307B3C}"/>
                </a:ext>
              </a:extLst>
            </p:cNvPr>
            <p:cNvCxnSpPr>
              <a:cxnSpLocks/>
              <a:stCxn id="77" idx="3"/>
              <a:endCxn id="84" idx="3"/>
            </p:cNvCxnSpPr>
            <p:nvPr/>
          </p:nvCxnSpPr>
          <p:spPr>
            <a:xfrm flipH="1" flipV="1">
              <a:off x="2713603" y="2692574"/>
              <a:ext cx="334102" cy="48195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09B38AA-D6CE-E0BB-6265-9E0EF1BCFF4D}"/>
                </a:ext>
              </a:extLst>
            </p:cNvPr>
            <p:cNvCxnSpPr>
              <a:cxnSpLocks/>
              <a:stCxn id="71" idx="3"/>
              <a:endCxn id="93" idx="3"/>
            </p:cNvCxnSpPr>
            <p:nvPr/>
          </p:nvCxnSpPr>
          <p:spPr>
            <a:xfrm>
              <a:off x="1287080" y="3502305"/>
              <a:ext cx="351343" cy="48122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B56E65E-16C2-1C62-207A-0FBCD2F718F3}"/>
                </a:ext>
              </a:extLst>
            </p:cNvPr>
            <p:cNvCxnSpPr>
              <a:cxnSpLocks/>
              <a:stCxn id="92" idx="2"/>
              <a:endCxn id="98" idx="2"/>
            </p:cNvCxnSpPr>
            <p:nvPr/>
          </p:nvCxnSpPr>
          <p:spPr>
            <a:xfrm flipV="1">
              <a:off x="1747087" y="3501354"/>
              <a:ext cx="370184" cy="48217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9211FA4-7D74-FFCA-76AE-E65712CBB972}"/>
                </a:ext>
              </a:extLst>
            </p:cNvPr>
            <p:cNvCxnSpPr>
              <a:cxnSpLocks/>
              <a:stCxn id="97" idx="3"/>
              <a:endCxn id="81" idx="3"/>
            </p:cNvCxnSpPr>
            <p:nvPr/>
          </p:nvCxnSpPr>
          <p:spPr>
            <a:xfrm>
              <a:off x="2225935" y="3501354"/>
              <a:ext cx="374124" cy="48219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6E82C35-982A-EA33-1879-98B0064EDA14}"/>
                </a:ext>
              </a:extLst>
            </p:cNvPr>
            <p:cNvCxnSpPr>
              <a:cxnSpLocks/>
              <a:stCxn id="80" idx="2"/>
              <a:endCxn id="77" idx="2"/>
            </p:cNvCxnSpPr>
            <p:nvPr/>
          </p:nvCxnSpPr>
          <p:spPr>
            <a:xfrm flipV="1">
              <a:off x="2708723" y="3502305"/>
              <a:ext cx="338982" cy="48124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445549B-4989-66C9-F033-9B6BF3E3AB87}"/>
                </a:ext>
              </a:extLst>
            </p:cNvPr>
            <p:cNvSpPr/>
            <p:nvPr/>
          </p:nvSpPr>
          <p:spPr>
            <a:xfrm>
              <a:off x="841465" y="2006914"/>
              <a:ext cx="2661097" cy="2661097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4ED300F-D2A5-42B5-496C-2212FCD6FA52}"/>
                </a:ext>
              </a:extLst>
            </p:cNvPr>
            <p:cNvCxnSpPr>
              <a:cxnSpLocks/>
              <a:stCxn id="156" idx="0"/>
              <a:endCxn id="11" idx="1"/>
            </p:cNvCxnSpPr>
            <p:nvPr/>
          </p:nvCxnSpPr>
          <p:spPr>
            <a:xfrm flipV="1">
              <a:off x="2172014" y="1038738"/>
              <a:ext cx="1673605" cy="96817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F2C6FDE1-B478-4051-E07B-843188879B79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4303577" y="3194806"/>
              <a:ext cx="5711" cy="108660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53CB475-1F6E-A0BD-8DCC-95CB750E93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99562" y="1687922"/>
              <a:ext cx="5986183" cy="3080268"/>
              <a:chOff x="548562" y="1545510"/>
              <a:chExt cx="7050986" cy="3628176"/>
            </a:xfrm>
          </p:grpSpPr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BA782790-81F3-5E36-B918-63FF92A322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562" y="3256914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5A8315B6-2BAD-3128-16FD-A0C5B523FA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0843" y="2914633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019D441F-EDB7-9C2A-6491-FCD4E80D36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0843" y="359919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80C8EA30-1D0D-8246-8FC2-00F217531A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3124" y="2572352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E214A52F-24E6-4973-C964-13C95C25FE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3124" y="3256914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E52B857D-311D-D86D-5E47-3CC6101BA0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3124" y="394147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A3EE05F5-DFBA-1BD5-0FE1-B47700CDD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5405" y="2230072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6991C636-7A4E-6AB9-AC36-2F983D356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5405" y="2914633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ECA89431-0DFD-976B-A153-ADACFD9149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5405" y="359919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A3923C82-F4FA-C2F2-3614-530678B039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5405" y="4283756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4AA1C726-2F61-F318-69D7-7F17CC724A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1887791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4F03D2A5-BD5B-02F0-3FFA-7F0F0CBB70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2572352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8CB3EAF3-10C7-E5EF-9D25-2C04743EA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3256914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40D9E819-D875-24EC-FADA-9C14B3408C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394147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15D049C7-C1C0-6A81-1726-263AFC14EF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7685" y="4626037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13DD432F-A8FC-B6B5-4F66-746E90968C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1545510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BB22C41E-0A3D-F0B5-D5FA-93867AAB1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2230072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601ADC6D-F240-F82E-7D69-27BF7C674E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2914633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653308E6-D87E-79BF-9CCE-DE3D2E9051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3599195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D22DF7C4-AECC-25FD-347B-97CECEC576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4283756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FF0296DC-2CA4-6AA8-C15A-2D9D3A5B3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9966" y="4968318"/>
                <a:ext cx="205369" cy="20536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58857877-8178-BE94-936A-EC3B155B90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54CB0ACE-F323-7090-AF1F-6E80607036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5BA1F4CC-C604-DAF8-CFD9-62F605A7EE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0C6455BC-312C-FD6C-B150-1C3DFDCD06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D38DCB8C-74C2-F03E-4215-8F5B27F4C3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247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A20D0D5D-17C9-6F38-5BE7-6DA4834CA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35702E00-E89E-F241-B261-C7F8BF0219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D4D41ECD-BCC1-161F-F29C-B5F4CE4946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DD39E481-7B26-0135-AD7F-E8E3CEFC49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2E6B839F-9FA0-AAD5-28DE-898023A7B0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E6282308-622D-CEE5-6228-948F4A4DFA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4528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7148E435-F5B6-A7AA-B72F-19C725F19C03}"/>
                  </a:ext>
                </a:extLst>
              </p:cNvPr>
              <p:cNvCxnSpPr>
                <a:cxnSpLocks/>
                <a:stCxn id="478" idx="3"/>
                <a:endCxn id="477" idx="7"/>
              </p:cNvCxnSpPr>
              <p:nvPr/>
            </p:nvCxnSpPr>
            <p:spPr>
              <a:xfrm flipH="1">
                <a:off x="723855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BFC0AABA-582C-E88F-B4F8-8C29C09CCE05}"/>
                  </a:ext>
                </a:extLst>
              </p:cNvPr>
              <p:cNvCxnSpPr>
                <a:cxnSpLocks/>
                <a:stCxn id="479" idx="1"/>
                <a:endCxn id="477" idx="5"/>
              </p:cNvCxnSpPr>
              <p:nvPr/>
            </p:nvCxnSpPr>
            <p:spPr>
              <a:xfrm flipH="1" flipV="1">
                <a:off x="723855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>
                <a:extLst>
                  <a:ext uri="{FF2B5EF4-FFF2-40B4-BE49-F238E27FC236}">
                    <a16:creationId xmlns:a16="http://schemas.microsoft.com/office/drawing/2014/main" id="{16B24F4F-4321-36B0-7B8D-1FE81839CF75}"/>
                  </a:ext>
                </a:extLst>
              </p:cNvPr>
              <p:cNvCxnSpPr>
                <a:cxnSpLocks/>
                <a:stCxn id="480" idx="3"/>
                <a:endCxn id="478" idx="7"/>
              </p:cNvCxnSpPr>
              <p:nvPr/>
            </p:nvCxnSpPr>
            <p:spPr>
              <a:xfrm flipH="1">
                <a:off x="1066136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>
                <a:extLst>
                  <a:ext uri="{FF2B5EF4-FFF2-40B4-BE49-F238E27FC236}">
                    <a16:creationId xmlns:a16="http://schemas.microsoft.com/office/drawing/2014/main" id="{84D5D775-196C-6B5F-2B72-69B4BDE4FF16}"/>
                  </a:ext>
                </a:extLst>
              </p:cNvPr>
              <p:cNvCxnSpPr>
                <a:cxnSpLocks/>
                <a:stCxn id="481" idx="1"/>
                <a:endCxn id="478" idx="5"/>
              </p:cNvCxnSpPr>
              <p:nvPr/>
            </p:nvCxnSpPr>
            <p:spPr>
              <a:xfrm flipH="1" flipV="1">
                <a:off x="1066136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Arrow Connector 512">
                <a:extLst>
                  <a:ext uri="{FF2B5EF4-FFF2-40B4-BE49-F238E27FC236}">
                    <a16:creationId xmlns:a16="http://schemas.microsoft.com/office/drawing/2014/main" id="{52D66547-56C1-3402-4A9C-4863EC7C992E}"/>
                  </a:ext>
                </a:extLst>
              </p:cNvPr>
              <p:cNvCxnSpPr>
                <a:cxnSpLocks/>
                <a:stCxn id="481" idx="3"/>
                <a:endCxn id="479" idx="7"/>
              </p:cNvCxnSpPr>
              <p:nvPr/>
            </p:nvCxnSpPr>
            <p:spPr>
              <a:xfrm flipH="1">
                <a:off x="1066136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Arrow Connector 513">
                <a:extLst>
                  <a:ext uri="{FF2B5EF4-FFF2-40B4-BE49-F238E27FC236}">
                    <a16:creationId xmlns:a16="http://schemas.microsoft.com/office/drawing/2014/main" id="{3E1AC5F6-DC5E-6B7D-539D-40037234A976}"/>
                  </a:ext>
                </a:extLst>
              </p:cNvPr>
              <p:cNvCxnSpPr>
                <a:cxnSpLocks/>
                <a:stCxn id="482" idx="1"/>
                <a:endCxn id="479" idx="5"/>
              </p:cNvCxnSpPr>
              <p:nvPr/>
            </p:nvCxnSpPr>
            <p:spPr>
              <a:xfrm flipH="1" flipV="1">
                <a:off x="1066136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>
                <a:extLst>
                  <a:ext uri="{FF2B5EF4-FFF2-40B4-BE49-F238E27FC236}">
                    <a16:creationId xmlns:a16="http://schemas.microsoft.com/office/drawing/2014/main" id="{A64B0D5D-D5E5-FB51-ACF5-2539588A34B4}"/>
                  </a:ext>
                </a:extLst>
              </p:cNvPr>
              <p:cNvCxnSpPr>
                <a:cxnSpLocks/>
                <a:stCxn id="483" idx="3"/>
                <a:endCxn id="480" idx="7"/>
              </p:cNvCxnSpPr>
              <p:nvPr/>
            </p:nvCxnSpPr>
            <p:spPr>
              <a:xfrm flipH="1">
                <a:off x="1408417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>
                <a:extLst>
                  <a:ext uri="{FF2B5EF4-FFF2-40B4-BE49-F238E27FC236}">
                    <a16:creationId xmlns:a16="http://schemas.microsoft.com/office/drawing/2014/main" id="{58312D6C-90FA-AB1B-87AC-1D6AB1E6D10B}"/>
                  </a:ext>
                </a:extLst>
              </p:cNvPr>
              <p:cNvCxnSpPr>
                <a:cxnSpLocks/>
                <a:stCxn id="484" idx="1"/>
                <a:endCxn id="480" idx="5"/>
              </p:cNvCxnSpPr>
              <p:nvPr/>
            </p:nvCxnSpPr>
            <p:spPr>
              <a:xfrm flipH="1" flipV="1">
                <a:off x="1408417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>
                <a:extLst>
                  <a:ext uri="{FF2B5EF4-FFF2-40B4-BE49-F238E27FC236}">
                    <a16:creationId xmlns:a16="http://schemas.microsoft.com/office/drawing/2014/main" id="{269B2765-FA28-0852-62CE-480BD1BAB9C2}"/>
                  </a:ext>
                </a:extLst>
              </p:cNvPr>
              <p:cNvCxnSpPr>
                <a:cxnSpLocks/>
                <a:stCxn id="484" idx="3"/>
                <a:endCxn id="481" idx="7"/>
              </p:cNvCxnSpPr>
              <p:nvPr/>
            </p:nvCxnSpPr>
            <p:spPr>
              <a:xfrm flipH="1">
                <a:off x="1408417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3ACA9E51-0AC8-0261-1A38-630412BE1C23}"/>
                  </a:ext>
                </a:extLst>
              </p:cNvPr>
              <p:cNvCxnSpPr>
                <a:cxnSpLocks/>
                <a:stCxn id="485" idx="1"/>
                <a:endCxn id="481" idx="5"/>
              </p:cNvCxnSpPr>
              <p:nvPr/>
            </p:nvCxnSpPr>
            <p:spPr>
              <a:xfrm flipH="1" flipV="1">
                <a:off x="1408417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9" name="Straight Arrow Connector 518">
                <a:extLst>
                  <a:ext uri="{FF2B5EF4-FFF2-40B4-BE49-F238E27FC236}">
                    <a16:creationId xmlns:a16="http://schemas.microsoft.com/office/drawing/2014/main" id="{ABF29503-84C4-C46E-C07A-86D19391DADB}"/>
                  </a:ext>
                </a:extLst>
              </p:cNvPr>
              <p:cNvCxnSpPr>
                <a:cxnSpLocks/>
                <a:stCxn id="485" idx="3"/>
                <a:endCxn id="482" idx="7"/>
              </p:cNvCxnSpPr>
              <p:nvPr/>
            </p:nvCxnSpPr>
            <p:spPr>
              <a:xfrm flipH="1">
                <a:off x="1408417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>
                <a:extLst>
                  <a:ext uri="{FF2B5EF4-FFF2-40B4-BE49-F238E27FC236}">
                    <a16:creationId xmlns:a16="http://schemas.microsoft.com/office/drawing/2014/main" id="{4E0DCEFB-4127-E1B1-0A2E-25AB4B5AF244}"/>
                  </a:ext>
                </a:extLst>
              </p:cNvPr>
              <p:cNvCxnSpPr>
                <a:cxnSpLocks/>
                <a:stCxn id="486" idx="1"/>
                <a:endCxn id="482" idx="5"/>
              </p:cNvCxnSpPr>
              <p:nvPr/>
            </p:nvCxnSpPr>
            <p:spPr>
              <a:xfrm flipH="1" flipV="1">
                <a:off x="1408417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Arrow Connector 520">
                <a:extLst>
                  <a:ext uri="{FF2B5EF4-FFF2-40B4-BE49-F238E27FC236}">
                    <a16:creationId xmlns:a16="http://schemas.microsoft.com/office/drawing/2014/main" id="{F45ABA58-A3CE-1A65-31CE-F46F1D76A415}"/>
                  </a:ext>
                </a:extLst>
              </p:cNvPr>
              <p:cNvCxnSpPr>
                <a:cxnSpLocks/>
                <a:stCxn id="487" idx="3"/>
                <a:endCxn id="483" idx="7"/>
              </p:cNvCxnSpPr>
              <p:nvPr/>
            </p:nvCxnSpPr>
            <p:spPr>
              <a:xfrm flipH="1">
                <a:off x="1750698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Arrow Connector 521">
                <a:extLst>
                  <a:ext uri="{FF2B5EF4-FFF2-40B4-BE49-F238E27FC236}">
                    <a16:creationId xmlns:a16="http://schemas.microsoft.com/office/drawing/2014/main" id="{E792E782-7885-581B-9AD9-4F9B999E9A04}"/>
                  </a:ext>
                </a:extLst>
              </p:cNvPr>
              <p:cNvCxnSpPr>
                <a:cxnSpLocks/>
                <a:stCxn id="488" idx="1"/>
                <a:endCxn id="483" idx="5"/>
              </p:cNvCxnSpPr>
              <p:nvPr/>
            </p:nvCxnSpPr>
            <p:spPr>
              <a:xfrm flipH="1" flipV="1">
                <a:off x="1750698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Arrow Connector 522">
                <a:extLst>
                  <a:ext uri="{FF2B5EF4-FFF2-40B4-BE49-F238E27FC236}">
                    <a16:creationId xmlns:a16="http://schemas.microsoft.com/office/drawing/2014/main" id="{ACA8DBB6-FB78-E2A1-6B72-6B9382EFFE55}"/>
                  </a:ext>
                </a:extLst>
              </p:cNvPr>
              <p:cNvCxnSpPr>
                <a:cxnSpLocks/>
                <a:stCxn id="488" idx="3"/>
                <a:endCxn id="484" idx="7"/>
              </p:cNvCxnSpPr>
              <p:nvPr/>
            </p:nvCxnSpPr>
            <p:spPr>
              <a:xfrm flipH="1">
                <a:off x="1750698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>
                <a:extLst>
                  <a:ext uri="{FF2B5EF4-FFF2-40B4-BE49-F238E27FC236}">
                    <a16:creationId xmlns:a16="http://schemas.microsoft.com/office/drawing/2014/main" id="{73BA1F21-4373-C417-9616-5DE21D65B828}"/>
                  </a:ext>
                </a:extLst>
              </p:cNvPr>
              <p:cNvCxnSpPr>
                <a:cxnSpLocks/>
                <a:stCxn id="489" idx="1"/>
                <a:endCxn id="484" idx="5"/>
              </p:cNvCxnSpPr>
              <p:nvPr/>
            </p:nvCxnSpPr>
            <p:spPr>
              <a:xfrm flipH="1" flipV="1">
                <a:off x="1750698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>
                <a:extLst>
                  <a:ext uri="{FF2B5EF4-FFF2-40B4-BE49-F238E27FC236}">
                    <a16:creationId xmlns:a16="http://schemas.microsoft.com/office/drawing/2014/main" id="{AF621186-DEE7-75AD-011D-125A1A363BF4}"/>
                  </a:ext>
                </a:extLst>
              </p:cNvPr>
              <p:cNvCxnSpPr>
                <a:cxnSpLocks/>
                <a:stCxn id="489" idx="3"/>
                <a:endCxn id="485" idx="7"/>
              </p:cNvCxnSpPr>
              <p:nvPr/>
            </p:nvCxnSpPr>
            <p:spPr>
              <a:xfrm flipH="1">
                <a:off x="1750698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>
                <a:extLst>
                  <a:ext uri="{FF2B5EF4-FFF2-40B4-BE49-F238E27FC236}">
                    <a16:creationId xmlns:a16="http://schemas.microsoft.com/office/drawing/2014/main" id="{C56E0149-997F-AC46-57F6-A593A983F373}"/>
                  </a:ext>
                </a:extLst>
              </p:cNvPr>
              <p:cNvCxnSpPr>
                <a:cxnSpLocks/>
                <a:stCxn id="490" idx="1"/>
                <a:endCxn id="485" idx="5"/>
              </p:cNvCxnSpPr>
              <p:nvPr/>
            </p:nvCxnSpPr>
            <p:spPr>
              <a:xfrm flipH="1" flipV="1">
                <a:off x="1750698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>
                <a:extLst>
                  <a:ext uri="{FF2B5EF4-FFF2-40B4-BE49-F238E27FC236}">
                    <a16:creationId xmlns:a16="http://schemas.microsoft.com/office/drawing/2014/main" id="{B13B8B59-3712-94CF-F7AA-377FAA4D49E2}"/>
                  </a:ext>
                </a:extLst>
              </p:cNvPr>
              <p:cNvCxnSpPr>
                <a:cxnSpLocks/>
                <a:stCxn id="490" idx="3"/>
                <a:endCxn id="486" idx="7"/>
              </p:cNvCxnSpPr>
              <p:nvPr/>
            </p:nvCxnSpPr>
            <p:spPr>
              <a:xfrm flipH="1">
                <a:off x="1750698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>
                <a:extLst>
                  <a:ext uri="{FF2B5EF4-FFF2-40B4-BE49-F238E27FC236}">
                    <a16:creationId xmlns:a16="http://schemas.microsoft.com/office/drawing/2014/main" id="{DCEC155A-F6EE-5426-C774-161A63A48BD2}"/>
                  </a:ext>
                </a:extLst>
              </p:cNvPr>
              <p:cNvCxnSpPr>
                <a:cxnSpLocks/>
                <a:stCxn id="491" idx="1"/>
                <a:endCxn id="486" idx="5"/>
              </p:cNvCxnSpPr>
              <p:nvPr/>
            </p:nvCxnSpPr>
            <p:spPr>
              <a:xfrm flipH="1" flipV="1">
                <a:off x="1750698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>
                <a:extLst>
                  <a:ext uri="{FF2B5EF4-FFF2-40B4-BE49-F238E27FC236}">
                    <a16:creationId xmlns:a16="http://schemas.microsoft.com/office/drawing/2014/main" id="{8EBAB9C3-26D2-AE87-A6B9-41903B09B49B}"/>
                  </a:ext>
                </a:extLst>
              </p:cNvPr>
              <p:cNvCxnSpPr>
                <a:cxnSpLocks/>
                <a:stCxn id="492" idx="3"/>
                <a:endCxn id="487" idx="7"/>
              </p:cNvCxnSpPr>
              <p:nvPr/>
            </p:nvCxnSpPr>
            <p:spPr>
              <a:xfrm flipH="1">
                <a:off x="2092979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>
                <a:extLst>
                  <a:ext uri="{FF2B5EF4-FFF2-40B4-BE49-F238E27FC236}">
                    <a16:creationId xmlns:a16="http://schemas.microsoft.com/office/drawing/2014/main" id="{B3386654-0540-81E6-81F4-02C20B15AF9B}"/>
                  </a:ext>
                </a:extLst>
              </p:cNvPr>
              <p:cNvCxnSpPr>
                <a:cxnSpLocks/>
                <a:stCxn id="493" idx="1"/>
                <a:endCxn id="487" idx="5"/>
              </p:cNvCxnSpPr>
              <p:nvPr/>
            </p:nvCxnSpPr>
            <p:spPr>
              <a:xfrm flipH="1" flipV="1">
                <a:off x="2092979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46B599C3-DC65-2122-C7C6-57FECD349951}"/>
                  </a:ext>
                </a:extLst>
              </p:cNvPr>
              <p:cNvCxnSpPr>
                <a:cxnSpLocks/>
                <a:stCxn id="493" idx="3"/>
                <a:endCxn id="488" idx="7"/>
              </p:cNvCxnSpPr>
              <p:nvPr/>
            </p:nvCxnSpPr>
            <p:spPr>
              <a:xfrm flipH="1">
                <a:off x="2092979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C44E2DCC-4444-97D6-20D3-67525A686B39}"/>
                  </a:ext>
                </a:extLst>
              </p:cNvPr>
              <p:cNvCxnSpPr>
                <a:cxnSpLocks/>
                <a:stCxn id="494" idx="1"/>
                <a:endCxn id="488" idx="5"/>
              </p:cNvCxnSpPr>
              <p:nvPr/>
            </p:nvCxnSpPr>
            <p:spPr>
              <a:xfrm flipH="1" flipV="1">
                <a:off x="2092979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Arrow Connector 532">
                <a:extLst>
                  <a:ext uri="{FF2B5EF4-FFF2-40B4-BE49-F238E27FC236}">
                    <a16:creationId xmlns:a16="http://schemas.microsoft.com/office/drawing/2014/main" id="{61102B06-1BAA-8732-8A21-8D2DC406A20C}"/>
                  </a:ext>
                </a:extLst>
              </p:cNvPr>
              <p:cNvCxnSpPr>
                <a:cxnSpLocks/>
                <a:stCxn id="494" idx="3"/>
                <a:endCxn id="489" idx="7"/>
              </p:cNvCxnSpPr>
              <p:nvPr/>
            </p:nvCxnSpPr>
            <p:spPr>
              <a:xfrm flipH="1">
                <a:off x="2092979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7C432C1E-6B82-5B2C-1F96-717CB8D9BB06}"/>
                  </a:ext>
                </a:extLst>
              </p:cNvPr>
              <p:cNvCxnSpPr>
                <a:cxnSpLocks/>
                <a:stCxn id="495" idx="1"/>
                <a:endCxn id="489" idx="5"/>
              </p:cNvCxnSpPr>
              <p:nvPr/>
            </p:nvCxnSpPr>
            <p:spPr>
              <a:xfrm flipH="1" flipV="1">
                <a:off x="2092979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C4319B9B-3672-789B-BC82-24F28E0CA12F}"/>
                  </a:ext>
                </a:extLst>
              </p:cNvPr>
              <p:cNvCxnSpPr>
                <a:cxnSpLocks/>
                <a:stCxn id="495" idx="3"/>
                <a:endCxn id="490" idx="7"/>
              </p:cNvCxnSpPr>
              <p:nvPr/>
            </p:nvCxnSpPr>
            <p:spPr>
              <a:xfrm flipH="1">
                <a:off x="2092979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5E6D5F1C-80C9-1754-50E6-28266341A095}"/>
                  </a:ext>
                </a:extLst>
              </p:cNvPr>
              <p:cNvCxnSpPr>
                <a:cxnSpLocks/>
                <a:stCxn id="496" idx="1"/>
                <a:endCxn id="490" idx="5"/>
              </p:cNvCxnSpPr>
              <p:nvPr/>
            </p:nvCxnSpPr>
            <p:spPr>
              <a:xfrm flipH="1" flipV="1">
                <a:off x="2092979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>
                <a:extLst>
                  <a:ext uri="{FF2B5EF4-FFF2-40B4-BE49-F238E27FC236}">
                    <a16:creationId xmlns:a16="http://schemas.microsoft.com/office/drawing/2014/main" id="{0E15DCDF-819A-2D6E-C945-34093AFE6562}"/>
                  </a:ext>
                </a:extLst>
              </p:cNvPr>
              <p:cNvCxnSpPr>
                <a:cxnSpLocks/>
                <a:stCxn id="496" idx="3"/>
                <a:endCxn id="491" idx="7"/>
              </p:cNvCxnSpPr>
              <p:nvPr/>
            </p:nvCxnSpPr>
            <p:spPr>
              <a:xfrm flipH="1">
                <a:off x="2092979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>
                <a:extLst>
                  <a:ext uri="{FF2B5EF4-FFF2-40B4-BE49-F238E27FC236}">
                    <a16:creationId xmlns:a16="http://schemas.microsoft.com/office/drawing/2014/main" id="{9F237468-4371-8173-377E-8A9AA0330B15}"/>
                  </a:ext>
                </a:extLst>
              </p:cNvPr>
              <p:cNvCxnSpPr>
                <a:cxnSpLocks/>
                <a:stCxn id="497" idx="1"/>
                <a:endCxn id="491" idx="5"/>
              </p:cNvCxnSpPr>
              <p:nvPr/>
            </p:nvCxnSpPr>
            <p:spPr>
              <a:xfrm flipH="1" flipV="1">
                <a:off x="2092979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>
                <a:extLst>
                  <a:ext uri="{FF2B5EF4-FFF2-40B4-BE49-F238E27FC236}">
                    <a16:creationId xmlns:a16="http://schemas.microsoft.com/office/drawing/2014/main" id="{CBB2560F-6100-7D04-8698-111BE4D602E2}"/>
                  </a:ext>
                </a:extLst>
              </p:cNvPr>
              <p:cNvCxnSpPr>
                <a:cxnSpLocks/>
                <a:stCxn id="503" idx="1"/>
                <a:endCxn id="492" idx="7"/>
              </p:cNvCxnSpPr>
              <p:nvPr/>
            </p:nvCxnSpPr>
            <p:spPr>
              <a:xfrm flipH="1">
                <a:off x="2435260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350D3042-355E-1EF3-DDDB-19F3F71C2E33}"/>
                  </a:ext>
                </a:extLst>
              </p:cNvPr>
              <p:cNvCxnSpPr>
                <a:cxnSpLocks/>
                <a:stCxn id="498" idx="1"/>
                <a:endCxn id="492" idx="5"/>
              </p:cNvCxnSpPr>
              <p:nvPr/>
            </p:nvCxnSpPr>
            <p:spPr>
              <a:xfrm flipH="1" flipV="1">
                <a:off x="2435260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>
                <a:extLst>
                  <a:ext uri="{FF2B5EF4-FFF2-40B4-BE49-F238E27FC236}">
                    <a16:creationId xmlns:a16="http://schemas.microsoft.com/office/drawing/2014/main" id="{A03CFF22-D262-8B27-7177-B65F7BBC38E3}"/>
                  </a:ext>
                </a:extLst>
              </p:cNvPr>
              <p:cNvCxnSpPr>
                <a:cxnSpLocks/>
                <a:stCxn id="498" idx="3"/>
                <a:endCxn id="493" idx="7"/>
              </p:cNvCxnSpPr>
              <p:nvPr/>
            </p:nvCxnSpPr>
            <p:spPr>
              <a:xfrm flipH="1">
                <a:off x="2435260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B6686EF3-B102-E8BF-CD24-203A3C23C486}"/>
                  </a:ext>
                </a:extLst>
              </p:cNvPr>
              <p:cNvCxnSpPr>
                <a:cxnSpLocks/>
                <a:stCxn id="499" idx="1"/>
                <a:endCxn id="493" idx="5"/>
              </p:cNvCxnSpPr>
              <p:nvPr/>
            </p:nvCxnSpPr>
            <p:spPr>
              <a:xfrm flipH="1" flipV="1">
                <a:off x="2435260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Arrow Connector 542">
                <a:extLst>
                  <a:ext uri="{FF2B5EF4-FFF2-40B4-BE49-F238E27FC236}">
                    <a16:creationId xmlns:a16="http://schemas.microsoft.com/office/drawing/2014/main" id="{2C0597C0-E3D9-1F72-6F71-AE56E4F7B7F9}"/>
                  </a:ext>
                </a:extLst>
              </p:cNvPr>
              <p:cNvCxnSpPr>
                <a:cxnSpLocks/>
                <a:stCxn id="499" idx="3"/>
                <a:endCxn id="494" idx="7"/>
              </p:cNvCxnSpPr>
              <p:nvPr/>
            </p:nvCxnSpPr>
            <p:spPr>
              <a:xfrm flipH="1">
                <a:off x="2435260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D99377D4-10D7-D423-8FF2-46D286B1FB15}"/>
                  </a:ext>
                </a:extLst>
              </p:cNvPr>
              <p:cNvCxnSpPr>
                <a:cxnSpLocks/>
                <a:stCxn id="500" idx="1"/>
                <a:endCxn id="494" idx="5"/>
              </p:cNvCxnSpPr>
              <p:nvPr/>
            </p:nvCxnSpPr>
            <p:spPr>
              <a:xfrm flipH="1" flipV="1">
                <a:off x="2435260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>
                <a:extLst>
                  <a:ext uri="{FF2B5EF4-FFF2-40B4-BE49-F238E27FC236}">
                    <a16:creationId xmlns:a16="http://schemas.microsoft.com/office/drawing/2014/main" id="{878E9ADC-5315-BB84-4F60-84401693AFE4}"/>
                  </a:ext>
                </a:extLst>
              </p:cNvPr>
              <p:cNvCxnSpPr>
                <a:cxnSpLocks/>
                <a:stCxn id="500" idx="3"/>
                <a:endCxn id="495" idx="7"/>
              </p:cNvCxnSpPr>
              <p:nvPr/>
            </p:nvCxnSpPr>
            <p:spPr>
              <a:xfrm flipH="1">
                <a:off x="2435260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Arrow Connector 545">
                <a:extLst>
                  <a:ext uri="{FF2B5EF4-FFF2-40B4-BE49-F238E27FC236}">
                    <a16:creationId xmlns:a16="http://schemas.microsoft.com/office/drawing/2014/main" id="{30F3E3DA-E803-1C50-D44E-4D41C37759C8}"/>
                  </a:ext>
                </a:extLst>
              </p:cNvPr>
              <p:cNvCxnSpPr>
                <a:cxnSpLocks/>
                <a:stCxn id="501" idx="1"/>
                <a:endCxn id="495" idx="5"/>
              </p:cNvCxnSpPr>
              <p:nvPr/>
            </p:nvCxnSpPr>
            <p:spPr>
              <a:xfrm flipH="1" flipV="1">
                <a:off x="2435260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Arrow Connector 546">
                <a:extLst>
                  <a:ext uri="{FF2B5EF4-FFF2-40B4-BE49-F238E27FC236}">
                    <a16:creationId xmlns:a16="http://schemas.microsoft.com/office/drawing/2014/main" id="{E9202F86-8914-7010-D35E-D2828AB9C41E}"/>
                  </a:ext>
                </a:extLst>
              </p:cNvPr>
              <p:cNvCxnSpPr>
                <a:cxnSpLocks/>
                <a:stCxn id="501" idx="3"/>
                <a:endCxn id="496" idx="7"/>
              </p:cNvCxnSpPr>
              <p:nvPr/>
            </p:nvCxnSpPr>
            <p:spPr>
              <a:xfrm flipH="1">
                <a:off x="2435260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2072E79F-8C76-11F3-C2AC-89F2131D2016}"/>
                  </a:ext>
                </a:extLst>
              </p:cNvPr>
              <p:cNvCxnSpPr>
                <a:cxnSpLocks/>
                <a:stCxn id="502" idx="1"/>
                <a:endCxn id="496" idx="5"/>
              </p:cNvCxnSpPr>
              <p:nvPr/>
            </p:nvCxnSpPr>
            <p:spPr>
              <a:xfrm flipH="1" flipV="1">
                <a:off x="2435260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Arrow Connector 548">
                <a:extLst>
                  <a:ext uri="{FF2B5EF4-FFF2-40B4-BE49-F238E27FC236}">
                    <a16:creationId xmlns:a16="http://schemas.microsoft.com/office/drawing/2014/main" id="{A7BDEF7B-FB27-DB62-09D1-915132C38CA2}"/>
                  </a:ext>
                </a:extLst>
              </p:cNvPr>
              <p:cNvCxnSpPr>
                <a:cxnSpLocks/>
                <a:stCxn id="503" idx="3"/>
                <a:endCxn id="498" idx="7"/>
              </p:cNvCxnSpPr>
              <p:nvPr/>
            </p:nvCxnSpPr>
            <p:spPr>
              <a:xfrm flipH="1">
                <a:off x="2777541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913C53A5-28F0-31D2-4169-279FD2AAE801}"/>
                  </a:ext>
                </a:extLst>
              </p:cNvPr>
              <p:cNvCxnSpPr>
                <a:cxnSpLocks/>
                <a:stCxn id="504" idx="1"/>
                <a:endCxn id="498" idx="5"/>
              </p:cNvCxnSpPr>
              <p:nvPr/>
            </p:nvCxnSpPr>
            <p:spPr>
              <a:xfrm flipH="1" flipV="1">
                <a:off x="2777541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>
                <a:extLst>
                  <a:ext uri="{FF2B5EF4-FFF2-40B4-BE49-F238E27FC236}">
                    <a16:creationId xmlns:a16="http://schemas.microsoft.com/office/drawing/2014/main" id="{BE336D76-85C7-FBCE-E18B-6C670511036A}"/>
                  </a:ext>
                </a:extLst>
              </p:cNvPr>
              <p:cNvCxnSpPr>
                <a:cxnSpLocks/>
                <a:stCxn id="504" idx="3"/>
                <a:endCxn id="499" idx="7"/>
              </p:cNvCxnSpPr>
              <p:nvPr/>
            </p:nvCxnSpPr>
            <p:spPr>
              <a:xfrm flipH="1">
                <a:off x="2777541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>
                <a:extLst>
                  <a:ext uri="{FF2B5EF4-FFF2-40B4-BE49-F238E27FC236}">
                    <a16:creationId xmlns:a16="http://schemas.microsoft.com/office/drawing/2014/main" id="{5EEAEC4F-D11B-EA54-95CA-C5CEF7CD896B}"/>
                  </a:ext>
                </a:extLst>
              </p:cNvPr>
              <p:cNvCxnSpPr>
                <a:cxnSpLocks/>
                <a:stCxn id="505" idx="1"/>
                <a:endCxn id="499" idx="5"/>
              </p:cNvCxnSpPr>
              <p:nvPr/>
            </p:nvCxnSpPr>
            <p:spPr>
              <a:xfrm flipH="1" flipV="1">
                <a:off x="2777541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B20A0307-8C7F-2FFC-A8A6-A103645C1D84}"/>
                  </a:ext>
                </a:extLst>
              </p:cNvPr>
              <p:cNvCxnSpPr>
                <a:cxnSpLocks/>
                <a:stCxn id="505" idx="3"/>
                <a:endCxn id="500" idx="7"/>
              </p:cNvCxnSpPr>
              <p:nvPr/>
            </p:nvCxnSpPr>
            <p:spPr>
              <a:xfrm flipH="1">
                <a:off x="2777541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4" name="Straight Arrow Connector 553">
                <a:extLst>
                  <a:ext uri="{FF2B5EF4-FFF2-40B4-BE49-F238E27FC236}">
                    <a16:creationId xmlns:a16="http://schemas.microsoft.com/office/drawing/2014/main" id="{52A8A513-E3A5-4658-7603-CD2DC59C20C3}"/>
                  </a:ext>
                </a:extLst>
              </p:cNvPr>
              <p:cNvCxnSpPr>
                <a:cxnSpLocks/>
                <a:stCxn id="506" idx="1"/>
                <a:endCxn id="500" idx="5"/>
              </p:cNvCxnSpPr>
              <p:nvPr/>
            </p:nvCxnSpPr>
            <p:spPr>
              <a:xfrm flipH="1" flipV="1">
                <a:off x="2777541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758631C4-93EB-23D9-D462-548C245FFF7A}"/>
                  </a:ext>
                </a:extLst>
              </p:cNvPr>
              <p:cNvCxnSpPr>
                <a:cxnSpLocks/>
                <a:stCxn id="506" idx="3"/>
                <a:endCxn id="501" idx="7"/>
              </p:cNvCxnSpPr>
              <p:nvPr/>
            </p:nvCxnSpPr>
            <p:spPr>
              <a:xfrm flipH="1">
                <a:off x="2777541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6" name="Straight Arrow Connector 555">
                <a:extLst>
                  <a:ext uri="{FF2B5EF4-FFF2-40B4-BE49-F238E27FC236}">
                    <a16:creationId xmlns:a16="http://schemas.microsoft.com/office/drawing/2014/main" id="{88119AAC-0382-EB49-745A-74349C8817EF}"/>
                  </a:ext>
                </a:extLst>
              </p:cNvPr>
              <p:cNvCxnSpPr>
                <a:cxnSpLocks/>
                <a:stCxn id="507" idx="1"/>
                <a:endCxn id="501" idx="5"/>
              </p:cNvCxnSpPr>
              <p:nvPr/>
            </p:nvCxnSpPr>
            <p:spPr>
              <a:xfrm flipH="1" flipV="1">
                <a:off x="2777541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04A95D9-D6EC-260C-5ED0-F228DAE2DAA2}"/>
                  </a:ext>
                </a:extLst>
              </p:cNvPr>
              <p:cNvCxnSpPr>
                <a:cxnSpLocks/>
                <a:stCxn id="507" idx="3"/>
                <a:endCxn id="502" idx="7"/>
              </p:cNvCxnSpPr>
              <p:nvPr/>
            </p:nvCxnSpPr>
            <p:spPr>
              <a:xfrm flipH="1">
                <a:off x="2777541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Arrow Connector 557">
                <a:extLst>
                  <a:ext uri="{FF2B5EF4-FFF2-40B4-BE49-F238E27FC236}">
                    <a16:creationId xmlns:a16="http://schemas.microsoft.com/office/drawing/2014/main" id="{AD261E82-B364-A1D7-F660-BF410CB512CA}"/>
                  </a:ext>
                </a:extLst>
              </p:cNvPr>
              <p:cNvCxnSpPr>
                <a:cxnSpLocks/>
                <a:stCxn id="508" idx="1"/>
                <a:endCxn id="502" idx="5"/>
              </p:cNvCxnSpPr>
              <p:nvPr/>
            </p:nvCxnSpPr>
            <p:spPr>
              <a:xfrm flipH="1" flipV="1">
                <a:off x="2777541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Arrow Connector 558">
                <a:extLst>
                  <a:ext uri="{FF2B5EF4-FFF2-40B4-BE49-F238E27FC236}">
                    <a16:creationId xmlns:a16="http://schemas.microsoft.com/office/drawing/2014/main" id="{C2DFDFF4-0F10-FAD7-3549-E937D675FDB8}"/>
                  </a:ext>
                </a:extLst>
              </p:cNvPr>
              <p:cNvCxnSpPr>
                <a:cxnSpLocks/>
                <a:stCxn id="502" idx="3"/>
                <a:endCxn id="497" idx="7"/>
              </p:cNvCxnSpPr>
              <p:nvPr/>
            </p:nvCxnSpPr>
            <p:spPr>
              <a:xfrm flipH="1">
                <a:off x="2435260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Arrow Connector 559">
                <a:extLst>
                  <a:ext uri="{FF2B5EF4-FFF2-40B4-BE49-F238E27FC236}">
                    <a16:creationId xmlns:a16="http://schemas.microsoft.com/office/drawing/2014/main" id="{63DEF24C-73ED-DB89-7DD8-CA8CE05039D2}"/>
                  </a:ext>
                </a:extLst>
              </p:cNvPr>
              <p:cNvCxnSpPr>
                <a:cxnSpLocks/>
                <a:stCxn id="508" idx="3"/>
                <a:endCxn id="497" idx="5"/>
              </p:cNvCxnSpPr>
              <p:nvPr/>
            </p:nvCxnSpPr>
            <p:spPr>
              <a:xfrm flipH="1">
                <a:off x="2435260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28E6B656-7C10-D69D-0D83-D615208BD4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D6C6E400-7851-72F6-306B-B8BA0BCAA8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D7357CD8-8CAF-AD79-B362-B69E7B02B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C6CD77C0-D456-D0D2-4401-303D65BFA8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30CF423D-5445-6756-F5E7-9DF5F7D97A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6809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A40C69E1-D1F0-A528-5F6A-6A5B000C21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3A1980EF-D222-9154-89CF-E3F9F7259A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D600F40F-6E5D-2258-E822-85E16AF8E5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D7563121-12A0-750A-61C5-0DB0D31F5E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592676BA-8BA3-7CD1-08C8-85BCFDD9F9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E1B07BB3-5CC7-C622-1AA1-1FAD5AF49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9090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2" name="Straight Arrow Connector 571">
                <a:extLst>
                  <a:ext uri="{FF2B5EF4-FFF2-40B4-BE49-F238E27FC236}">
                    <a16:creationId xmlns:a16="http://schemas.microsoft.com/office/drawing/2014/main" id="{5CE9D07F-2EB8-1171-877C-957237A03C1A}"/>
                  </a:ext>
                </a:extLst>
              </p:cNvPr>
              <p:cNvCxnSpPr>
                <a:cxnSpLocks/>
                <a:stCxn id="566" idx="1"/>
                <a:endCxn id="503" idx="7"/>
              </p:cNvCxnSpPr>
              <p:nvPr/>
            </p:nvCxnSpPr>
            <p:spPr>
              <a:xfrm flipH="1">
                <a:off x="3119821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3" name="Straight Arrow Connector 572">
                <a:extLst>
                  <a:ext uri="{FF2B5EF4-FFF2-40B4-BE49-F238E27FC236}">
                    <a16:creationId xmlns:a16="http://schemas.microsoft.com/office/drawing/2014/main" id="{D77D026E-57AA-F8A1-88FC-8A4AF29ED0A5}"/>
                  </a:ext>
                </a:extLst>
              </p:cNvPr>
              <p:cNvCxnSpPr>
                <a:cxnSpLocks/>
                <a:stCxn id="561" idx="1"/>
                <a:endCxn id="503" idx="5"/>
              </p:cNvCxnSpPr>
              <p:nvPr/>
            </p:nvCxnSpPr>
            <p:spPr>
              <a:xfrm flipH="1" flipV="1">
                <a:off x="3119821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4" name="Straight Arrow Connector 573">
                <a:extLst>
                  <a:ext uri="{FF2B5EF4-FFF2-40B4-BE49-F238E27FC236}">
                    <a16:creationId xmlns:a16="http://schemas.microsoft.com/office/drawing/2014/main" id="{402F7F2D-F975-A8EC-DFB0-F134BFD29747}"/>
                  </a:ext>
                </a:extLst>
              </p:cNvPr>
              <p:cNvCxnSpPr>
                <a:cxnSpLocks/>
                <a:stCxn id="561" idx="3"/>
                <a:endCxn id="504" idx="7"/>
              </p:cNvCxnSpPr>
              <p:nvPr/>
            </p:nvCxnSpPr>
            <p:spPr>
              <a:xfrm flipH="1">
                <a:off x="3119821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5" name="Straight Arrow Connector 574">
                <a:extLst>
                  <a:ext uri="{FF2B5EF4-FFF2-40B4-BE49-F238E27FC236}">
                    <a16:creationId xmlns:a16="http://schemas.microsoft.com/office/drawing/2014/main" id="{034D6941-108A-5B02-BFFB-6E2F78EA1B3B}"/>
                  </a:ext>
                </a:extLst>
              </p:cNvPr>
              <p:cNvCxnSpPr>
                <a:cxnSpLocks/>
                <a:stCxn id="562" idx="1"/>
                <a:endCxn id="504" idx="5"/>
              </p:cNvCxnSpPr>
              <p:nvPr/>
            </p:nvCxnSpPr>
            <p:spPr>
              <a:xfrm flipH="1" flipV="1">
                <a:off x="3119821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1095AA5F-EAD1-EBE4-DBFE-C0093CD6944F}"/>
                  </a:ext>
                </a:extLst>
              </p:cNvPr>
              <p:cNvCxnSpPr>
                <a:cxnSpLocks/>
                <a:stCxn id="562" idx="3"/>
                <a:endCxn id="505" idx="7"/>
              </p:cNvCxnSpPr>
              <p:nvPr/>
            </p:nvCxnSpPr>
            <p:spPr>
              <a:xfrm flipH="1">
                <a:off x="3119821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>
                <a:extLst>
                  <a:ext uri="{FF2B5EF4-FFF2-40B4-BE49-F238E27FC236}">
                    <a16:creationId xmlns:a16="http://schemas.microsoft.com/office/drawing/2014/main" id="{99F0047D-F9E4-B0D0-2E0F-9A0D1DD361A2}"/>
                  </a:ext>
                </a:extLst>
              </p:cNvPr>
              <p:cNvCxnSpPr>
                <a:cxnSpLocks/>
                <a:stCxn id="563" idx="1"/>
                <a:endCxn id="505" idx="5"/>
              </p:cNvCxnSpPr>
              <p:nvPr/>
            </p:nvCxnSpPr>
            <p:spPr>
              <a:xfrm flipH="1" flipV="1">
                <a:off x="3119821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8" name="Straight Arrow Connector 577">
                <a:extLst>
                  <a:ext uri="{FF2B5EF4-FFF2-40B4-BE49-F238E27FC236}">
                    <a16:creationId xmlns:a16="http://schemas.microsoft.com/office/drawing/2014/main" id="{52E3043A-E396-9280-4B7A-D593639C0195}"/>
                  </a:ext>
                </a:extLst>
              </p:cNvPr>
              <p:cNvCxnSpPr>
                <a:cxnSpLocks/>
                <a:stCxn id="563" idx="3"/>
                <a:endCxn id="506" idx="7"/>
              </p:cNvCxnSpPr>
              <p:nvPr/>
            </p:nvCxnSpPr>
            <p:spPr>
              <a:xfrm flipH="1">
                <a:off x="3119821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9" name="Straight Arrow Connector 578">
                <a:extLst>
                  <a:ext uri="{FF2B5EF4-FFF2-40B4-BE49-F238E27FC236}">
                    <a16:creationId xmlns:a16="http://schemas.microsoft.com/office/drawing/2014/main" id="{12714982-628F-A48F-976B-B1875919AE95}"/>
                  </a:ext>
                </a:extLst>
              </p:cNvPr>
              <p:cNvCxnSpPr>
                <a:cxnSpLocks/>
                <a:stCxn id="564" idx="1"/>
                <a:endCxn id="506" idx="5"/>
              </p:cNvCxnSpPr>
              <p:nvPr/>
            </p:nvCxnSpPr>
            <p:spPr>
              <a:xfrm flipH="1" flipV="1">
                <a:off x="3119821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0" name="Straight Arrow Connector 579">
                <a:extLst>
                  <a:ext uri="{FF2B5EF4-FFF2-40B4-BE49-F238E27FC236}">
                    <a16:creationId xmlns:a16="http://schemas.microsoft.com/office/drawing/2014/main" id="{7F137012-B0AA-544D-A474-78AA4F5C1EE5}"/>
                  </a:ext>
                </a:extLst>
              </p:cNvPr>
              <p:cNvCxnSpPr>
                <a:cxnSpLocks/>
                <a:stCxn id="564" idx="3"/>
                <a:endCxn id="507" idx="7"/>
              </p:cNvCxnSpPr>
              <p:nvPr/>
            </p:nvCxnSpPr>
            <p:spPr>
              <a:xfrm flipH="1">
                <a:off x="3119821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6C3C04FC-E2C7-1779-D522-353B4B1497E8}"/>
                  </a:ext>
                </a:extLst>
              </p:cNvPr>
              <p:cNvCxnSpPr>
                <a:cxnSpLocks/>
                <a:stCxn id="565" idx="1"/>
                <a:endCxn id="507" idx="5"/>
              </p:cNvCxnSpPr>
              <p:nvPr/>
            </p:nvCxnSpPr>
            <p:spPr>
              <a:xfrm flipH="1" flipV="1">
                <a:off x="3119821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2" name="Straight Arrow Connector 581">
                <a:extLst>
                  <a:ext uri="{FF2B5EF4-FFF2-40B4-BE49-F238E27FC236}">
                    <a16:creationId xmlns:a16="http://schemas.microsoft.com/office/drawing/2014/main" id="{7436F971-5A62-2C73-7741-047DAE62B3D7}"/>
                  </a:ext>
                </a:extLst>
              </p:cNvPr>
              <p:cNvCxnSpPr>
                <a:cxnSpLocks/>
                <a:stCxn id="566" idx="3"/>
                <a:endCxn id="561" idx="7"/>
              </p:cNvCxnSpPr>
              <p:nvPr/>
            </p:nvCxnSpPr>
            <p:spPr>
              <a:xfrm flipH="1">
                <a:off x="3462102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3" name="Straight Arrow Connector 582">
                <a:extLst>
                  <a:ext uri="{FF2B5EF4-FFF2-40B4-BE49-F238E27FC236}">
                    <a16:creationId xmlns:a16="http://schemas.microsoft.com/office/drawing/2014/main" id="{C61F48D8-F24D-BA9E-6E9C-A745170D679E}"/>
                  </a:ext>
                </a:extLst>
              </p:cNvPr>
              <p:cNvCxnSpPr>
                <a:cxnSpLocks/>
                <a:stCxn id="567" idx="1"/>
                <a:endCxn id="561" idx="5"/>
              </p:cNvCxnSpPr>
              <p:nvPr/>
            </p:nvCxnSpPr>
            <p:spPr>
              <a:xfrm flipH="1" flipV="1">
                <a:off x="3462102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>
                <a:extLst>
                  <a:ext uri="{FF2B5EF4-FFF2-40B4-BE49-F238E27FC236}">
                    <a16:creationId xmlns:a16="http://schemas.microsoft.com/office/drawing/2014/main" id="{16FFC600-23CD-F70C-2526-773071E9D9FF}"/>
                  </a:ext>
                </a:extLst>
              </p:cNvPr>
              <p:cNvCxnSpPr>
                <a:cxnSpLocks/>
                <a:stCxn id="567" idx="3"/>
                <a:endCxn id="562" idx="7"/>
              </p:cNvCxnSpPr>
              <p:nvPr/>
            </p:nvCxnSpPr>
            <p:spPr>
              <a:xfrm flipH="1">
                <a:off x="3462102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277B712B-6F2A-32BE-5882-F7F50C07F5EC}"/>
                  </a:ext>
                </a:extLst>
              </p:cNvPr>
              <p:cNvCxnSpPr>
                <a:cxnSpLocks/>
                <a:stCxn id="568" idx="1"/>
                <a:endCxn id="562" idx="5"/>
              </p:cNvCxnSpPr>
              <p:nvPr/>
            </p:nvCxnSpPr>
            <p:spPr>
              <a:xfrm flipH="1" flipV="1">
                <a:off x="3462102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6" name="Straight Arrow Connector 585">
                <a:extLst>
                  <a:ext uri="{FF2B5EF4-FFF2-40B4-BE49-F238E27FC236}">
                    <a16:creationId xmlns:a16="http://schemas.microsoft.com/office/drawing/2014/main" id="{A88517FA-2DFC-CC8F-205A-D518903AFA72}"/>
                  </a:ext>
                </a:extLst>
              </p:cNvPr>
              <p:cNvCxnSpPr>
                <a:cxnSpLocks/>
                <a:stCxn id="568" idx="3"/>
                <a:endCxn id="563" idx="7"/>
              </p:cNvCxnSpPr>
              <p:nvPr/>
            </p:nvCxnSpPr>
            <p:spPr>
              <a:xfrm flipH="1">
                <a:off x="3462102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>
                <a:extLst>
                  <a:ext uri="{FF2B5EF4-FFF2-40B4-BE49-F238E27FC236}">
                    <a16:creationId xmlns:a16="http://schemas.microsoft.com/office/drawing/2014/main" id="{80303C5C-93D5-AA13-57F1-E2E2E59F6EB7}"/>
                  </a:ext>
                </a:extLst>
              </p:cNvPr>
              <p:cNvCxnSpPr>
                <a:cxnSpLocks/>
                <a:stCxn id="569" idx="1"/>
                <a:endCxn id="563" idx="5"/>
              </p:cNvCxnSpPr>
              <p:nvPr/>
            </p:nvCxnSpPr>
            <p:spPr>
              <a:xfrm flipH="1" flipV="1">
                <a:off x="3462102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>
                <a:extLst>
                  <a:ext uri="{FF2B5EF4-FFF2-40B4-BE49-F238E27FC236}">
                    <a16:creationId xmlns:a16="http://schemas.microsoft.com/office/drawing/2014/main" id="{6A8AC648-AF89-5D2F-7CE8-0839C44A097C}"/>
                  </a:ext>
                </a:extLst>
              </p:cNvPr>
              <p:cNvCxnSpPr>
                <a:cxnSpLocks/>
                <a:stCxn id="569" idx="3"/>
                <a:endCxn id="564" idx="7"/>
              </p:cNvCxnSpPr>
              <p:nvPr/>
            </p:nvCxnSpPr>
            <p:spPr>
              <a:xfrm flipH="1">
                <a:off x="3462102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967B46EB-4191-9C8E-752B-D64FC7DA3C5F}"/>
                  </a:ext>
                </a:extLst>
              </p:cNvPr>
              <p:cNvCxnSpPr>
                <a:cxnSpLocks/>
                <a:stCxn id="570" idx="1"/>
                <a:endCxn id="564" idx="5"/>
              </p:cNvCxnSpPr>
              <p:nvPr/>
            </p:nvCxnSpPr>
            <p:spPr>
              <a:xfrm flipH="1" flipV="1">
                <a:off x="3462102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4BA8CE7A-8B04-0512-EAA9-EE38304462FA}"/>
                  </a:ext>
                </a:extLst>
              </p:cNvPr>
              <p:cNvCxnSpPr>
                <a:cxnSpLocks/>
                <a:stCxn id="570" idx="3"/>
                <a:endCxn id="565" idx="7"/>
              </p:cNvCxnSpPr>
              <p:nvPr/>
            </p:nvCxnSpPr>
            <p:spPr>
              <a:xfrm flipH="1">
                <a:off x="3462102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89D8FCE8-4903-C7A3-54E7-69121E7B19F1}"/>
                  </a:ext>
                </a:extLst>
              </p:cNvPr>
              <p:cNvCxnSpPr>
                <a:cxnSpLocks/>
                <a:stCxn id="571" idx="1"/>
                <a:endCxn id="565" idx="5"/>
              </p:cNvCxnSpPr>
              <p:nvPr/>
            </p:nvCxnSpPr>
            <p:spPr>
              <a:xfrm flipH="1" flipV="1">
                <a:off x="3462102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87210EA7-B033-A935-4287-4EABBED0E164}"/>
                  </a:ext>
                </a:extLst>
              </p:cNvPr>
              <p:cNvCxnSpPr>
                <a:cxnSpLocks/>
                <a:stCxn id="565" idx="3"/>
                <a:endCxn id="508" idx="7"/>
              </p:cNvCxnSpPr>
              <p:nvPr/>
            </p:nvCxnSpPr>
            <p:spPr>
              <a:xfrm flipH="1">
                <a:off x="3119821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A6D5FD62-3F42-FB65-8F68-A0FEC212F25D}"/>
                  </a:ext>
                </a:extLst>
              </p:cNvPr>
              <p:cNvCxnSpPr>
                <a:cxnSpLocks/>
                <a:stCxn id="571" idx="3"/>
                <a:endCxn id="508" idx="5"/>
              </p:cNvCxnSpPr>
              <p:nvPr/>
            </p:nvCxnSpPr>
            <p:spPr>
              <a:xfrm flipH="1">
                <a:off x="3119821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47D4C0D3-C988-B1CA-576E-A7EB16DD4E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30ECD2DA-5B9F-4F97-5E2A-5D50EA11E5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A8AFBCCD-ECA6-29A9-8ABD-076B9A1555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58C3B192-2369-166F-1755-D4C8556BC8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DE5A1793-102E-1EF1-ADD4-9CCA7EAAC0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1371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936DD6E1-216F-6245-70BD-CB3219D055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92CDBC27-B180-C58C-AB6C-EF31A87933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55CE4F3D-C514-B78A-5C03-337ED2D858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542F3B4A-90BF-8E19-EAF8-FC62DB8F63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5F36F239-804D-78B9-F2B2-5CA252C23A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Oval 603">
                <a:extLst>
                  <a:ext uri="{FF2B5EF4-FFF2-40B4-BE49-F238E27FC236}">
                    <a16:creationId xmlns:a16="http://schemas.microsoft.com/office/drawing/2014/main" id="{68EBD527-10DF-30A8-64DD-B4EB0D2D46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3651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5" name="Straight Arrow Connector 604">
                <a:extLst>
                  <a:ext uri="{FF2B5EF4-FFF2-40B4-BE49-F238E27FC236}">
                    <a16:creationId xmlns:a16="http://schemas.microsoft.com/office/drawing/2014/main" id="{C4212647-F7C6-71A9-2D3E-5607902A986D}"/>
                  </a:ext>
                </a:extLst>
              </p:cNvPr>
              <p:cNvCxnSpPr>
                <a:cxnSpLocks/>
                <a:stCxn id="599" idx="1"/>
                <a:endCxn id="566" idx="7"/>
              </p:cNvCxnSpPr>
              <p:nvPr/>
            </p:nvCxnSpPr>
            <p:spPr>
              <a:xfrm flipH="1">
                <a:off x="3804383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>
                <a:extLst>
                  <a:ext uri="{FF2B5EF4-FFF2-40B4-BE49-F238E27FC236}">
                    <a16:creationId xmlns:a16="http://schemas.microsoft.com/office/drawing/2014/main" id="{59E8190C-961C-B477-2DEA-6EE63EFD56AB}"/>
                  </a:ext>
                </a:extLst>
              </p:cNvPr>
              <p:cNvCxnSpPr>
                <a:cxnSpLocks/>
                <a:stCxn id="594" idx="1"/>
                <a:endCxn id="566" idx="5"/>
              </p:cNvCxnSpPr>
              <p:nvPr/>
            </p:nvCxnSpPr>
            <p:spPr>
              <a:xfrm flipH="1" flipV="1">
                <a:off x="3804383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5EB6016C-3B4E-AE03-B3E1-365F06AF9DFE}"/>
                  </a:ext>
                </a:extLst>
              </p:cNvPr>
              <p:cNvCxnSpPr>
                <a:cxnSpLocks/>
                <a:stCxn id="594" idx="3"/>
                <a:endCxn id="567" idx="7"/>
              </p:cNvCxnSpPr>
              <p:nvPr/>
            </p:nvCxnSpPr>
            <p:spPr>
              <a:xfrm flipH="1">
                <a:off x="3804383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2B488248-9642-8BAE-8266-9F05D4AD30A5}"/>
                  </a:ext>
                </a:extLst>
              </p:cNvPr>
              <p:cNvCxnSpPr>
                <a:cxnSpLocks/>
                <a:stCxn id="595" idx="1"/>
                <a:endCxn id="567" idx="5"/>
              </p:cNvCxnSpPr>
              <p:nvPr/>
            </p:nvCxnSpPr>
            <p:spPr>
              <a:xfrm flipH="1" flipV="1">
                <a:off x="3804383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>
                <a:extLst>
                  <a:ext uri="{FF2B5EF4-FFF2-40B4-BE49-F238E27FC236}">
                    <a16:creationId xmlns:a16="http://schemas.microsoft.com/office/drawing/2014/main" id="{9B9F7ACE-11E3-AFC7-D086-4A5BA34DCA1F}"/>
                  </a:ext>
                </a:extLst>
              </p:cNvPr>
              <p:cNvCxnSpPr>
                <a:cxnSpLocks/>
                <a:stCxn id="595" idx="3"/>
                <a:endCxn id="568" idx="7"/>
              </p:cNvCxnSpPr>
              <p:nvPr/>
            </p:nvCxnSpPr>
            <p:spPr>
              <a:xfrm flipH="1">
                <a:off x="3804383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>
                <a:extLst>
                  <a:ext uri="{FF2B5EF4-FFF2-40B4-BE49-F238E27FC236}">
                    <a16:creationId xmlns:a16="http://schemas.microsoft.com/office/drawing/2014/main" id="{ED11CCB6-0BCD-B0CB-74BE-8BFF658538D8}"/>
                  </a:ext>
                </a:extLst>
              </p:cNvPr>
              <p:cNvCxnSpPr>
                <a:cxnSpLocks/>
                <a:stCxn id="596" idx="1"/>
                <a:endCxn id="568" idx="5"/>
              </p:cNvCxnSpPr>
              <p:nvPr/>
            </p:nvCxnSpPr>
            <p:spPr>
              <a:xfrm flipH="1" flipV="1">
                <a:off x="3804383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>
                <a:extLst>
                  <a:ext uri="{FF2B5EF4-FFF2-40B4-BE49-F238E27FC236}">
                    <a16:creationId xmlns:a16="http://schemas.microsoft.com/office/drawing/2014/main" id="{87772235-D057-5FF9-ED0F-5C577DF87FFD}"/>
                  </a:ext>
                </a:extLst>
              </p:cNvPr>
              <p:cNvCxnSpPr>
                <a:cxnSpLocks/>
                <a:stCxn id="596" idx="3"/>
                <a:endCxn id="569" idx="7"/>
              </p:cNvCxnSpPr>
              <p:nvPr/>
            </p:nvCxnSpPr>
            <p:spPr>
              <a:xfrm flipH="1">
                <a:off x="3804383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Arrow Connector 611">
                <a:extLst>
                  <a:ext uri="{FF2B5EF4-FFF2-40B4-BE49-F238E27FC236}">
                    <a16:creationId xmlns:a16="http://schemas.microsoft.com/office/drawing/2014/main" id="{D5FCCCDB-A5A7-8EFE-3BB7-BACF72A769F7}"/>
                  </a:ext>
                </a:extLst>
              </p:cNvPr>
              <p:cNvCxnSpPr>
                <a:cxnSpLocks/>
                <a:stCxn id="597" idx="1"/>
                <a:endCxn id="569" idx="5"/>
              </p:cNvCxnSpPr>
              <p:nvPr/>
            </p:nvCxnSpPr>
            <p:spPr>
              <a:xfrm flipH="1" flipV="1">
                <a:off x="3804383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Arrow Connector 612">
                <a:extLst>
                  <a:ext uri="{FF2B5EF4-FFF2-40B4-BE49-F238E27FC236}">
                    <a16:creationId xmlns:a16="http://schemas.microsoft.com/office/drawing/2014/main" id="{F28E1E63-65D6-44DA-AE9E-33E12931C887}"/>
                  </a:ext>
                </a:extLst>
              </p:cNvPr>
              <p:cNvCxnSpPr>
                <a:cxnSpLocks/>
                <a:stCxn id="597" idx="3"/>
                <a:endCxn id="570" idx="7"/>
              </p:cNvCxnSpPr>
              <p:nvPr/>
            </p:nvCxnSpPr>
            <p:spPr>
              <a:xfrm flipH="1">
                <a:off x="3804383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>
                <a:extLst>
                  <a:ext uri="{FF2B5EF4-FFF2-40B4-BE49-F238E27FC236}">
                    <a16:creationId xmlns:a16="http://schemas.microsoft.com/office/drawing/2014/main" id="{D18D977D-FAC4-52C9-F01E-ABBD29987204}"/>
                  </a:ext>
                </a:extLst>
              </p:cNvPr>
              <p:cNvCxnSpPr>
                <a:cxnSpLocks/>
                <a:stCxn id="598" idx="1"/>
                <a:endCxn id="570" idx="5"/>
              </p:cNvCxnSpPr>
              <p:nvPr/>
            </p:nvCxnSpPr>
            <p:spPr>
              <a:xfrm flipH="1" flipV="1">
                <a:off x="3804383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>
                <a:extLst>
                  <a:ext uri="{FF2B5EF4-FFF2-40B4-BE49-F238E27FC236}">
                    <a16:creationId xmlns:a16="http://schemas.microsoft.com/office/drawing/2014/main" id="{09058EE6-43CE-6663-5879-C158FAB1DFD8}"/>
                  </a:ext>
                </a:extLst>
              </p:cNvPr>
              <p:cNvCxnSpPr>
                <a:cxnSpLocks/>
                <a:stCxn id="599" idx="3"/>
                <a:endCxn id="594" idx="7"/>
              </p:cNvCxnSpPr>
              <p:nvPr/>
            </p:nvCxnSpPr>
            <p:spPr>
              <a:xfrm flipH="1">
                <a:off x="4146664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Arrow Connector 615">
                <a:extLst>
                  <a:ext uri="{FF2B5EF4-FFF2-40B4-BE49-F238E27FC236}">
                    <a16:creationId xmlns:a16="http://schemas.microsoft.com/office/drawing/2014/main" id="{705E654C-0F3E-8964-509D-5A60409AD3FF}"/>
                  </a:ext>
                </a:extLst>
              </p:cNvPr>
              <p:cNvCxnSpPr>
                <a:cxnSpLocks/>
                <a:stCxn id="600" idx="1"/>
                <a:endCxn id="594" idx="5"/>
              </p:cNvCxnSpPr>
              <p:nvPr/>
            </p:nvCxnSpPr>
            <p:spPr>
              <a:xfrm flipH="1" flipV="1">
                <a:off x="4146664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Arrow Connector 616">
                <a:extLst>
                  <a:ext uri="{FF2B5EF4-FFF2-40B4-BE49-F238E27FC236}">
                    <a16:creationId xmlns:a16="http://schemas.microsoft.com/office/drawing/2014/main" id="{470C6F47-26BC-1202-A87B-DB0CF723CE49}"/>
                  </a:ext>
                </a:extLst>
              </p:cNvPr>
              <p:cNvCxnSpPr>
                <a:cxnSpLocks/>
                <a:stCxn id="600" idx="3"/>
                <a:endCxn id="595" idx="7"/>
              </p:cNvCxnSpPr>
              <p:nvPr/>
            </p:nvCxnSpPr>
            <p:spPr>
              <a:xfrm flipH="1">
                <a:off x="4146664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Arrow Connector 617">
                <a:extLst>
                  <a:ext uri="{FF2B5EF4-FFF2-40B4-BE49-F238E27FC236}">
                    <a16:creationId xmlns:a16="http://schemas.microsoft.com/office/drawing/2014/main" id="{2F75F352-C98D-BE86-E866-07B9407D2E25}"/>
                  </a:ext>
                </a:extLst>
              </p:cNvPr>
              <p:cNvCxnSpPr>
                <a:cxnSpLocks/>
                <a:stCxn id="601" idx="1"/>
                <a:endCxn id="595" idx="5"/>
              </p:cNvCxnSpPr>
              <p:nvPr/>
            </p:nvCxnSpPr>
            <p:spPr>
              <a:xfrm flipH="1" flipV="1">
                <a:off x="4146664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Arrow Connector 618">
                <a:extLst>
                  <a:ext uri="{FF2B5EF4-FFF2-40B4-BE49-F238E27FC236}">
                    <a16:creationId xmlns:a16="http://schemas.microsoft.com/office/drawing/2014/main" id="{2CB2A221-7F4A-5856-916B-AE705AD72CCD}"/>
                  </a:ext>
                </a:extLst>
              </p:cNvPr>
              <p:cNvCxnSpPr>
                <a:cxnSpLocks/>
                <a:stCxn id="601" idx="3"/>
                <a:endCxn id="596" idx="7"/>
              </p:cNvCxnSpPr>
              <p:nvPr/>
            </p:nvCxnSpPr>
            <p:spPr>
              <a:xfrm flipH="1">
                <a:off x="4146664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Arrow Connector 619">
                <a:extLst>
                  <a:ext uri="{FF2B5EF4-FFF2-40B4-BE49-F238E27FC236}">
                    <a16:creationId xmlns:a16="http://schemas.microsoft.com/office/drawing/2014/main" id="{064CAFA6-6F9F-CE7D-2E86-5C4BDF2538B3}"/>
                  </a:ext>
                </a:extLst>
              </p:cNvPr>
              <p:cNvCxnSpPr>
                <a:cxnSpLocks/>
                <a:stCxn id="602" idx="1"/>
                <a:endCxn id="596" idx="5"/>
              </p:cNvCxnSpPr>
              <p:nvPr/>
            </p:nvCxnSpPr>
            <p:spPr>
              <a:xfrm flipH="1" flipV="1">
                <a:off x="4146664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>
                <a:extLst>
                  <a:ext uri="{FF2B5EF4-FFF2-40B4-BE49-F238E27FC236}">
                    <a16:creationId xmlns:a16="http://schemas.microsoft.com/office/drawing/2014/main" id="{DDA00C95-D302-B042-F282-402D6841D0AE}"/>
                  </a:ext>
                </a:extLst>
              </p:cNvPr>
              <p:cNvCxnSpPr>
                <a:cxnSpLocks/>
                <a:stCxn id="602" idx="3"/>
                <a:endCxn id="597" idx="7"/>
              </p:cNvCxnSpPr>
              <p:nvPr/>
            </p:nvCxnSpPr>
            <p:spPr>
              <a:xfrm flipH="1">
                <a:off x="4146664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>
                <a:extLst>
                  <a:ext uri="{FF2B5EF4-FFF2-40B4-BE49-F238E27FC236}">
                    <a16:creationId xmlns:a16="http://schemas.microsoft.com/office/drawing/2014/main" id="{6F727C67-A16A-7069-222E-EF483374BCD2}"/>
                  </a:ext>
                </a:extLst>
              </p:cNvPr>
              <p:cNvCxnSpPr>
                <a:cxnSpLocks/>
                <a:stCxn id="603" idx="1"/>
                <a:endCxn id="597" idx="5"/>
              </p:cNvCxnSpPr>
              <p:nvPr/>
            </p:nvCxnSpPr>
            <p:spPr>
              <a:xfrm flipH="1" flipV="1">
                <a:off x="4146664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>
                <a:extLst>
                  <a:ext uri="{FF2B5EF4-FFF2-40B4-BE49-F238E27FC236}">
                    <a16:creationId xmlns:a16="http://schemas.microsoft.com/office/drawing/2014/main" id="{DF65D68D-045C-A11D-6488-FD6A7F0DB433}"/>
                  </a:ext>
                </a:extLst>
              </p:cNvPr>
              <p:cNvCxnSpPr>
                <a:cxnSpLocks/>
                <a:stCxn id="603" idx="3"/>
                <a:endCxn id="598" idx="7"/>
              </p:cNvCxnSpPr>
              <p:nvPr/>
            </p:nvCxnSpPr>
            <p:spPr>
              <a:xfrm flipH="1">
                <a:off x="4146664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>
                <a:extLst>
                  <a:ext uri="{FF2B5EF4-FFF2-40B4-BE49-F238E27FC236}">
                    <a16:creationId xmlns:a16="http://schemas.microsoft.com/office/drawing/2014/main" id="{BBAB863B-E7D8-B99F-CA6F-D1915184C548}"/>
                  </a:ext>
                </a:extLst>
              </p:cNvPr>
              <p:cNvCxnSpPr>
                <a:cxnSpLocks/>
                <a:stCxn id="604" idx="1"/>
                <a:endCxn id="598" idx="5"/>
              </p:cNvCxnSpPr>
              <p:nvPr/>
            </p:nvCxnSpPr>
            <p:spPr>
              <a:xfrm flipH="1" flipV="1">
                <a:off x="4146664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>
                <a:extLst>
                  <a:ext uri="{FF2B5EF4-FFF2-40B4-BE49-F238E27FC236}">
                    <a16:creationId xmlns:a16="http://schemas.microsoft.com/office/drawing/2014/main" id="{CD99013F-3423-E242-0F1B-279095EA2ADF}"/>
                  </a:ext>
                </a:extLst>
              </p:cNvPr>
              <p:cNvCxnSpPr>
                <a:cxnSpLocks/>
                <a:stCxn id="598" idx="3"/>
                <a:endCxn id="571" idx="7"/>
              </p:cNvCxnSpPr>
              <p:nvPr/>
            </p:nvCxnSpPr>
            <p:spPr>
              <a:xfrm flipH="1">
                <a:off x="3804383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>
                <a:extLst>
                  <a:ext uri="{FF2B5EF4-FFF2-40B4-BE49-F238E27FC236}">
                    <a16:creationId xmlns:a16="http://schemas.microsoft.com/office/drawing/2014/main" id="{CD1F4EED-863C-C84B-CD62-2EF8B9A71C60}"/>
                  </a:ext>
                </a:extLst>
              </p:cNvPr>
              <p:cNvCxnSpPr>
                <a:cxnSpLocks/>
                <a:stCxn id="604" idx="3"/>
                <a:endCxn id="571" idx="5"/>
              </p:cNvCxnSpPr>
              <p:nvPr/>
            </p:nvCxnSpPr>
            <p:spPr>
              <a:xfrm flipH="1">
                <a:off x="3804383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E8F108EA-7B8C-32DF-823D-A8AD4FFADA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2B6E43E8-E268-0AF0-56FD-67210CC449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C37A509A-76AA-EF46-F841-869864A4BE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BF5FA3D6-279F-2861-4D0F-13CB8C1E60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95DB63E8-7B23-32CB-1BB9-4173EC995A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5932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B3442FD3-09CE-2E33-3956-B10E155A3D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F8D1D02E-C753-D46E-8915-8D3D6218D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350C97D2-76DB-6C80-6BA6-09C8BC930F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41646801-F26F-DFA4-634C-8D505FD71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Oval 635">
                <a:extLst>
                  <a:ext uri="{FF2B5EF4-FFF2-40B4-BE49-F238E27FC236}">
                    <a16:creationId xmlns:a16="http://schemas.microsoft.com/office/drawing/2014/main" id="{9B02DB0E-C4AF-77FF-FB58-BA9FEDE6F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5A05CB3F-9670-74F9-CB32-24495716A7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8213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38" name="Straight Arrow Connector 637">
                <a:extLst>
                  <a:ext uri="{FF2B5EF4-FFF2-40B4-BE49-F238E27FC236}">
                    <a16:creationId xmlns:a16="http://schemas.microsoft.com/office/drawing/2014/main" id="{5F1ABB44-9696-7AAA-183D-BD824FD31895}"/>
                  </a:ext>
                </a:extLst>
              </p:cNvPr>
              <p:cNvCxnSpPr>
                <a:cxnSpLocks/>
                <a:stCxn id="632" idx="1"/>
                <a:endCxn id="599" idx="7"/>
              </p:cNvCxnSpPr>
              <p:nvPr/>
            </p:nvCxnSpPr>
            <p:spPr>
              <a:xfrm flipH="1">
                <a:off x="4488945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>
                <a:extLst>
                  <a:ext uri="{FF2B5EF4-FFF2-40B4-BE49-F238E27FC236}">
                    <a16:creationId xmlns:a16="http://schemas.microsoft.com/office/drawing/2014/main" id="{50DC7C9F-EB28-E7D7-C52E-14AA1BDE7968}"/>
                  </a:ext>
                </a:extLst>
              </p:cNvPr>
              <p:cNvCxnSpPr>
                <a:cxnSpLocks/>
                <a:stCxn id="627" idx="1"/>
                <a:endCxn id="599" idx="5"/>
              </p:cNvCxnSpPr>
              <p:nvPr/>
            </p:nvCxnSpPr>
            <p:spPr>
              <a:xfrm flipH="1" flipV="1">
                <a:off x="4488945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>
                <a:extLst>
                  <a:ext uri="{FF2B5EF4-FFF2-40B4-BE49-F238E27FC236}">
                    <a16:creationId xmlns:a16="http://schemas.microsoft.com/office/drawing/2014/main" id="{FFB77646-F3C7-D624-D155-56D6907DF21C}"/>
                  </a:ext>
                </a:extLst>
              </p:cNvPr>
              <p:cNvCxnSpPr>
                <a:cxnSpLocks/>
                <a:stCxn id="627" idx="3"/>
                <a:endCxn id="600" idx="7"/>
              </p:cNvCxnSpPr>
              <p:nvPr/>
            </p:nvCxnSpPr>
            <p:spPr>
              <a:xfrm flipH="1">
                <a:off x="4488945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>
                <a:extLst>
                  <a:ext uri="{FF2B5EF4-FFF2-40B4-BE49-F238E27FC236}">
                    <a16:creationId xmlns:a16="http://schemas.microsoft.com/office/drawing/2014/main" id="{9F0C31A7-2962-AEEB-8FFE-1664550849F9}"/>
                  </a:ext>
                </a:extLst>
              </p:cNvPr>
              <p:cNvCxnSpPr>
                <a:cxnSpLocks/>
                <a:stCxn id="628" idx="1"/>
                <a:endCxn id="600" idx="5"/>
              </p:cNvCxnSpPr>
              <p:nvPr/>
            </p:nvCxnSpPr>
            <p:spPr>
              <a:xfrm flipH="1" flipV="1">
                <a:off x="4488945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>
                <a:extLst>
                  <a:ext uri="{FF2B5EF4-FFF2-40B4-BE49-F238E27FC236}">
                    <a16:creationId xmlns:a16="http://schemas.microsoft.com/office/drawing/2014/main" id="{8190EAD6-9D32-EB1D-3CD5-B16969BF8AC4}"/>
                  </a:ext>
                </a:extLst>
              </p:cNvPr>
              <p:cNvCxnSpPr>
                <a:cxnSpLocks/>
                <a:stCxn id="628" idx="3"/>
                <a:endCxn id="601" idx="7"/>
              </p:cNvCxnSpPr>
              <p:nvPr/>
            </p:nvCxnSpPr>
            <p:spPr>
              <a:xfrm flipH="1">
                <a:off x="4488945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>
                <a:extLst>
                  <a:ext uri="{FF2B5EF4-FFF2-40B4-BE49-F238E27FC236}">
                    <a16:creationId xmlns:a16="http://schemas.microsoft.com/office/drawing/2014/main" id="{48F943F3-2EEA-8B80-0D41-F2594602215B}"/>
                  </a:ext>
                </a:extLst>
              </p:cNvPr>
              <p:cNvCxnSpPr>
                <a:cxnSpLocks/>
                <a:stCxn id="629" idx="1"/>
                <a:endCxn id="601" idx="5"/>
              </p:cNvCxnSpPr>
              <p:nvPr/>
            </p:nvCxnSpPr>
            <p:spPr>
              <a:xfrm flipH="1" flipV="1">
                <a:off x="4488945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>
                <a:extLst>
                  <a:ext uri="{FF2B5EF4-FFF2-40B4-BE49-F238E27FC236}">
                    <a16:creationId xmlns:a16="http://schemas.microsoft.com/office/drawing/2014/main" id="{2343770A-CD10-FD08-F978-AA802964F1AD}"/>
                  </a:ext>
                </a:extLst>
              </p:cNvPr>
              <p:cNvCxnSpPr>
                <a:cxnSpLocks/>
                <a:stCxn id="629" idx="3"/>
                <a:endCxn id="602" idx="7"/>
              </p:cNvCxnSpPr>
              <p:nvPr/>
            </p:nvCxnSpPr>
            <p:spPr>
              <a:xfrm flipH="1">
                <a:off x="4488945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>
                <a:extLst>
                  <a:ext uri="{FF2B5EF4-FFF2-40B4-BE49-F238E27FC236}">
                    <a16:creationId xmlns:a16="http://schemas.microsoft.com/office/drawing/2014/main" id="{818951B6-0220-AA7E-75E1-3DB2D07C8C36}"/>
                  </a:ext>
                </a:extLst>
              </p:cNvPr>
              <p:cNvCxnSpPr>
                <a:cxnSpLocks/>
                <a:stCxn id="630" idx="1"/>
                <a:endCxn id="602" idx="5"/>
              </p:cNvCxnSpPr>
              <p:nvPr/>
            </p:nvCxnSpPr>
            <p:spPr>
              <a:xfrm flipH="1" flipV="1">
                <a:off x="4488945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>
                <a:extLst>
                  <a:ext uri="{FF2B5EF4-FFF2-40B4-BE49-F238E27FC236}">
                    <a16:creationId xmlns:a16="http://schemas.microsoft.com/office/drawing/2014/main" id="{E1DF4A16-640D-BCA9-C798-E063B15D86A6}"/>
                  </a:ext>
                </a:extLst>
              </p:cNvPr>
              <p:cNvCxnSpPr>
                <a:cxnSpLocks/>
                <a:stCxn id="630" idx="3"/>
                <a:endCxn id="603" idx="7"/>
              </p:cNvCxnSpPr>
              <p:nvPr/>
            </p:nvCxnSpPr>
            <p:spPr>
              <a:xfrm flipH="1">
                <a:off x="4488945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>
                <a:extLst>
                  <a:ext uri="{FF2B5EF4-FFF2-40B4-BE49-F238E27FC236}">
                    <a16:creationId xmlns:a16="http://schemas.microsoft.com/office/drawing/2014/main" id="{03D739AF-041D-8ECB-85FE-973D0A84A223}"/>
                  </a:ext>
                </a:extLst>
              </p:cNvPr>
              <p:cNvCxnSpPr>
                <a:cxnSpLocks/>
                <a:stCxn id="631" idx="1"/>
                <a:endCxn id="603" idx="5"/>
              </p:cNvCxnSpPr>
              <p:nvPr/>
            </p:nvCxnSpPr>
            <p:spPr>
              <a:xfrm flipH="1" flipV="1">
                <a:off x="4488945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>
                <a:extLst>
                  <a:ext uri="{FF2B5EF4-FFF2-40B4-BE49-F238E27FC236}">
                    <a16:creationId xmlns:a16="http://schemas.microsoft.com/office/drawing/2014/main" id="{B9B053CD-DA2B-DAD8-40AA-0D9B8113D42A}"/>
                  </a:ext>
                </a:extLst>
              </p:cNvPr>
              <p:cNvCxnSpPr>
                <a:cxnSpLocks/>
                <a:stCxn id="632" idx="3"/>
                <a:endCxn id="627" idx="7"/>
              </p:cNvCxnSpPr>
              <p:nvPr/>
            </p:nvCxnSpPr>
            <p:spPr>
              <a:xfrm flipH="1">
                <a:off x="4831226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>
                <a:extLst>
                  <a:ext uri="{FF2B5EF4-FFF2-40B4-BE49-F238E27FC236}">
                    <a16:creationId xmlns:a16="http://schemas.microsoft.com/office/drawing/2014/main" id="{92D43768-1533-3572-FED8-27A251212E12}"/>
                  </a:ext>
                </a:extLst>
              </p:cNvPr>
              <p:cNvCxnSpPr>
                <a:cxnSpLocks/>
                <a:stCxn id="633" idx="1"/>
                <a:endCxn id="627" idx="5"/>
              </p:cNvCxnSpPr>
              <p:nvPr/>
            </p:nvCxnSpPr>
            <p:spPr>
              <a:xfrm flipH="1" flipV="1">
                <a:off x="4831226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Arrow Connector 649">
                <a:extLst>
                  <a:ext uri="{FF2B5EF4-FFF2-40B4-BE49-F238E27FC236}">
                    <a16:creationId xmlns:a16="http://schemas.microsoft.com/office/drawing/2014/main" id="{05852E73-09D9-AEB3-294D-928847B4C598}"/>
                  </a:ext>
                </a:extLst>
              </p:cNvPr>
              <p:cNvCxnSpPr>
                <a:cxnSpLocks/>
                <a:stCxn id="633" idx="3"/>
                <a:endCxn id="628" idx="7"/>
              </p:cNvCxnSpPr>
              <p:nvPr/>
            </p:nvCxnSpPr>
            <p:spPr>
              <a:xfrm flipH="1">
                <a:off x="4831226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Arrow Connector 650">
                <a:extLst>
                  <a:ext uri="{FF2B5EF4-FFF2-40B4-BE49-F238E27FC236}">
                    <a16:creationId xmlns:a16="http://schemas.microsoft.com/office/drawing/2014/main" id="{6213C28F-79A8-2059-9387-D139AC55825C}"/>
                  </a:ext>
                </a:extLst>
              </p:cNvPr>
              <p:cNvCxnSpPr>
                <a:cxnSpLocks/>
                <a:stCxn id="634" idx="1"/>
                <a:endCxn id="628" idx="5"/>
              </p:cNvCxnSpPr>
              <p:nvPr/>
            </p:nvCxnSpPr>
            <p:spPr>
              <a:xfrm flipH="1" flipV="1">
                <a:off x="4831226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Arrow Connector 651">
                <a:extLst>
                  <a:ext uri="{FF2B5EF4-FFF2-40B4-BE49-F238E27FC236}">
                    <a16:creationId xmlns:a16="http://schemas.microsoft.com/office/drawing/2014/main" id="{18583F63-7BD9-4696-B05C-E92ACD372AE7}"/>
                  </a:ext>
                </a:extLst>
              </p:cNvPr>
              <p:cNvCxnSpPr>
                <a:cxnSpLocks/>
                <a:stCxn id="634" idx="3"/>
                <a:endCxn id="629" idx="7"/>
              </p:cNvCxnSpPr>
              <p:nvPr/>
            </p:nvCxnSpPr>
            <p:spPr>
              <a:xfrm flipH="1">
                <a:off x="4831226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Arrow Connector 652">
                <a:extLst>
                  <a:ext uri="{FF2B5EF4-FFF2-40B4-BE49-F238E27FC236}">
                    <a16:creationId xmlns:a16="http://schemas.microsoft.com/office/drawing/2014/main" id="{63C00E90-B531-5FDF-5132-0CE233872DDC}"/>
                  </a:ext>
                </a:extLst>
              </p:cNvPr>
              <p:cNvCxnSpPr>
                <a:cxnSpLocks/>
                <a:stCxn id="635" idx="1"/>
                <a:endCxn id="629" idx="5"/>
              </p:cNvCxnSpPr>
              <p:nvPr/>
            </p:nvCxnSpPr>
            <p:spPr>
              <a:xfrm flipH="1" flipV="1">
                <a:off x="4831226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Arrow Connector 653">
                <a:extLst>
                  <a:ext uri="{FF2B5EF4-FFF2-40B4-BE49-F238E27FC236}">
                    <a16:creationId xmlns:a16="http://schemas.microsoft.com/office/drawing/2014/main" id="{213507B1-DDE0-E4E7-62BD-4CAE1B769B33}"/>
                  </a:ext>
                </a:extLst>
              </p:cNvPr>
              <p:cNvCxnSpPr>
                <a:cxnSpLocks/>
                <a:stCxn id="635" idx="3"/>
                <a:endCxn id="630" idx="7"/>
              </p:cNvCxnSpPr>
              <p:nvPr/>
            </p:nvCxnSpPr>
            <p:spPr>
              <a:xfrm flipH="1">
                <a:off x="4831226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Arrow Connector 654">
                <a:extLst>
                  <a:ext uri="{FF2B5EF4-FFF2-40B4-BE49-F238E27FC236}">
                    <a16:creationId xmlns:a16="http://schemas.microsoft.com/office/drawing/2014/main" id="{891346EE-CE40-359B-FEB8-D7158F6DA00A}"/>
                  </a:ext>
                </a:extLst>
              </p:cNvPr>
              <p:cNvCxnSpPr>
                <a:cxnSpLocks/>
                <a:stCxn id="636" idx="1"/>
                <a:endCxn id="630" idx="5"/>
              </p:cNvCxnSpPr>
              <p:nvPr/>
            </p:nvCxnSpPr>
            <p:spPr>
              <a:xfrm flipH="1" flipV="1">
                <a:off x="4831226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Arrow Connector 655">
                <a:extLst>
                  <a:ext uri="{FF2B5EF4-FFF2-40B4-BE49-F238E27FC236}">
                    <a16:creationId xmlns:a16="http://schemas.microsoft.com/office/drawing/2014/main" id="{B0C94AF7-57C3-65AD-65D8-626F581F1FDA}"/>
                  </a:ext>
                </a:extLst>
              </p:cNvPr>
              <p:cNvCxnSpPr>
                <a:cxnSpLocks/>
                <a:stCxn id="636" idx="3"/>
                <a:endCxn id="631" idx="7"/>
              </p:cNvCxnSpPr>
              <p:nvPr/>
            </p:nvCxnSpPr>
            <p:spPr>
              <a:xfrm flipH="1">
                <a:off x="4831226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Arrow Connector 656">
                <a:extLst>
                  <a:ext uri="{FF2B5EF4-FFF2-40B4-BE49-F238E27FC236}">
                    <a16:creationId xmlns:a16="http://schemas.microsoft.com/office/drawing/2014/main" id="{6ADDC320-E9C8-15D0-93B6-ECE26D0FA90E}"/>
                  </a:ext>
                </a:extLst>
              </p:cNvPr>
              <p:cNvCxnSpPr>
                <a:cxnSpLocks/>
                <a:stCxn id="637" idx="1"/>
                <a:endCxn id="631" idx="5"/>
              </p:cNvCxnSpPr>
              <p:nvPr/>
            </p:nvCxnSpPr>
            <p:spPr>
              <a:xfrm flipH="1" flipV="1">
                <a:off x="4831226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Arrow Connector 657">
                <a:extLst>
                  <a:ext uri="{FF2B5EF4-FFF2-40B4-BE49-F238E27FC236}">
                    <a16:creationId xmlns:a16="http://schemas.microsoft.com/office/drawing/2014/main" id="{5165A235-E41F-69F5-EF98-54D1D81D0E74}"/>
                  </a:ext>
                </a:extLst>
              </p:cNvPr>
              <p:cNvCxnSpPr>
                <a:cxnSpLocks/>
                <a:stCxn id="631" idx="3"/>
                <a:endCxn id="604" idx="7"/>
              </p:cNvCxnSpPr>
              <p:nvPr/>
            </p:nvCxnSpPr>
            <p:spPr>
              <a:xfrm flipH="1">
                <a:off x="4488945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Arrow Connector 658">
                <a:extLst>
                  <a:ext uri="{FF2B5EF4-FFF2-40B4-BE49-F238E27FC236}">
                    <a16:creationId xmlns:a16="http://schemas.microsoft.com/office/drawing/2014/main" id="{15D38E98-E911-295C-99E2-9C5B7F16EB83}"/>
                  </a:ext>
                </a:extLst>
              </p:cNvPr>
              <p:cNvCxnSpPr>
                <a:cxnSpLocks/>
                <a:stCxn id="637" idx="3"/>
                <a:endCxn id="604" idx="5"/>
              </p:cNvCxnSpPr>
              <p:nvPr/>
            </p:nvCxnSpPr>
            <p:spPr>
              <a:xfrm flipH="1">
                <a:off x="4488945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0" name="Oval 659">
                <a:extLst>
                  <a:ext uri="{FF2B5EF4-FFF2-40B4-BE49-F238E27FC236}">
                    <a16:creationId xmlns:a16="http://schemas.microsoft.com/office/drawing/2014/main" id="{47662EFF-7AC8-143B-D90B-2C9AFA2BB9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EB98944F-08C7-0275-38AC-702306077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B852E1E6-FD1C-24B4-0650-3590BA23AC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Oval 662">
                <a:extLst>
                  <a:ext uri="{FF2B5EF4-FFF2-40B4-BE49-F238E27FC236}">
                    <a16:creationId xmlns:a16="http://schemas.microsoft.com/office/drawing/2014/main" id="{4A167418-BD68-C53A-8073-F5E79CEE49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A4783782-69F1-FAB4-9062-5978F862BC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40494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09EBE85A-BCC2-312B-5089-035B3EADF1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Oval 665">
                <a:extLst>
                  <a:ext uri="{FF2B5EF4-FFF2-40B4-BE49-F238E27FC236}">
                    <a16:creationId xmlns:a16="http://schemas.microsoft.com/office/drawing/2014/main" id="{6803653D-34BC-683C-CC2B-110FA8E847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Oval 666">
                <a:extLst>
                  <a:ext uri="{FF2B5EF4-FFF2-40B4-BE49-F238E27FC236}">
                    <a16:creationId xmlns:a16="http://schemas.microsoft.com/office/drawing/2014/main" id="{A5541CBA-219B-DF92-CDB8-AE49785534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D5118B5A-0634-CE89-5F4B-9A4B8E331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Oval 668">
                <a:extLst>
                  <a:ext uri="{FF2B5EF4-FFF2-40B4-BE49-F238E27FC236}">
                    <a16:creationId xmlns:a16="http://schemas.microsoft.com/office/drawing/2014/main" id="{230A9D0B-9111-FD0C-9D3B-560D2ED0DD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Oval 669">
                <a:extLst>
                  <a:ext uri="{FF2B5EF4-FFF2-40B4-BE49-F238E27FC236}">
                    <a16:creationId xmlns:a16="http://schemas.microsoft.com/office/drawing/2014/main" id="{643893EF-5E6C-EBB8-2C6B-E7034DEFAC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82775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71" name="Straight Arrow Connector 670">
                <a:extLst>
                  <a:ext uri="{FF2B5EF4-FFF2-40B4-BE49-F238E27FC236}">
                    <a16:creationId xmlns:a16="http://schemas.microsoft.com/office/drawing/2014/main" id="{09FA7BDA-1A90-B172-F1CD-5E72A5E2CBE4}"/>
                  </a:ext>
                </a:extLst>
              </p:cNvPr>
              <p:cNvCxnSpPr>
                <a:cxnSpLocks/>
                <a:stCxn id="665" idx="1"/>
                <a:endCxn id="632" idx="7"/>
              </p:cNvCxnSpPr>
              <p:nvPr/>
            </p:nvCxnSpPr>
            <p:spPr>
              <a:xfrm flipH="1">
                <a:off x="5173507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2" name="Straight Arrow Connector 671">
                <a:extLst>
                  <a:ext uri="{FF2B5EF4-FFF2-40B4-BE49-F238E27FC236}">
                    <a16:creationId xmlns:a16="http://schemas.microsoft.com/office/drawing/2014/main" id="{44D636A0-87D2-C40D-BBF9-5F9169331AC4}"/>
                  </a:ext>
                </a:extLst>
              </p:cNvPr>
              <p:cNvCxnSpPr>
                <a:cxnSpLocks/>
                <a:stCxn id="660" idx="1"/>
                <a:endCxn id="632" idx="5"/>
              </p:cNvCxnSpPr>
              <p:nvPr/>
            </p:nvCxnSpPr>
            <p:spPr>
              <a:xfrm flipH="1" flipV="1">
                <a:off x="5173507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3" name="Straight Arrow Connector 672">
                <a:extLst>
                  <a:ext uri="{FF2B5EF4-FFF2-40B4-BE49-F238E27FC236}">
                    <a16:creationId xmlns:a16="http://schemas.microsoft.com/office/drawing/2014/main" id="{A505242E-87FF-B205-64B0-0CE805724B50}"/>
                  </a:ext>
                </a:extLst>
              </p:cNvPr>
              <p:cNvCxnSpPr>
                <a:cxnSpLocks/>
                <a:stCxn id="660" idx="3"/>
                <a:endCxn id="633" idx="7"/>
              </p:cNvCxnSpPr>
              <p:nvPr/>
            </p:nvCxnSpPr>
            <p:spPr>
              <a:xfrm flipH="1">
                <a:off x="5173507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4" name="Straight Arrow Connector 673">
                <a:extLst>
                  <a:ext uri="{FF2B5EF4-FFF2-40B4-BE49-F238E27FC236}">
                    <a16:creationId xmlns:a16="http://schemas.microsoft.com/office/drawing/2014/main" id="{F177329A-7A16-8310-4F33-70FD8425B836}"/>
                  </a:ext>
                </a:extLst>
              </p:cNvPr>
              <p:cNvCxnSpPr>
                <a:cxnSpLocks/>
                <a:stCxn id="661" idx="1"/>
                <a:endCxn id="633" idx="5"/>
              </p:cNvCxnSpPr>
              <p:nvPr/>
            </p:nvCxnSpPr>
            <p:spPr>
              <a:xfrm flipH="1" flipV="1">
                <a:off x="5173507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5" name="Straight Arrow Connector 674">
                <a:extLst>
                  <a:ext uri="{FF2B5EF4-FFF2-40B4-BE49-F238E27FC236}">
                    <a16:creationId xmlns:a16="http://schemas.microsoft.com/office/drawing/2014/main" id="{C6A963C8-02C2-3159-0737-09FE46A3AAE0}"/>
                  </a:ext>
                </a:extLst>
              </p:cNvPr>
              <p:cNvCxnSpPr>
                <a:cxnSpLocks/>
                <a:stCxn id="661" idx="3"/>
                <a:endCxn id="634" idx="7"/>
              </p:cNvCxnSpPr>
              <p:nvPr/>
            </p:nvCxnSpPr>
            <p:spPr>
              <a:xfrm flipH="1">
                <a:off x="5173507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Arrow Connector 675">
                <a:extLst>
                  <a:ext uri="{FF2B5EF4-FFF2-40B4-BE49-F238E27FC236}">
                    <a16:creationId xmlns:a16="http://schemas.microsoft.com/office/drawing/2014/main" id="{9ED7A0FE-6723-595C-47A9-720A8D911E92}"/>
                  </a:ext>
                </a:extLst>
              </p:cNvPr>
              <p:cNvCxnSpPr>
                <a:cxnSpLocks/>
                <a:stCxn id="662" idx="1"/>
                <a:endCxn id="634" idx="5"/>
              </p:cNvCxnSpPr>
              <p:nvPr/>
            </p:nvCxnSpPr>
            <p:spPr>
              <a:xfrm flipH="1" flipV="1">
                <a:off x="5173507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7" name="Straight Arrow Connector 676">
                <a:extLst>
                  <a:ext uri="{FF2B5EF4-FFF2-40B4-BE49-F238E27FC236}">
                    <a16:creationId xmlns:a16="http://schemas.microsoft.com/office/drawing/2014/main" id="{AB84E250-B8CA-3D3B-832F-597F868F2D55}"/>
                  </a:ext>
                </a:extLst>
              </p:cNvPr>
              <p:cNvCxnSpPr>
                <a:cxnSpLocks/>
                <a:stCxn id="662" idx="3"/>
                <a:endCxn id="635" idx="7"/>
              </p:cNvCxnSpPr>
              <p:nvPr/>
            </p:nvCxnSpPr>
            <p:spPr>
              <a:xfrm flipH="1">
                <a:off x="5173507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8" name="Straight Arrow Connector 677">
                <a:extLst>
                  <a:ext uri="{FF2B5EF4-FFF2-40B4-BE49-F238E27FC236}">
                    <a16:creationId xmlns:a16="http://schemas.microsoft.com/office/drawing/2014/main" id="{6F139F54-CAE7-8BCF-65B9-EC8B4D512D56}"/>
                  </a:ext>
                </a:extLst>
              </p:cNvPr>
              <p:cNvCxnSpPr>
                <a:cxnSpLocks/>
                <a:stCxn id="663" idx="1"/>
                <a:endCxn id="635" idx="5"/>
              </p:cNvCxnSpPr>
              <p:nvPr/>
            </p:nvCxnSpPr>
            <p:spPr>
              <a:xfrm flipH="1" flipV="1">
                <a:off x="5173507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9" name="Straight Arrow Connector 678">
                <a:extLst>
                  <a:ext uri="{FF2B5EF4-FFF2-40B4-BE49-F238E27FC236}">
                    <a16:creationId xmlns:a16="http://schemas.microsoft.com/office/drawing/2014/main" id="{C964B8AF-BF9B-3878-FF19-7C53504825B6}"/>
                  </a:ext>
                </a:extLst>
              </p:cNvPr>
              <p:cNvCxnSpPr>
                <a:cxnSpLocks/>
                <a:stCxn id="663" idx="3"/>
                <a:endCxn id="636" idx="7"/>
              </p:cNvCxnSpPr>
              <p:nvPr/>
            </p:nvCxnSpPr>
            <p:spPr>
              <a:xfrm flipH="1">
                <a:off x="5173507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0" name="Straight Arrow Connector 679">
                <a:extLst>
                  <a:ext uri="{FF2B5EF4-FFF2-40B4-BE49-F238E27FC236}">
                    <a16:creationId xmlns:a16="http://schemas.microsoft.com/office/drawing/2014/main" id="{D949D399-1D1C-2A79-2A7D-C8119D4230F1}"/>
                  </a:ext>
                </a:extLst>
              </p:cNvPr>
              <p:cNvCxnSpPr>
                <a:cxnSpLocks/>
                <a:stCxn id="664" idx="1"/>
                <a:endCxn id="636" idx="5"/>
              </p:cNvCxnSpPr>
              <p:nvPr/>
            </p:nvCxnSpPr>
            <p:spPr>
              <a:xfrm flipH="1" flipV="1">
                <a:off x="5173507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>
                <a:extLst>
                  <a:ext uri="{FF2B5EF4-FFF2-40B4-BE49-F238E27FC236}">
                    <a16:creationId xmlns:a16="http://schemas.microsoft.com/office/drawing/2014/main" id="{3545C639-D8E9-0F5C-A9D4-DD06EE413499}"/>
                  </a:ext>
                </a:extLst>
              </p:cNvPr>
              <p:cNvCxnSpPr>
                <a:cxnSpLocks/>
                <a:stCxn id="665" idx="3"/>
                <a:endCxn id="660" idx="7"/>
              </p:cNvCxnSpPr>
              <p:nvPr/>
            </p:nvCxnSpPr>
            <p:spPr>
              <a:xfrm flipH="1">
                <a:off x="5515787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Arrow Connector 681">
                <a:extLst>
                  <a:ext uri="{FF2B5EF4-FFF2-40B4-BE49-F238E27FC236}">
                    <a16:creationId xmlns:a16="http://schemas.microsoft.com/office/drawing/2014/main" id="{98C9F1D8-73C3-50AA-9E71-A5AE72049D41}"/>
                  </a:ext>
                </a:extLst>
              </p:cNvPr>
              <p:cNvCxnSpPr>
                <a:cxnSpLocks/>
                <a:stCxn id="666" idx="1"/>
                <a:endCxn id="660" idx="5"/>
              </p:cNvCxnSpPr>
              <p:nvPr/>
            </p:nvCxnSpPr>
            <p:spPr>
              <a:xfrm flipH="1" flipV="1">
                <a:off x="5515787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3" name="Straight Arrow Connector 682">
                <a:extLst>
                  <a:ext uri="{FF2B5EF4-FFF2-40B4-BE49-F238E27FC236}">
                    <a16:creationId xmlns:a16="http://schemas.microsoft.com/office/drawing/2014/main" id="{F864D780-C010-6613-02DA-E440D6FF4142}"/>
                  </a:ext>
                </a:extLst>
              </p:cNvPr>
              <p:cNvCxnSpPr>
                <a:cxnSpLocks/>
                <a:stCxn id="666" idx="3"/>
                <a:endCxn id="661" idx="7"/>
              </p:cNvCxnSpPr>
              <p:nvPr/>
            </p:nvCxnSpPr>
            <p:spPr>
              <a:xfrm flipH="1">
                <a:off x="5515787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4" name="Straight Arrow Connector 683">
                <a:extLst>
                  <a:ext uri="{FF2B5EF4-FFF2-40B4-BE49-F238E27FC236}">
                    <a16:creationId xmlns:a16="http://schemas.microsoft.com/office/drawing/2014/main" id="{89CFB896-D6A9-F4F0-5957-CA363D8B2534}"/>
                  </a:ext>
                </a:extLst>
              </p:cNvPr>
              <p:cNvCxnSpPr>
                <a:cxnSpLocks/>
                <a:stCxn id="667" idx="1"/>
                <a:endCxn id="661" idx="5"/>
              </p:cNvCxnSpPr>
              <p:nvPr/>
            </p:nvCxnSpPr>
            <p:spPr>
              <a:xfrm flipH="1" flipV="1">
                <a:off x="5515787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5" name="Straight Arrow Connector 684">
                <a:extLst>
                  <a:ext uri="{FF2B5EF4-FFF2-40B4-BE49-F238E27FC236}">
                    <a16:creationId xmlns:a16="http://schemas.microsoft.com/office/drawing/2014/main" id="{FF46E7C7-A3B9-0D55-DB11-E392E6ED4907}"/>
                  </a:ext>
                </a:extLst>
              </p:cNvPr>
              <p:cNvCxnSpPr>
                <a:cxnSpLocks/>
                <a:stCxn id="667" idx="3"/>
                <a:endCxn id="662" idx="7"/>
              </p:cNvCxnSpPr>
              <p:nvPr/>
            </p:nvCxnSpPr>
            <p:spPr>
              <a:xfrm flipH="1">
                <a:off x="5515787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A4D29599-70E9-F5D5-90E6-9FEC802A49B7}"/>
                  </a:ext>
                </a:extLst>
              </p:cNvPr>
              <p:cNvCxnSpPr>
                <a:cxnSpLocks/>
                <a:stCxn id="668" idx="1"/>
                <a:endCxn id="662" idx="5"/>
              </p:cNvCxnSpPr>
              <p:nvPr/>
            </p:nvCxnSpPr>
            <p:spPr>
              <a:xfrm flipH="1" flipV="1">
                <a:off x="5515787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7" name="Straight Arrow Connector 686">
                <a:extLst>
                  <a:ext uri="{FF2B5EF4-FFF2-40B4-BE49-F238E27FC236}">
                    <a16:creationId xmlns:a16="http://schemas.microsoft.com/office/drawing/2014/main" id="{A3E2EA6A-7346-A2F1-3C0E-33B926647113}"/>
                  </a:ext>
                </a:extLst>
              </p:cNvPr>
              <p:cNvCxnSpPr>
                <a:cxnSpLocks/>
                <a:stCxn id="668" idx="3"/>
                <a:endCxn id="663" idx="7"/>
              </p:cNvCxnSpPr>
              <p:nvPr/>
            </p:nvCxnSpPr>
            <p:spPr>
              <a:xfrm flipH="1">
                <a:off x="5515787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8" name="Straight Arrow Connector 687">
                <a:extLst>
                  <a:ext uri="{FF2B5EF4-FFF2-40B4-BE49-F238E27FC236}">
                    <a16:creationId xmlns:a16="http://schemas.microsoft.com/office/drawing/2014/main" id="{17FD27B5-8BF6-F43E-25E2-F917F9D23E50}"/>
                  </a:ext>
                </a:extLst>
              </p:cNvPr>
              <p:cNvCxnSpPr>
                <a:cxnSpLocks/>
                <a:stCxn id="669" idx="1"/>
                <a:endCxn id="663" idx="5"/>
              </p:cNvCxnSpPr>
              <p:nvPr/>
            </p:nvCxnSpPr>
            <p:spPr>
              <a:xfrm flipH="1" flipV="1">
                <a:off x="5515787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9" name="Straight Arrow Connector 688">
                <a:extLst>
                  <a:ext uri="{FF2B5EF4-FFF2-40B4-BE49-F238E27FC236}">
                    <a16:creationId xmlns:a16="http://schemas.microsoft.com/office/drawing/2014/main" id="{1CF3CA72-1B27-1C4B-C285-FBE9E3AD013D}"/>
                  </a:ext>
                </a:extLst>
              </p:cNvPr>
              <p:cNvCxnSpPr>
                <a:cxnSpLocks/>
                <a:stCxn id="669" idx="3"/>
                <a:endCxn id="664" idx="7"/>
              </p:cNvCxnSpPr>
              <p:nvPr/>
            </p:nvCxnSpPr>
            <p:spPr>
              <a:xfrm flipH="1">
                <a:off x="5515787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CB8611D2-A866-1167-161A-4B43361DDEFE}"/>
                  </a:ext>
                </a:extLst>
              </p:cNvPr>
              <p:cNvCxnSpPr>
                <a:cxnSpLocks/>
                <a:stCxn id="670" idx="1"/>
                <a:endCxn id="664" idx="5"/>
              </p:cNvCxnSpPr>
              <p:nvPr/>
            </p:nvCxnSpPr>
            <p:spPr>
              <a:xfrm flipH="1" flipV="1">
                <a:off x="5515787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1" name="Straight Arrow Connector 690">
                <a:extLst>
                  <a:ext uri="{FF2B5EF4-FFF2-40B4-BE49-F238E27FC236}">
                    <a16:creationId xmlns:a16="http://schemas.microsoft.com/office/drawing/2014/main" id="{ABDB1D6D-692A-4D99-CFC9-6B502A9426B7}"/>
                  </a:ext>
                </a:extLst>
              </p:cNvPr>
              <p:cNvCxnSpPr>
                <a:cxnSpLocks/>
                <a:stCxn id="664" idx="3"/>
                <a:endCxn id="637" idx="7"/>
              </p:cNvCxnSpPr>
              <p:nvPr/>
            </p:nvCxnSpPr>
            <p:spPr>
              <a:xfrm flipH="1">
                <a:off x="5173507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2" name="Straight Arrow Connector 691">
                <a:extLst>
                  <a:ext uri="{FF2B5EF4-FFF2-40B4-BE49-F238E27FC236}">
                    <a16:creationId xmlns:a16="http://schemas.microsoft.com/office/drawing/2014/main" id="{7E188D9A-60C6-17AE-2B21-9500B85164C0}"/>
                  </a:ext>
                </a:extLst>
              </p:cNvPr>
              <p:cNvCxnSpPr>
                <a:cxnSpLocks/>
                <a:stCxn id="670" idx="3"/>
                <a:endCxn id="637" idx="5"/>
              </p:cNvCxnSpPr>
              <p:nvPr/>
            </p:nvCxnSpPr>
            <p:spPr>
              <a:xfrm flipH="1">
                <a:off x="5173507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3" name="Oval 692">
                <a:extLst>
                  <a:ext uri="{FF2B5EF4-FFF2-40B4-BE49-F238E27FC236}">
                    <a16:creationId xmlns:a16="http://schemas.microsoft.com/office/drawing/2014/main" id="{F09B8B8D-56A3-E4F5-3880-F6BBA740F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Oval 693">
                <a:extLst>
                  <a:ext uri="{FF2B5EF4-FFF2-40B4-BE49-F238E27FC236}">
                    <a16:creationId xmlns:a16="http://schemas.microsoft.com/office/drawing/2014/main" id="{4DF1D983-3557-0A9F-3130-70B216AB2D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Oval 694">
                <a:extLst>
                  <a:ext uri="{FF2B5EF4-FFF2-40B4-BE49-F238E27FC236}">
                    <a16:creationId xmlns:a16="http://schemas.microsoft.com/office/drawing/2014/main" id="{8E67C435-AC0B-5C0F-E5C5-4D467C3361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Oval 695">
                <a:extLst>
                  <a:ext uri="{FF2B5EF4-FFF2-40B4-BE49-F238E27FC236}">
                    <a16:creationId xmlns:a16="http://schemas.microsoft.com/office/drawing/2014/main" id="{04363C93-4788-FE17-651C-181A4AC014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Oval 696">
                <a:extLst>
                  <a:ext uri="{FF2B5EF4-FFF2-40B4-BE49-F238E27FC236}">
                    <a16:creationId xmlns:a16="http://schemas.microsoft.com/office/drawing/2014/main" id="{5239A720-5AA8-260B-5887-889F5205F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25056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8" name="Oval 697">
                <a:extLst>
                  <a:ext uri="{FF2B5EF4-FFF2-40B4-BE49-F238E27FC236}">
                    <a16:creationId xmlns:a16="http://schemas.microsoft.com/office/drawing/2014/main" id="{DA62C3B3-6AED-F35D-EF9E-A62A1ABFC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1545510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9" name="Oval 698">
                <a:extLst>
                  <a:ext uri="{FF2B5EF4-FFF2-40B4-BE49-F238E27FC236}">
                    <a16:creationId xmlns:a16="http://schemas.microsoft.com/office/drawing/2014/main" id="{F4EF1EC6-68A1-CEE3-E00B-B1A6A45BF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B9409AD2-94AD-4A79-4C02-A83FA920B6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2914633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3FA5FDBC-4B0B-32F6-97EA-BACEB5C529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359919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E4A4AA36-8A89-71B6-151B-8D84960005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4283756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1A791A6D-76F8-ACDE-E94C-BA8E9B5E96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7337" y="4968318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4" name="Straight Arrow Connector 703">
                <a:extLst>
                  <a:ext uri="{FF2B5EF4-FFF2-40B4-BE49-F238E27FC236}">
                    <a16:creationId xmlns:a16="http://schemas.microsoft.com/office/drawing/2014/main" id="{E8CAD9CD-86E7-80CB-76F2-D2207B5E5973}"/>
                  </a:ext>
                </a:extLst>
              </p:cNvPr>
              <p:cNvCxnSpPr>
                <a:cxnSpLocks/>
                <a:stCxn id="698" idx="1"/>
                <a:endCxn id="665" idx="7"/>
              </p:cNvCxnSpPr>
              <p:nvPr/>
            </p:nvCxnSpPr>
            <p:spPr>
              <a:xfrm flipH="1">
                <a:off x="5858068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5" name="Straight Arrow Connector 704">
                <a:extLst>
                  <a:ext uri="{FF2B5EF4-FFF2-40B4-BE49-F238E27FC236}">
                    <a16:creationId xmlns:a16="http://schemas.microsoft.com/office/drawing/2014/main" id="{48BFCF1F-015C-FBA4-1251-3000B1657224}"/>
                  </a:ext>
                </a:extLst>
              </p:cNvPr>
              <p:cNvCxnSpPr>
                <a:cxnSpLocks/>
                <a:stCxn id="693" idx="1"/>
                <a:endCxn id="665" idx="5"/>
              </p:cNvCxnSpPr>
              <p:nvPr/>
            </p:nvCxnSpPr>
            <p:spPr>
              <a:xfrm flipH="1" flipV="1">
                <a:off x="5858068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6" name="Straight Arrow Connector 705">
                <a:extLst>
                  <a:ext uri="{FF2B5EF4-FFF2-40B4-BE49-F238E27FC236}">
                    <a16:creationId xmlns:a16="http://schemas.microsoft.com/office/drawing/2014/main" id="{6145E4EA-F0B1-D3E0-F8D3-7D6552828BA8}"/>
                  </a:ext>
                </a:extLst>
              </p:cNvPr>
              <p:cNvCxnSpPr>
                <a:cxnSpLocks/>
                <a:stCxn id="693" idx="3"/>
                <a:endCxn id="666" idx="7"/>
              </p:cNvCxnSpPr>
              <p:nvPr/>
            </p:nvCxnSpPr>
            <p:spPr>
              <a:xfrm flipH="1">
                <a:off x="5858068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7" name="Straight Arrow Connector 706">
                <a:extLst>
                  <a:ext uri="{FF2B5EF4-FFF2-40B4-BE49-F238E27FC236}">
                    <a16:creationId xmlns:a16="http://schemas.microsoft.com/office/drawing/2014/main" id="{D22038A5-179D-D6DB-CB20-5C4CBC3C771A}"/>
                  </a:ext>
                </a:extLst>
              </p:cNvPr>
              <p:cNvCxnSpPr>
                <a:cxnSpLocks/>
                <a:stCxn id="694" idx="1"/>
                <a:endCxn id="666" idx="5"/>
              </p:cNvCxnSpPr>
              <p:nvPr/>
            </p:nvCxnSpPr>
            <p:spPr>
              <a:xfrm flipH="1" flipV="1">
                <a:off x="5858068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3D316150-B562-C612-72D7-051672D6F368}"/>
                  </a:ext>
                </a:extLst>
              </p:cNvPr>
              <p:cNvCxnSpPr>
                <a:cxnSpLocks/>
                <a:stCxn id="694" idx="3"/>
                <a:endCxn id="667" idx="7"/>
              </p:cNvCxnSpPr>
              <p:nvPr/>
            </p:nvCxnSpPr>
            <p:spPr>
              <a:xfrm flipH="1">
                <a:off x="5858068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B2951D63-6843-1095-1BDB-048AA247A4D8}"/>
                  </a:ext>
                </a:extLst>
              </p:cNvPr>
              <p:cNvCxnSpPr>
                <a:cxnSpLocks/>
                <a:stCxn id="695" idx="1"/>
                <a:endCxn id="667" idx="5"/>
              </p:cNvCxnSpPr>
              <p:nvPr/>
            </p:nvCxnSpPr>
            <p:spPr>
              <a:xfrm flipH="1" flipV="1">
                <a:off x="5858068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4D59E0EA-9D16-3CAB-AA37-AD98D18FF32A}"/>
                  </a:ext>
                </a:extLst>
              </p:cNvPr>
              <p:cNvCxnSpPr>
                <a:cxnSpLocks/>
                <a:stCxn id="695" idx="3"/>
                <a:endCxn id="668" idx="7"/>
              </p:cNvCxnSpPr>
              <p:nvPr/>
            </p:nvCxnSpPr>
            <p:spPr>
              <a:xfrm flipH="1">
                <a:off x="5858068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1" name="Straight Arrow Connector 710">
                <a:extLst>
                  <a:ext uri="{FF2B5EF4-FFF2-40B4-BE49-F238E27FC236}">
                    <a16:creationId xmlns:a16="http://schemas.microsoft.com/office/drawing/2014/main" id="{77287C67-4A2A-EAAF-D57F-02606BB81BCE}"/>
                  </a:ext>
                </a:extLst>
              </p:cNvPr>
              <p:cNvCxnSpPr>
                <a:cxnSpLocks/>
                <a:stCxn id="696" idx="1"/>
                <a:endCxn id="668" idx="5"/>
              </p:cNvCxnSpPr>
              <p:nvPr/>
            </p:nvCxnSpPr>
            <p:spPr>
              <a:xfrm flipH="1" flipV="1">
                <a:off x="5858068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2" name="Straight Arrow Connector 711">
                <a:extLst>
                  <a:ext uri="{FF2B5EF4-FFF2-40B4-BE49-F238E27FC236}">
                    <a16:creationId xmlns:a16="http://schemas.microsoft.com/office/drawing/2014/main" id="{04596962-4143-A7D3-0917-A5ECAC95B572}"/>
                  </a:ext>
                </a:extLst>
              </p:cNvPr>
              <p:cNvCxnSpPr>
                <a:cxnSpLocks/>
                <a:stCxn id="696" idx="3"/>
                <a:endCxn id="669" idx="7"/>
              </p:cNvCxnSpPr>
              <p:nvPr/>
            </p:nvCxnSpPr>
            <p:spPr>
              <a:xfrm flipH="1">
                <a:off x="5858068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3" name="Straight Arrow Connector 712">
                <a:extLst>
                  <a:ext uri="{FF2B5EF4-FFF2-40B4-BE49-F238E27FC236}">
                    <a16:creationId xmlns:a16="http://schemas.microsoft.com/office/drawing/2014/main" id="{0410E8CE-F606-01B0-9054-E19576C49099}"/>
                  </a:ext>
                </a:extLst>
              </p:cNvPr>
              <p:cNvCxnSpPr>
                <a:cxnSpLocks/>
                <a:stCxn id="697" idx="1"/>
                <a:endCxn id="669" idx="5"/>
              </p:cNvCxnSpPr>
              <p:nvPr/>
            </p:nvCxnSpPr>
            <p:spPr>
              <a:xfrm flipH="1" flipV="1">
                <a:off x="5858068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4" name="Straight Arrow Connector 713">
                <a:extLst>
                  <a:ext uri="{FF2B5EF4-FFF2-40B4-BE49-F238E27FC236}">
                    <a16:creationId xmlns:a16="http://schemas.microsoft.com/office/drawing/2014/main" id="{F4B4BE7E-91FF-CBDC-F6C6-8C711BF363D2}"/>
                  </a:ext>
                </a:extLst>
              </p:cNvPr>
              <p:cNvCxnSpPr>
                <a:cxnSpLocks/>
                <a:stCxn id="698" idx="3"/>
                <a:endCxn id="693" idx="7"/>
              </p:cNvCxnSpPr>
              <p:nvPr/>
            </p:nvCxnSpPr>
            <p:spPr>
              <a:xfrm flipH="1">
                <a:off x="6200349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5" name="Straight Arrow Connector 714">
                <a:extLst>
                  <a:ext uri="{FF2B5EF4-FFF2-40B4-BE49-F238E27FC236}">
                    <a16:creationId xmlns:a16="http://schemas.microsoft.com/office/drawing/2014/main" id="{D8F050C7-BAD7-CA14-56B5-829AB560A5B3}"/>
                  </a:ext>
                </a:extLst>
              </p:cNvPr>
              <p:cNvCxnSpPr>
                <a:cxnSpLocks/>
                <a:stCxn id="699" idx="1"/>
                <a:endCxn id="693" idx="5"/>
              </p:cNvCxnSpPr>
              <p:nvPr/>
            </p:nvCxnSpPr>
            <p:spPr>
              <a:xfrm flipH="1" flipV="1">
                <a:off x="6200349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6" name="Straight Arrow Connector 715">
                <a:extLst>
                  <a:ext uri="{FF2B5EF4-FFF2-40B4-BE49-F238E27FC236}">
                    <a16:creationId xmlns:a16="http://schemas.microsoft.com/office/drawing/2014/main" id="{2320B0A8-EE04-A94D-E57E-639E310B01C7}"/>
                  </a:ext>
                </a:extLst>
              </p:cNvPr>
              <p:cNvCxnSpPr>
                <a:cxnSpLocks/>
                <a:stCxn id="699" idx="3"/>
                <a:endCxn id="694" idx="7"/>
              </p:cNvCxnSpPr>
              <p:nvPr/>
            </p:nvCxnSpPr>
            <p:spPr>
              <a:xfrm flipH="1">
                <a:off x="6200349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7" name="Straight Arrow Connector 716">
                <a:extLst>
                  <a:ext uri="{FF2B5EF4-FFF2-40B4-BE49-F238E27FC236}">
                    <a16:creationId xmlns:a16="http://schemas.microsoft.com/office/drawing/2014/main" id="{0B522A50-85A9-73C3-5EB7-4862EA11F91C}"/>
                  </a:ext>
                </a:extLst>
              </p:cNvPr>
              <p:cNvCxnSpPr>
                <a:cxnSpLocks/>
                <a:stCxn id="700" idx="1"/>
                <a:endCxn id="694" idx="5"/>
              </p:cNvCxnSpPr>
              <p:nvPr/>
            </p:nvCxnSpPr>
            <p:spPr>
              <a:xfrm flipH="1" flipV="1">
                <a:off x="6200349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8" name="Straight Arrow Connector 717">
                <a:extLst>
                  <a:ext uri="{FF2B5EF4-FFF2-40B4-BE49-F238E27FC236}">
                    <a16:creationId xmlns:a16="http://schemas.microsoft.com/office/drawing/2014/main" id="{D2CA673C-70E7-5761-795B-C3FD7A4DBE2A}"/>
                  </a:ext>
                </a:extLst>
              </p:cNvPr>
              <p:cNvCxnSpPr>
                <a:cxnSpLocks/>
                <a:stCxn id="700" idx="3"/>
                <a:endCxn id="695" idx="7"/>
              </p:cNvCxnSpPr>
              <p:nvPr/>
            </p:nvCxnSpPr>
            <p:spPr>
              <a:xfrm flipH="1">
                <a:off x="6200349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9" name="Straight Arrow Connector 718">
                <a:extLst>
                  <a:ext uri="{FF2B5EF4-FFF2-40B4-BE49-F238E27FC236}">
                    <a16:creationId xmlns:a16="http://schemas.microsoft.com/office/drawing/2014/main" id="{AC6FF6FC-2194-ECB2-128F-C46B115D5E1A}"/>
                  </a:ext>
                </a:extLst>
              </p:cNvPr>
              <p:cNvCxnSpPr>
                <a:cxnSpLocks/>
                <a:stCxn id="701" idx="1"/>
                <a:endCxn id="695" idx="5"/>
              </p:cNvCxnSpPr>
              <p:nvPr/>
            </p:nvCxnSpPr>
            <p:spPr>
              <a:xfrm flipH="1" flipV="1">
                <a:off x="6200349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0" name="Straight Arrow Connector 719">
                <a:extLst>
                  <a:ext uri="{FF2B5EF4-FFF2-40B4-BE49-F238E27FC236}">
                    <a16:creationId xmlns:a16="http://schemas.microsoft.com/office/drawing/2014/main" id="{31D8FA2E-19CC-3FF7-7835-C6C983609090}"/>
                  </a:ext>
                </a:extLst>
              </p:cNvPr>
              <p:cNvCxnSpPr>
                <a:cxnSpLocks/>
                <a:stCxn id="701" idx="3"/>
                <a:endCxn id="696" idx="7"/>
              </p:cNvCxnSpPr>
              <p:nvPr/>
            </p:nvCxnSpPr>
            <p:spPr>
              <a:xfrm flipH="1">
                <a:off x="6200349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1" name="Straight Arrow Connector 720">
                <a:extLst>
                  <a:ext uri="{FF2B5EF4-FFF2-40B4-BE49-F238E27FC236}">
                    <a16:creationId xmlns:a16="http://schemas.microsoft.com/office/drawing/2014/main" id="{9A97DA17-D4CA-9A51-1A55-D334C3E026AD}"/>
                  </a:ext>
                </a:extLst>
              </p:cNvPr>
              <p:cNvCxnSpPr>
                <a:cxnSpLocks/>
                <a:stCxn id="702" idx="1"/>
                <a:endCxn id="696" idx="5"/>
              </p:cNvCxnSpPr>
              <p:nvPr/>
            </p:nvCxnSpPr>
            <p:spPr>
              <a:xfrm flipH="1" flipV="1">
                <a:off x="6200349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2" name="Straight Arrow Connector 721">
                <a:extLst>
                  <a:ext uri="{FF2B5EF4-FFF2-40B4-BE49-F238E27FC236}">
                    <a16:creationId xmlns:a16="http://schemas.microsoft.com/office/drawing/2014/main" id="{686D04E9-5144-8E88-481F-81C8170D4C09}"/>
                  </a:ext>
                </a:extLst>
              </p:cNvPr>
              <p:cNvCxnSpPr>
                <a:cxnSpLocks/>
                <a:stCxn id="702" idx="3"/>
                <a:endCxn id="697" idx="7"/>
              </p:cNvCxnSpPr>
              <p:nvPr/>
            </p:nvCxnSpPr>
            <p:spPr>
              <a:xfrm flipH="1">
                <a:off x="6200349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3" name="Straight Arrow Connector 722">
                <a:extLst>
                  <a:ext uri="{FF2B5EF4-FFF2-40B4-BE49-F238E27FC236}">
                    <a16:creationId xmlns:a16="http://schemas.microsoft.com/office/drawing/2014/main" id="{7D75FA34-16EE-C287-50B0-D0DB82DACF46}"/>
                  </a:ext>
                </a:extLst>
              </p:cNvPr>
              <p:cNvCxnSpPr>
                <a:cxnSpLocks/>
                <a:stCxn id="703" idx="1"/>
                <a:endCxn id="697" idx="5"/>
              </p:cNvCxnSpPr>
              <p:nvPr/>
            </p:nvCxnSpPr>
            <p:spPr>
              <a:xfrm flipH="1" flipV="1">
                <a:off x="6200349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4" name="Straight Arrow Connector 723">
                <a:extLst>
                  <a:ext uri="{FF2B5EF4-FFF2-40B4-BE49-F238E27FC236}">
                    <a16:creationId xmlns:a16="http://schemas.microsoft.com/office/drawing/2014/main" id="{25C4FB4C-8B91-7CC1-678D-DA06EDA14FD1}"/>
                  </a:ext>
                </a:extLst>
              </p:cNvPr>
              <p:cNvCxnSpPr>
                <a:cxnSpLocks/>
                <a:stCxn id="697" idx="3"/>
                <a:endCxn id="670" idx="7"/>
              </p:cNvCxnSpPr>
              <p:nvPr/>
            </p:nvCxnSpPr>
            <p:spPr>
              <a:xfrm flipH="1">
                <a:off x="5858068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5" name="Straight Arrow Connector 724">
                <a:extLst>
                  <a:ext uri="{FF2B5EF4-FFF2-40B4-BE49-F238E27FC236}">
                    <a16:creationId xmlns:a16="http://schemas.microsoft.com/office/drawing/2014/main" id="{7D003E12-2903-B0A8-C237-9D2DEC035B17}"/>
                  </a:ext>
                </a:extLst>
              </p:cNvPr>
              <p:cNvCxnSpPr>
                <a:cxnSpLocks/>
                <a:stCxn id="703" idx="3"/>
                <a:endCxn id="670" idx="5"/>
              </p:cNvCxnSpPr>
              <p:nvPr/>
            </p:nvCxnSpPr>
            <p:spPr>
              <a:xfrm flipH="1">
                <a:off x="5858068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6" name="Oval 725">
                <a:extLst>
                  <a:ext uri="{FF2B5EF4-FFF2-40B4-BE49-F238E27FC236}">
                    <a16:creationId xmlns:a16="http://schemas.microsoft.com/office/drawing/2014/main" id="{A33A83C8-A7B2-A95A-0F7A-9BF8526E6C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1887791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Oval 726">
                <a:extLst>
                  <a:ext uri="{FF2B5EF4-FFF2-40B4-BE49-F238E27FC236}">
                    <a16:creationId xmlns:a16="http://schemas.microsoft.com/office/drawing/2014/main" id="{FF0A1A05-E827-2B3F-B784-50FDD8E62A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257235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Oval 727">
                <a:extLst>
                  <a:ext uri="{FF2B5EF4-FFF2-40B4-BE49-F238E27FC236}">
                    <a16:creationId xmlns:a16="http://schemas.microsoft.com/office/drawing/2014/main" id="{B8D5189A-9073-D595-B916-6E00229AD8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3256914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9" name="Oval 728">
                <a:extLst>
                  <a:ext uri="{FF2B5EF4-FFF2-40B4-BE49-F238E27FC236}">
                    <a16:creationId xmlns:a16="http://schemas.microsoft.com/office/drawing/2014/main" id="{B875E138-8D5E-0451-8D4B-7B1C32EEE6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3941475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Oval 729">
                <a:extLst>
                  <a:ext uri="{FF2B5EF4-FFF2-40B4-BE49-F238E27FC236}">
                    <a16:creationId xmlns:a16="http://schemas.microsoft.com/office/drawing/2014/main" id="{E3893C35-E7C9-FE29-4779-D316849748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09617" y="4626037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Oval 730">
                <a:extLst>
                  <a:ext uri="{FF2B5EF4-FFF2-40B4-BE49-F238E27FC236}">
                    <a16:creationId xmlns:a16="http://schemas.microsoft.com/office/drawing/2014/main" id="{009A7EC7-0EB2-85F1-3DBE-A17955E2DA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1545510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Oval 731">
                <a:extLst>
                  <a:ext uri="{FF2B5EF4-FFF2-40B4-BE49-F238E27FC236}">
                    <a16:creationId xmlns:a16="http://schemas.microsoft.com/office/drawing/2014/main" id="{0165429C-ABCB-B92F-C826-B62E25EC9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2230072"/>
                <a:ext cx="205369" cy="2053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Oval 732">
                <a:extLst>
                  <a:ext uri="{FF2B5EF4-FFF2-40B4-BE49-F238E27FC236}">
                    <a16:creationId xmlns:a16="http://schemas.microsoft.com/office/drawing/2014/main" id="{0E968C61-49A2-7FCF-DC38-15FD6592FF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2914633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343B79DC-269D-B0D8-DA41-27C7C86F1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3599195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3B3900FA-19C1-D8F6-589D-CD486E2E2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4283756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A3344336-359D-48E9-179E-8158D472D7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51898" y="4968318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7" name="Straight Arrow Connector 736">
                <a:extLst>
                  <a:ext uri="{FF2B5EF4-FFF2-40B4-BE49-F238E27FC236}">
                    <a16:creationId xmlns:a16="http://schemas.microsoft.com/office/drawing/2014/main" id="{18067E12-66F2-2F35-88C1-E6B619EEB9B1}"/>
                  </a:ext>
                </a:extLst>
              </p:cNvPr>
              <p:cNvCxnSpPr>
                <a:cxnSpLocks/>
                <a:stCxn id="731" idx="1"/>
                <a:endCxn id="698" idx="7"/>
              </p:cNvCxnSpPr>
              <p:nvPr/>
            </p:nvCxnSpPr>
            <p:spPr>
              <a:xfrm flipH="1">
                <a:off x="6542630" y="1575585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8" name="Straight Arrow Connector 737">
                <a:extLst>
                  <a:ext uri="{FF2B5EF4-FFF2-40B4-BE49-F238E27FC236}">
                    <a16:creationId xmlns:a16="http://schemas.microsoft.com/office/drawing/2014/main" id="{05239362-5978-674E-3E41-4DB6B57B732F}"/>
                  </a:ext>
                </a:extLst>
              </p:cNvPr>
              <p:cNvCxnSpPr>
                <a:cxnSpLocks/>
                <a:stCxn id="726" idx="1"/>
                <a:endCxn id="698" idx="5"/>
              </p:cNvCxnSpPr>
              <p:nvPr/>
            </p:nvCxnSpPr>
            <p:spPr>
              <a:xfrm flipH="1" flipV="1">
                <a:off x="6542630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9" name="Straight Arrow Connector 738">
                <a:extLst>
                  <a:ext uri="{FF2B5EF4-FFF2-40B4-BE49-F238E27FC236}">
                    <a16:creationId xmlns:a16="http://schemas.microsoft.com/office/drawing/2014/main" id="{4E9D9579-D84B-3766-4169-EEF0DD25A82B}"/>
                  </a:ext>
                </a:extLst>
              </p:cNvPr>
              <p:cNvCxnSpPr>
                <a:cxnSpLocks/>
                <a:stCxn id="726" idx="3"/>
                <a:endCxn id="699" idx="7"/>
              </p:cNvCxnSpPr>
              <p:nvPr/>
            </p:nvCxnSpPr>
            <p:spPr>
              <a:xfrm flipH="1">
                <a:off x="6542630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0" name="Straight Arrow Connector 739">
                <a:extLst>
                  <a:ext uri="{FF2B5EF4-FFF2-40B4-BE49-F238E27FC236}">
                    <a16:creationId xmlns:a16="http://schemas.microsoft.com/office/drawing/2014/main" id="{2C2BBE81-A873-175C-FB91-BC36B75A6AC4}"/>
                  </a:ext>
                </a:extLst>
              </p:cNvPr>
              <p:cNvCxnSpPr>
                <a:cxnSpLocks/>
                <a:stCxn id="727" idx="1"/>
                <a:endCxn id="699" idx="5"/>
              </p:cNvCxnSpPr>
              <p:nvPr/>
            </p:nvCxnSpPr>
            <p:spPr>
              <a:xfrm flipH="1" flipV="1">
                <a:off x="6542630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>
                <a:extLst>
                  <a:ext uri="{FF2B5EF4-FFF2-40B4-BE49-F238E27FC236}">
                    <a16:creationId xmlns:a16="http://schemas.microsoft.com/office/drawing/2014/main" id="{7B7EE84F-7B4E-3156-16CD-5B8FF7F4862B}"/>
                  </a:ext>
                </a:extLst>
              </p:cNvPr>
              <p:cNvCxnSpPr>
                <a:cxnSpLocks/>
                <a:stCxn id="727" idx="3"/>
                <a:endCxn id="700" idx="7"/>
              </p:cNvCxnSpPr>
              <p:nvPr/>
            </p:nvCxnSpPr>
            <p:spPr>
              <a:xfrm flipH="1">
                <a:off x="6542630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2" name="Straight Arrow Connector 741">
                <a:extLst>
                  <a:ext uri="{FF2B5EF4-FFF2-40B4-BE49-F238E27FC236}">
                    <a16:creationId xmlns:a16="http://schemas.microsoft.com/office/drawing/2014/main" id="{95E1514C-A927-14B2-A4D1-D54970BE6122}"/>
                  </a:ext>
                </a:extLst>
              </p:cNvPr>
              <p:cNvCxnSpPr>
                <a:cxnSpLocks/>
                <a:stCxn id="728" idx="1"/>
                <a:endCxn id="700" idx="5"/>
              </p:cNvCxnSpPr>
              <p:nvPr/>
            </p:nvCxnSpPr>
            <p:spPr>
              <a:xfrm flipH="1" flipV="1">
                <a:off x="6542630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3" name="Straight Arrow Connector 742">
                <a:extLst>
                  <a:ext uri="{FF2B5EF4-FFF2-40B4-BE49-F238E27FC236}">
                    <a16:creationId xmlns:a16="http://schemas.microsoft.com/office/drawing/2014/main" id="{A6DC7F1B-2F63-E15A-2E6E-51231C0FAD4B}"/>
                  </a:ext>
                </a:extLst>
              </p:cNvPr>
              <p:cNvCxnSpPr>
                <a:cxnSpLocks/>
                <a:stCxn id="728" idx="3"/>
                <a:endCxn id="701" idx="7"/>
              </p:cNvCxnSpPr>
              <p:nvPr/>
            </p:nvCxnSpPr>
            <p:spPr>
              <a:xfrm flipH="1">
                <a:off x="6542630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4" name="Straight Arrow Connector 743">
                <a:extLst>
                  <a:ext uri="{FF2B5EF4-FFF2-40B4-BE49-F238E27FC236}">
                    <a16:creationId xmlns:a16="http://schemas.microsoft.com/office/drawing/2014/main" id="{BE3824FF-5F75-251B-DCF9-F65308E3F531}"/>
                  </a:ext>
                </a:extLst>
              </p:cNvPr>
              <p:cNvCxnSpPr>
                <a:cxnSpLocks/>
                <a:stCxn id="729" idx="1"/>
                <a:endCxn id="701" idx="5"/>
              </p:cNvCxnSpPr>
              <p:nvPr/>
            </p:nvCxnSpPr>
            <p:spPr>
              <a:xfrm flipH="1" flipV="1">
                <a:off x="6542630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>
                <a:extLst>
                  <a:ext uri="{FF2B5EF4-FFF2-40B4-BE49-F238E27FC236}">
                    <a16:creationId xmlns:a16="http://schemas.microsoft.com/office/drawing/2014/main" id="{6C05D99B-2A2C-6AE7-5129-ABD92CC6468B}"/>
                  </a:ext>
                </a:extLst>
              </p:cNvPr>
              <p:cNvCxnSpPr>
                <a:cxnSpLocks/>
                <a:stCxn id="729" idx="3"/>
                <a:endCxn id="702" idx="7"/>
              </p:cNvCxnSpPr>
              <p:nvPr/>
            </p:nvCxnSpPr>
            <p:spPr>
              <a:xfrm flipH="1">
                <a:off x="6542630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6" name="Straight Arrow Connector 745">
                <a:extLst>
                  <a:ext uri="{FF2B5EF4-FFF2-40B4-BE49-F238E27FC236}">
                    <a16:creationId xmlns:a16="http://schemas.microsoft.com/office/drawing/2014/main" id="{CD6A1755-2FDE-F9E3-509E-4357E43F8536}"/>
                  </a:ext>
                </a:extLst>
              </p:cNvPr>
              <p:cNvCxnSpPr>
                <a:cxnSpLocks/>
                <a:stCxn id="730" idx="1"/>
                <a:endCxn id="702" idx="5"/>
              </p:cNvCxnSpPr>
              <p:nvPr/>
            </p:nvCxnSpPr>
            <p:spPr>
              <a:xfrm flipH="1" flipV="1">
                <a:off x="6542630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>
                <a:extLst>
                  <a:ext uri="{FF2B5EF4-FFF2-40B4-BE49-F238E27FC236}">
                    <a16:creationId xmlns:a16="http://schemas.microsoft.com/office/drawing/2014/main" id="{6E6C2CE4-4F2A-2E3B-C5F7-F17ACCA95940}"/>
                  </a:ext>
                </a:extLst>
              </p:cNvPr>
              <p:cNvCxnSpPr>
                <a:cxnSpLocks/>
                <a:stCxn id="731" idx="3"/>
                <a:endCxn id="726" idx="7"/>
              </p:cNvCxnSpPr>
              <p:nvPr/>
            </p:nvCxnSpPr>
            <p:spPr>
              <a:xfrm flipH="1">
                <a:off x="6884911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8" name="Straight Arrow Connector 747">
                <a:extLst>
                  <a:ext uri="{FF2B5EF4-FFF2-40B4-BE49-F238E27FC236}">
                    <a16:creationId xmlns:a16="http://schemas.microsoft.com/office/drawing/2014/main" id="{A048681E-F772-0B27-8CCA-DB1B6049F280}"/>
                  </a:ext>
                </a:extLst>
              </p:cNvPr>
              <p:cNvCxnSpPr>
                <a:cxnSpLocks/>
                <a:stCxn id="732" idx="1"/>
                <a:endCxn id="726" idx="5"/>
              </p:cNvCxnSpPr>
              <p:nvPr/>
            </p:nvCxnSpPr>
            <p:spPr>
              <a:xfrm flipH="1" flipV="1">
                <a:off x="6884911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9" name="Straight Arrow Connector 748">
                <a:extLst>
                  <a:ext uri="{FF2B5EF4-FFF2-40B4-BE49-F238E27FC236}">
                    <a16:creationId xmlns:a16="http://schemas.microsoft.com/office/drawing/2014/main" id="{7D3472EC-D509-28C9-97DA-29D5777D800C}"/>
                  </a:ext>
                </a:extLst>
              </p:cNvPr>
              <p:cNvCxnSpPr>
                <a:cxnSpLocks/>
                <a:stCxn id="732" idx="3"/>
                <a:endCxn id="727" idx="7"/>
              </p:cNvCxnSpPr>
              <p:nvPr/>
            </p:nvCxnSpPr>
            <p:spPr>
              <a:xfrm flipH="1">
                <a:off x="6884911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0" name="Straight Arrow Connector 749">
                <a:extLst>
                  <a:ext uri="{FF2B5EF4-FFF2-40B4-BE49-F238E27FC236}">
                    <a16:creationId xmlns:a16="http://schemas.microsoft.com/office/drawing/2014/main" id="{632DE2FA-6A3D-4D6C-0E08-CF91ADA09BE6}"/>
                  </a:ext>
                </a:extLst>
              </p:cNvPr>
              <p:cNvCxnSpPr>
                <a:cxnSpLocks/>
                <a:stCxn id="733" idx="1"/>
                <a:endCxn id="727" idx="5"/>
              </p:cNvCxnSpPr>
              <p:nvPr/>
            </p:nvCxnSpPr>
            <p:spPr>
              <a:xfrm flipH="1" flipV="1">
                <a:off x="6884911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1" name="Straight Arrow Connector 750">
                <a:extLst>
                  <a:ext uri="{FF2B5EF4-FFF2-40B4-BE49-F238E27FC236}">
                    <a16:creationId xmlns:a16="http://schemas.microsoft.com/office/drawing/2014/main" id="{4C732E11-FC94-3EE0-CA24-A822A3588E0B}"/>
                  </a:ext>
                </a:extLst>
              </p:cNvPr>
              <p:cNvCxnSpPr>
                <a:cxnSpLocks/>
                <a:stCxn id="733" idx="3"/>
                <a:endCxn id="728" idx="7"/>
              </p:cNvCxnSpPr>
              <p:nvPr/>
            </p:nvCxnSpPr>
            <p:spPr>
              <a:xfrm flipH="1">
                <a:off x="6884911" y="308992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2" name="Straight Arrow Connector 751">
                <a:extLst>
                  <a:ext uri="{FF2B5EF4-FFF2-40B4-BE49-F238E27FC236}">
                    <a16:creationId xmlns:a16="http://schemas.microsoft.com/office/drawing/2014/main" id="{7B440B7D-BB9F-2C6D-8CFF-9F65DDC9668B}"/>
                  </a:ext>
                </a:extLst>
              </p:cNvPr>
              <p:cNvCxnSpPr>
                <a:cxnSpLocks/>
                <a:stCxn id="734" idx="1"/>
                <a:endCxn id="728" idx="5"/>
              </p:cNvCxnSpPr>
              <p:nvPr/>
            </p:nvCxnSpPr>
            <p:spPr>
              <a:xfrm flipH="1" flipV="1">
                <a:off x="6884911" y="3432207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>
                <a:extLst>
                  <a:ext uri="{FF2B5EF4-FFF2-40B4-BE49-F238E27FC236}">
                    <a16:creationId xmlns:a16="http://schemas.microsoft.com/office/drawing/2014/main" id="{D2118D1C-D026-9FEF-C5B4-E5BA79F4BBD7}"/>
                  </a:ext>
                </a:extLst>
              </p:cNvPr>
              <p:cNvCxnSpPr>
                <a:cxnSpLocks/>
                <a:stCxn id="734" idx="3"/>
                <a:endCxn id="729" idx="7"/>
              </p:cNvCxnSpPr>
              <p:nvPr/>
            </p:nvCxnSpPr>
            <p:spPr>
              <a:xfrm flipH="1">
                <a:off x="6884911" y="3774488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4" name="Straight Arrow Connector 753">
                <a:extLst>
                  <a:ext uri="{FF2B5EF4-FFF2-40B4-BE49-F238E27FC236}">
                    <a16:creationId xmlns:a16="http://schemas.microsoft.com/office/drawing/2014/main" id="{0C88BD56-B21C-45C1-C541-15603197414F}"/>
                  </a:ext>
                </a:extLst>
              </p:cNvPr>
              <p:cNvCxnSpPr>
                <a:cxnSpLocks/>
                <a:stCxn id="735" idx="1"/>
                <a:endCxn id="729" idx="5"/>
              </p:cNvCxnSpPr>
              <p:nvPr/>
            </p:nvCxnSpPr>
            <p:spPr>
              <a:xfrm flipH="1" flipV="1">
                <a:off x="6884911" y="411676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5" name="Straight Arrow Connector 754">
                <a:extLst>
                  <a:ext uri="{FF2B5EF4-FFF2-40B4-BE49-F238E27FC236}">
                    <a16:creationId xmlns:a16="http://schemas.microsoft.com/office/drawing/2014/main" id="{519A8A45-4653-DD2E-F7F4-C6C69109753F}"/>
                  </a:ext>
                </a:extLst>
              </p:cNvPr>
              <p:cNvCxnSpPr>
                <a:cxnSpLocks/>
                <a:stCxn id="735" idx="3"/>
                <a:endCxn id="730" idx="7"/>
              </p:cNvCxnSpPr>
              <p:nvPr/>
            </p:nvCxnSpPr>
            <p:spPr>
              <a:xfrm flipH="1">
                <a:off x="6884911" y="4459049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6" name="Straight Arrow Connector 755">
                <a:extLst>
                  <a:ext uri="{FF2B5EF4-FFF2-40B4-BE49-F238E27FC236}">
                    <a16:creationId xmlns:a16="http://schemas.microsoft.com/office/drawing/2014/main" id="{F7177C34-236B-5655-09CB-5466008A977E}"/>
                  </a:ext>
                </a:extLst>
              </p:cNvPr>
              <p:cNvCxnSpPr>
                <a:cxnSpLocks/>
                <a:stCxn id="736" idx="1"/>
                <a:endCxn id="730" idx="5"/>
              </p:cNvCxnSpPr>
              <p:nvPr/>
            </p:nvCxnSpPr>
            <p:spPr>
              <a:xfrm flipH="1" flipV="1">
                <a:off x="6884911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7" name="Straight Arrow Connector 756">
                <a:extLst>
                  <a:ext uri="{FF2B5EF4-FFF2-40B4-BE49-F238E27FC236}">
                    <a16:creationId xmlns:a16="http://schemas.microsoft.com/office/drawing/2014/main" id="{D1EDC183-F5C3-C7EB-9733-A4EC2C5F9608}"/>
                  </a:ext>
                </a:extLst>
              </p:cNvPr>
              <p:cNvCxnSpPr>
                <a:cxnSpLocks/>
                <a:stCxn id="730" idx="3"/>
                <a:endCxn id="703" idx="7"/>
              </p:cNvCxnSpPr>
              <p:nvPr/>
            </p:nvCxnSpPr>
            <p:spPr>
              <a:xfrm flipH="1">
                <a:off x="6542630" y="4801330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8" name="Straight Arrow Connector 757">
                <a:extLst>
                  <a:ext uri="{FF2B5EF4-FFF2-40B4-BE49-F238E27FC236}">
                    <a16:creationId xmlns:a16="http://schemas.microsoft.com/office/drawing/2014/main" id="{C3CF2DB8-415A-EB39-F8BD-AF578A8BC2AD}"/>
                  </a:ext>
                </a:extLst>
              </p:cNvPr>
              <p:cNvCxnSpPr>
                <a:cxnSpLocks/>
                <a:stCxn id="736" idx="3"/>
                <a:endCxn id="703" idx="5"/>
              </p:cNvCxnSpPr>
              <p:nvPr/>
            </p:nvCxnSpPr>
            <p:spPr>
              <a:xfrm flipH="1">
                <a:off x="6542630" y="5143611"/>
                <a:ext cx="53934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4620CCB8-348B-CDD1-EF48-E1EF771B51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94179" y="1887791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0936AEB8-3169-BED3-E7C1-8EBC3666FD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94179" y="2572352"/>
                <a:ext cx="205369" cy="2053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endParaRPr lang="zh-CN" alt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1" name="Straight Arrow Connector 760">
                <a:extLst>
                  <a:ext uri="{FF2B5EF4-FFF2-40B4-BE49-F238E27FC236}">
                    <a16:creationId xmlns:a16="http://schemas.microsoft.com/office/drawing/2014/main" id="{645BF9AF-AEEA-A5D8-09CF-43AE05786094}"/>
                  </a:ext>
                </a:extLst>
              </p:cNvPr>
              <p:cNvCxnSpPr>
                <a:cxnSpLocks/>
                <a:stCxn id="759" idx="1"/>
                <a:endCxn id="731" idx="5"/>
              </p:cNvCxnSpPr>
              <p:nvPr/>
            </p:nvCxnSpPr>
            <p:spPr>
              <a:xfrm flipH="1" flipV="1">
                <a:off x="7227192" y="1720803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2" name="Straight Arrow Connector 761">
                <a:extLst>
                  <a:ext uri="{FF2B5EF4-FFF2-40B4-BE49-F238E27FC236}">
                    <a16:creationId xmlns:a16="http://schemas.microsoft.com/office/drawing/2014/main" id="{427E3E85-EF03-0410-0CC8-E0D1CCA8D4EF}"/>
                  </a:ext>
                </a:extLst>
              </p:cNvPr>
              <p:cNvCxnSpPr>
                <a:cxnSpLocks/>
                <a:stCxn id="759" idx="3"/>
                <a:endCxn id="732" idx="7"/>
              </p:cNvCxnSpPr>
              <p:nvPr/>
            </p:nvCxnSpPr>
            <p:spPr>
              <a:xfrm flipH="1">
                <a:off x="7227192" y="2063084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3" name="Straight Arrow Connector 762">
                <a:extLst>
                  <a:ext uri="{FF2B5EF4-FFF2-40B4-BE49-F238E27FC236}">
                    <a16:creationId xmlns:a16="http://schemas.microsoft.com/office/drawing/2014/main" id="{E091E8C4-376E-31DF-DF9B-FE5CAA20CCEE}"/>
                  </a:ext>
                </a:extLst>
              </p:cNvPr>
              <p:cNvCxnSpPr>
                <a:cxnSpLocks/>
                <a:stCxn id="760" idx="1"/>
                <a:endCxn id="732" idx="5"/>
              </p:cNvCxnSpPr>
              <p:nvPr/>
            </p:nvCxnSpPr>
            <p:spPr>
              <a:xfrm flipH="1" flipV="1">
                <a:off x="7227192" y="2405365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4" name="Straight Arrow Connector 763">
                <a:extLst>
                  <a:ext uri="{FF2B5EF4-FFF2-40B4-BE49-F238E27FC236}">
                    <a16:creationId xmlns:a16="http://schemas.microsoft.com/office/drawing/2014/main" id="{501454A4-8F43-AFE3-FE85-B7233367251A}"/>
                  </a:ext>
                </a:extLst>
              </p:cNvPr>
              <p:cNvCxnSpPr>
                <a:cxnSpLocks/>
                <a:stCxn id="760" idx="3"/>
                <a:endCxn id="733" idx="7"/>
              </p:cNvCxnSpPr>
              <p:nvPr/>
            </p:nvCxnSpPr>
            <p:spPr>
              <a:xfrm flipH="1">
                <a:off x="7227192" y="2747646"/>
                <a:ext cx="197062" cy="197062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B9E68EFE-D882-C9F8-064C-569B6C8E0E68}"/>
                </a:ext>
              </a:extLst>
            </p:cNvPr>
            <p:cNvSpPr/>
            <p:nvPr/>
          </p:nvSpPr>
          <p:spPr>
            <a:xfrm>
              <a:off x="5110304" y="1267592"/>
              <a:ext cx="6126830" cy="411744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3" name="Rectangle: Rounded Corners 782">
              <a:extLst>
                <a:ext uri="{FF2B5EF4-FFF2-40B4-BE49-F238E27FC236}">
                  <a16:creationId xmlns:a16="http://schemas.microsoft.com/office/drawing/2014/main" id="{A9DF990E-FFFD-8980-7973-33F0DB2BEB2F}"/>
                </a:ext>
              </a:extLst>
            </p:cNvPr>
            <p:cNvSpPr/>
            <p:nvPr/>
          </p:nvSpPr>
          <p:spPr>
            <a:xfrm>
              <a:off x="2410930" y="778669"/>
              <a:ext cx="2032483" cy="48309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9E2191CA-C0B4-C403-F7DB-ED898AA599AC}"/>
                </a:ext>
              </a:extLst>
            </p:cNvPr>
            <p:cNvSpPr txBox="1"/>
            <p:nvPr/>
          </p:nvSpPr>
          <p:spPr>
            <a:xfrm>
              <a:off x="1359349" y="4738614"/>
              <a:ext cx="1644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Sensor Nodes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651285C5-F501-0E36-A304-376723104366}"/>
                </a:ext>
              </a:extLst>
            </p:cNvPr>
            <p:cNvSpPr txBox="1"/>
            <p:nvPr/>
          </p:nvSpPr>
          <p:spPr>
            <a:xfrm>
              <a:off x="3787393" y="364431"/>
              <a:ext cx="1644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Gateway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58A6A5F2-301D-F922-E56C-CAF8A8EA688B}"/>
                </a:ext>
              </a:extLst>
            </p:cNvPr>
            <p:cNvSpPr txBox="1"/>
            <p:nvPr/>
          </p:nvSpPr>
          <p:spPr>
            <a:xfrm>
              <a:off x="3957337" y="5072893"/>
              <a:ext cx="882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BC2E61C4-D24F-9E3D-E5BF-A330208570D9}"/>
                </a:ext>
              </a:extLst>
            </p:cNvPr>
            <p:cNvSpPr txBox="1"/>
            <p:nvPr/>
          </p:nvSpPr>
          <p:spPr>
            <a:xfrm>
              <a:off x="7117465" y="1267592"/>
              <a:ext cx="2557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Fishing Net Topology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9" name="Graphic 788" descr="Syncing cloud with solid fill">
              <a:extLst>
                <a:ext uri="{FF2B5EF4-FFF2-40B4-BE49-F238E27FC236}">
                  <a16:creationId xmlns:a16="http://schemas.microsoft.com/office/drawing/2014/main" id="{3F98309C-2CD7-FDD8-670E-2A6ED90B5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41631" y="2234774"/>
              <a:ext cx="914400" cy="914400"/>
            </a:xfrm>
            <a:prstGeom prst="rect">
              <a:avLst/>
            </a:prstGeom>
          </p:spPr>
        </p:pic>
        <p:cxnSp>
          <p:nvCxnSpPr>
            <p:cNvPr id="795" name="Straight Arrow Connector 794">
              <a:extLst>
                <a:ext uri="{FF2B5EF4-FFF2-40B4-BE49-F238E27FC236}">
                  <a16:creationId xmlns:a16="http://schemas.microsoft.com/office/drawing/2014/main" id="{7847AF6D-F92D-C9DA-673D-68CDF6D587FC}"/>
                </a:ext>
              </a:extLst>
            </p:cNvPr>
            <p:cNvCxnSpPr>
              <a:cxnSpLocks/>
              <a:stCxn id="789" idx="0"/>
              <a:endCxn id="11" idx="2"/>
            </p:cNvCxnSpPr>
            <p:nvPr/>
          </p:nvCxnSpPr>
          <p:spPr>
            <a:xfrm flipV="1">
              <a:off x="4298831" y="1495938"/>
              <a:ext cx="3988" cy="73883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BE3E6536-309D-7316-EB2A-B8E17C7946AF}"/>
                </a:ext>
              </a:extLst>
            </p:cNvPr>
            <p:cNvSpPr txBox="1"/>
            <p:nvPr/>
          </p:nvSpPr>
          <p:spPr>
            <a:xfrm>
              <a:off x="3784287" y="2898093"/>
              <a:ext cx="1097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3" name="Straight Arrow Connector 822">
              <a:extLst>
                <a:ext uri="{FF2B5EF4-FFF2-40B4-BE49-F238E27FC236}">
                  <a16:creationId xmlns:a16="http://schemas.microsoft.com/office/drawing/2014/main" id="{D8846DB1-9D44-1719-0B0F-42FF1E7B3701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4760019" y="1038738"/>
              <a:ext cx="350285" cy="22302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1C94FCA8-0BC7-304C-F627-50F0EE14F5BF}"/>
                </a:ext>
              </a:extLst>
            </p:cNvPr>
            <p:cNvSpPr txBox="1"/>
            <p:nvPr/>
          </p:nvSpPr>
          <p:spPr>
            <a:xfrm>
              <a:off x="5199562" y="4806532"/>
              <a:ext cx="5925638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0" i="0" dirty="0">
                  <a:solidFill>
                    <a:srgbClr val="00B050"/>
                  </a:solidFill>
                  <a:effectLst/>
                  <a:latin typeface="Verdana" panose="020B0604030504040204" pitchFamily="34" charset="0"/>
                </a:rPr>
                <a:t>●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Packets in the Initial Network           </a:t>
              </a:r>
              <a:r>
                <a:rPr lang="zh-CN" altLang="en-US" sz="1400" b="0" i="0" dirty="0">
                  <a:solidFill>
                    <a:schemeClr val="accent2"/>
                  </a:solidFill>
                  <a:effectLst/>
                  <a:latin typeface="Verdana" panose="020B0604030504040204" pitchFamily="34" charset="0"/>
                </a:rPr>
                <a:t>●</a:t>
              </a:r>
              <a:r>
                <a:rPr lang="zh-CN" altLang="en-US" sz="1400" b="0" i="0" dirty="0">
                  <a:solidFill>
                    <a:srgbClr val="00B050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Packets in the Formal Network</a:t>
              </a:r>
            </a:p>
            <a:p>
              <a:r>
                <a:rPr lang="zh-CN" altLang="en-US" sz="1400" b="0" i="0" dirty="0">
                  <a:solidFill>
                    <a:srgbClr val="FF0000"/>
                  </a:solidFill>
                  <a:effectLst/>
                  <a:latin typeface="Verdana" panose="020B0604030504040204" pitchFamily="34" charset="0"/>
                </a:rPr>
                <a:t>●</a:t>
              </a:r>
              <a:r>
                <a:rPr lang="zh-CN" altLang="en-US" sz="1400" b="0" i="0" dirty="0">
                  <a:solidFill>
                    <a:srgbClr val="00B050"/>
                  </a:solidFill>
                  <a:effectLst/>
                  <a:latin typeface="Verdana" panose="020B0604030504040204" pitchFamily="34" charset="0"/>
                </a:rPr>
                <a:t>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Tips (Unapproved Packets)                  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22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445</Words>
  <Application>Microsoft Office PowerPoint</Application>
  <PresentationFormat>Widescreen</PresentationFormat>
  <Paragraphs>362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Hongwei Zhang</dc:creator>
  <cp:lastModifiedBy>Hongwei Zhang</cp:lastModifiedBy>
  <cp:revision>36</cp:revision>
  <dcterms:created xsi:type="dcterms:W3CDTF">2022-05-05T17:50:31Z</dcterms:created>
  <dcterms:modified xsi:type="dcterms:W3CDTF">2022-05-19T18:16:19Z</dcterms:modified>
</cp:coreProperties>
</file>