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2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96D-CCD2-450C-982E-8C4B6A59A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6B3C-6D9C-4E27-8908-2BE2361FB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FBFB-E83A-46E3-95FC-BA53F04D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60E4-5816-4EF1-A857-8F7B2F95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F292-E8A2-4E75-B216-648975A5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64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4137-6745-40CB-8DCE-62CBFCC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7F4D-391E-4F44-B0F4-7A5DA263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89DA-12EB-4348-BC65-CCEFFED5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703F-66ED-43BF-9714-8C69E196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775C-61D4-4D15-B947-DDFAD49A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8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D253F-0F7D-4428-9125-3F9CBD7B1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A789-6673-4ED4-9F41-D345A7CE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6899-478E-42A1-87E3-93628DA2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E599-E330-4A6E-A84E-4AD16092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A815-5A4C-4FB2-B8DD-C7576AEF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8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3FA1-3377-43C7-A3CA-B1116FD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EDAE-F118-4EC4-9E8C-CB84C00C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F641-D992-481A-AFF3-09CF272D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3BB6-984D-4E1A-9B7E-35341CD5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317B-4B05-4924-B323-9D345C04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15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E019-C63E-4C30-96BB-835FC263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2736E-C0D7-458A-9471-A12A48B1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A4ED-37E4-407C-936F-EAB61F71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7EE6-2491-4791-AE0F-D12193FD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2963-43CD-4E0C-B302-0CE92237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6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6C29-41E0-42C1-8CF5-4A381DE4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097B-2ACC-4FCE-8541-F5534A4DB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682B-4977-4566-AB47-1A40A12F3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F795-C81C-4127-8910-1A232E9E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18BF-72FF-479D-8847-5E7432BE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0E8E-B0F9-4485-9936-0984E7B8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62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0D31-52D7-40F6-87C1-D91ED81C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5591-EA05-40D2-864B-B70A32C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9DE6-E551-4DF8-8084-BFB08A96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F99B8-4436-4832-959D-4B11BBCD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3EC43-934F-48E1-8273-69A4598DF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23F9C-FDF7-48C9-BD9A-ABD8F822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92BCE-D677-4671-8C6D-DC63856A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1D201-27D0-44EC-BB66-BD59AE31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1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FC81-DEF2-47DB-91D8-F9EA9CB6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7ECA7-2E8D-4290-9E50-0F196E08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9861C-92C7-4B93-A71E-DF075559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5691-A0E0-4ECF-8AF2-315F6DEF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8553E-6BFA-45AA-84DA-AD7CE3C9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CC077-733E-46CB-8B7E-0837FF91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CB49-C590-4C04-8EF4-8A1A5EBE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80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05AF-5F83-47A2-88A2-CC791BCD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6BF1-5380-4EC1-8B18-510F6605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AD4C-91AA-4CAC-B654-4312459C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FE674-685D-4996-B26C-37ECA620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923F-E0F5-4365-8EDA-17072A8B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8244-7EC7-4C37-A57F-DD8E3B32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6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A469-42E5-4872-BC9D-0772A0A3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79633-A5B0-4D36-B705-02F556EDB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90A40-4CF2-4D1A-B951-771223D5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9C57-66F9-44C7-908F-3DF504A8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345C7-E6BC-4F15-A7EA-50B21C51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837E6-C0A9-45A0-850C-9DCAC07B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69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A241E-81F1-49C2-9460-C476BFC2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B8DA-D229-451A-B0CB-59EBBCAC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3E33-80FD-41F3-9B54-3DFDF2A1A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1C10-CBEE-41DF-9375-2A430B66EA42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9010-6854-4FFE-B9BF-B22FCF25D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F972-B109-4061-B676-1B1763C7B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2730-4BE0-408D-99BB-3496ED74E8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0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2B84E-7588-40C7-8EDA-6C703661BFA1}"/>
              </a:ext>
            </a:extLst>
          </p:cNvPr>
          <p:cNvSpPr txBox="1"/>
          <p:nvPr/>
        </p:nvSpPr>
        <p:spPr>
          <a:xfrm>
            <a:off x="1323718" y="797697"/>
            <a:ext cx="9284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I</a:t>
            </a:r>
            <a:r>
              <a:rPr lang="en-CA" sz="3600" dirty="0" err="1"/>
              <a:t>dentify</a:t>
            </a:r>
            <a:r>
              <a:rPr lang="en-CA" sz="3600" dirty="0"/>
              <a:t> research problem and new idea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E0198-294E-4312-AB84-865C37C4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18" y="2932203"/>
            <a:ext cx="4263278" cy="2678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1FFE8-50ED-4763-8D06-EFE151A4296F}"/>
              </a:ext>
            </a:extLst>
          </p:cNvPr>
          <p:cNvSpPr txBox="1"/>
          <p:nvPr/>
        </p:nvSpPr>
        <p:spPr>
          <a:xfrm>
            <a:off x="1274291" y="2186561"/>
            <a:ext cx="3793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Node Trust Model</a:t>
            </a:r>
            <a:r>
              <a:rPr lang="en-CA" altLang="zh-CN" sz="2800" dirty="0"/>
              <a:t>?</a:t>
            </a:r>
            <a:r>
              <a:rPr lang="zh-CN" altLang="en-US" sz="2800" dirty="0"/>
              <a:t> </a:t>
            </a:r>
            <a:endParaRPr lang="en-CA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E4867-922D-468B-A7C4-9DC340132278}"/>
              </a:ext>
            </a:extLst>
          </p:cNvPr>
          <p:cNvSpPr txBox="1"/>
          <p:nvPr/>
        </p:nvSpPr>
        <p:spPr>
          <a:xfrm>
            <a:off x="7358449" y="3319731"/>
            <a:ext cx="3793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WSN, Blockchain, IOTA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4BAC43-BC40-44AD-8616-C9D96090CC41}"/>
              </a:ext>
            </a:extLst>
          </p:cNvPr>
          <p:cNvSpPr/>
          <p:nvPr/>
        </p:nvSpPr>
        <p:spPr>
          <a:xfrm>
            <a:off x="5739714" y="3842951"/>
            <a:ext cx="1130643" cy="7043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1FD35-6E30-4B9D-997D-6624B8951956}"/>
              </a:ext>
            </a:extLst>
          </p:cNvPr>
          <p:cNvSpPr txBox="1"/>
          <p:nvPr/>
        </p:nvSpPr>
        <p:spPr>
          <a:xfrm>
            <a:off x="7358449" y="4470900"/>
            <a:ext cx="4473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Customize the IOTA for WSN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8A5B3-6105-43A6-AD4F-D74F79C735AB}"/>
              </a:ext>
            </a:extLst>
          </p:cNvPr>
          <p:cNvSpPr txBox="1"/>
          <p:nvPr/>
        </p:nvSpPr>
        <p:spPr>
          <a:xfrm>
            <a:off x="1274291" y="5610553"/>
            <a:ext cx="379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last term</a:t>
            </a:r>
            <a:endParaRPr lang="en-CA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41FA5-AC27-46BA-A68C-F0D00CFF872B}"/>
              </a:ext>
            </a:extLst>
          </p:cNvPr>
          <p:cNvSpPr txBox="1"/>
          <p:nvPr/>
        </p:nvSpPr>
        <p:spPr>
          <a:xfrm>
            <a:off x="7413539" y="5598638"/>
            <a:ext cx="379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This term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1203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8817-4967-4366-BC03-B428D307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WSN and IoT</a:t>
            </a:r>
            <a:endParaRPr lang="en-C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F3C8-8049-424A-9418-25A032EC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WSN</a:t>
            </a:r>
          </a:p>
          <a:p>
            <a:pPr lvl="1"/>
            <a:r>
              <a:rPr lang="en-US" altLang="zh-CN" dirty="0"/>
              <a:t>Sensors </a:t>
            </a:r>
          </a:p>
          <a:p>
            <a:pPr lvl="1"/>
            <a:r>
              <a:rPr lang="en-CA" altLang="zh-CN" dirty="0"/>
              <a:t>Monitor and record the physical condition of the environment</a:t>
            </a:r>
          </a:p>
          <a:p>
            <a:pPr lvl="1"/>
            <a:r>
              <a:rPr lang="en-US" altLang="zh-CN" dirty="0"/>
              <a:t>Collect</a:t>
            </a:r>
            <a:r>
              <a:rPr lang="en-CA" altLang="zh-CN" dirty="0"/>
              <a:t> </a:t>
            </a:r>
            <a:r>
              <a:rPr lang="en-US" altLang="zh-CN" dirty="0"/>
              <a:t>data</a:t>
            </a:r>
            <a:endParaRPr lang="en-CA" altLang="zh-CN" dirty="0"/>
          </a:p>
          <a:p>
            <a:r>
              <a:rPr lang="en-US" altLang="zh-CN" dirty="0"/>
              <a:t>IoT</a:t>
            </a:r>
          </a:p>
          <a:p>
            <a:pPr lvl="1"/>
            <a:r>
              <a:rPr lang="en-CA" altLang="zh-CN" dirty="0"/>
              <a:t>Physical devices, vehicles, home appliances and other items that embed electronics, software, </a:t>
            </a:r>
            <a:r>
              <a:rPr lang="en-CA" altLang="zh-CN" dirty="0" err="1"/>
              <a:t>etc</a:t>
            </a:r>
            <a:endParaRPr lang="en-CA" altLang="zh-CN" dirty="0"/>
          </a:p>
          <a:p>
            <a:pPr lvl="1"/>
            <a:r>
              <a:rPr lang="en-CA" altLang="zh-CN" dirty="0"/>
              <a:t>Connect and exchange data with each other</a:t>
            </a:r>
          </a:p>
          <a:p>
            <a:r>
              <a:rPr lang="en-CA" altLang="zh-CN" dirty="0"/>
              <a:t>“IoT is a more complex WSN”</a:t>
            </a:r>
          </a:p>
          <a:p>
            <a:r>
              <a:rPr lang="en-CA" altLang="zh-CN" dirty="0"/>
              <a:t>IOTA is for IoT, but not exactly for WSN</a:t>
            </a:r>
          </a:p>
        </p:txBody>
      </p:sp>
    </p:spTree>
    <p:extLst>
      <p:ext uri="{BB962C8B-B14F-4D97-AF65-F5344CB8AC3E}">
        <p14:creationId xmlns:p14="http://schemas.microsoft.com/office/powerpoint/2010/main" val="40778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F5F39-2D97-40B3-A7D4-11E97148CF3A}"/>
              </a:ext>
            </a:extLst>
          </p:cNvPr>
          <p:cNvSpPr txBox="1"/>
          <p:nvPr/>
        </p:nvSpPr>
        <p:spPr>
          <a:xfrm>
            <a:off x="1283857" y="315783"/>
            <a:ext cx="10100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/>
              <a:t>Modify/simplify IOTA to make it suitable for WSN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8B2D7-A0AD-4DD5-99F0-DEA412D9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6" y="1474002"/>
            <a:ext cx="4432888" cy="337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0FC26-7E4D-455A-B26D-A0A17E1BC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25"/>
          <a:stretch/>
        </p:blipFill>
        <p:spPr>
          <a:xfrm>
            <a:off x="7117490" y="1441562"/>
            <a:ext cx="3623835" cy="3504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D3BF4-1C37-4F00-9620-5D1AC55A8E6A}"/>
              </a:ext>
            </a:extLst>
          </p:cNvPr>
          <p:cNvSpPr txBox="1"/>
          <p:nvPr/>
        </p:nvSpPr>
        <p:spPr>
          <a:xfrm>
            <a:off x="1267357" y="5861101"/>
            <a:ext cx="8898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spc="15" dirty="0" err="1">
                <a:solidFill>
                  <a:srgbClr val="222222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Nack</a:t>
            </a:r>
            <a:r>
              <a:rPr lang="en-CA" sz="1800" spc="15" dirty="0">
                <a:solidFill>
                  <a:srgbClr val="222222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, F. (2010). An overview on wireless sensor networks. </a:t>
            </a:r>
            <a:r>
              <a:rPr lang="en-CA" sz="1800" i="1" spc="15" dirty="0">
                <a:solidFill>
                  <a:srgbClr val="222222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Institute of Computer Science (ICS), </a:t>
            </a:r>
            <a:r>
              <a:rPr lang="en-CA" sz="1800" i="1" spc="15" dirty="0" err="1">
                <a:solidFill>
                  <a:srgbClr val="222222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Freie</a:t>
            </a:r>
            <a:r>
              <a:rPr lang="en-CA" sz="1800" i="1" spc="15" dirty="0">
                <a:solidFill>
                  <a:srgbClr val="222222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 Universität Berlin</a:t>
            </a:r>
            <a:r>
              <a:rPr lang="en-CA" sz="1800" spc="15" dirty="0">
                <a:solidFill>
                  <a:srgbClr val="222222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, </a:t>
            </a:r>
            <a:r>
              <a:rPr lang="en-CA" sz="1800" i="1" spc="15" dirty="0">
                <a:solidFill>
                  <a:srgbClr val="222222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CA" sz="1800" spc="15" dirty="0">
                <a:solidFill>
                  <a:srgbClr val="222222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endParaRPr lang="en-CA" dirty="0"/>
          </a:p>
          <a:p>
            <a:r>
              <a:rPr lang="en-CA" dirty="0"/>
              <a:t>https://wiki.iota.org/learn/about-iota/an-introduction-to-iota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85A3-5C30-4C8A-BD1D-495AEE31DC5C}"/>
              </a:ext>
            </a:extLst>
          </p:cNvPr>
          <p:cNvSpPr txBox="1"/>
          <p:nvPr/>
        </p:nvSpPr>
        <p:spPr>
          <a:xfrm>
            <a:off x="1283856" y="4946502"/>
            <a:ext cx="6094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Well-organized, stable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B4591-40C5-42A9-B33E-D9B4FD857147}"/>
              </a:ext>
            </a:extLst>
          </p:cNvPr>
          <p:cNvSpPr txBox="1"/>
          <p:nvPr/>
        </p:nvSpPr>
        <p:spPr>
          <a:xfrm>
            <a:off x="7117490" y="4946502"/>
            <a:ext cx="4137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CA" dirty="0"/>
              <a:t>complex, unclear structure</a:t>
            </a:r>
          </a:p>
        </p:txBody>
      </p:sp>
    </p:spTree>
    <p:extLst>
      <p:ext uri="{BB962C8B-B14F-4D97-AF65-F5344CB8AC3E}">
        <p14:creationId xmlns:p14="http://schemas.microsoft.com/office/powerpoint/2010/main" val="286618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8A54B6DF-5D26-4FFA-A12B-A2130089437E}"/>
              </a:ext>
            </a:extLst>
          </p:cNvPr>
          <p:cNvSpPr txBox="1"/>
          <p:nvPr/>
        </p:nvSpPr>
        <p:spPr>
          <a:xfrm>
            <a:off x="767571" y="462636"/>
            <a:ext cx="5177481" cy="60939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3 sensors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2400" dirty="0"/>
              <a:t>5 sensors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More 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667525-F986-4AC1-8DB7-924797E2A17F}"/>
              </a:ext>
            </a:extLst>
          </p:cNvPr>
          <p:cNvSpPr/>
          <p:nvPr/>
        </p:nvSpPr>
        <p:spPr>
          <a:xfrm>
            <a:off x="1037172" y="911311"/>
            <a:ext cx="624016" cy="62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C38303-0C37-4D06-B437-DE7DD4AC36BC}"/>
              </a:ext>
            </a:extLst>
          </p:cNvPr>
          <p:cNvSpPr/>
          <p:nvPr/>
        </p:nvSpPr>
        <p:spPr>
          <a:xfrm>
            <a:off x="1037172" y="1928684"/>
            <a:ext cx="624016" cy="62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2716B2-17FC-4B9F-8DCC-1933CAA483A3}"/>
              </a:ext>
            </a:extLst>
          </p:cNvPr>
          <p:cNvSpPr/>
          <p:nvPr/>
        </p:nvSpPr>
        <p:spPr>
          <a:xfrm>
            <a:off x="2165756" y="1434414"/>
            <a:ext cx="624016" cy="62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53A5F-4822-44F5-830E-37445DE4900D}"/>
              </a:ext>
            </a:extLst>
          </p:cNvPr>
          <p:cNvCxnSpPr>
            <a:cxnSpLocks/>
            <a:stCxn id="6" idx="1"/>
            <a:endCxn id="4" idx="6"/>
          </p:cNvCxnSpPr>
          <p:nvPr/>
        </p:nvCxnSpPr>
        <p:spPr>
          <a:xfrm flipH="1" flipV="1">
            <a:off x="1661188" y="1223319"/>
            <a:ext cx="595953" cy="3024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D337B3-B9B7-4968-841A-A93AF138919E}"/>
              </a:ext>
            </a:extLst>
          </p:cNvPr>
          <p:cNvCxnSpPr>
            <a:cxnSpLocks/>
            <a:stCxn id="6" idx="3"/>
            <a:endCxn id="5" idx="6"/>
          </p:cNvCxnSpPr>
          <p:nvPr/>
        </p:nvCxnSpPr>
        <p:spPr>
          <a:xfrm flipH="1">
            <a:off x="1661188" y="1967045"/>
            <a:ext cx="595953" cy="2736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A9C1CC-3F83-4DC9-8BB8-F0481615AE21}"/>
              </a:ext>
            </a:extLst>
          </p:cNvPr>
          <p:cNvSpPr/>
          <p:nvPr/>
        </p:nvSpPr>
        <p:spPr>
          <a:xfrm>
            <a:off x="3294340" y="911311"/>
            <a:ext cx="624016" cy="62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173F31-2BE1-459A-ACF0-D9780418628C}"/>
              </a:ext>
            </a:extLst>
          </p:cNvPr>
          <p:cNvSpPr/>
          <p:nvPr/>
        </p:nvSpPr>
        <p:spPr>
          <a:xfrm>
            <a:off x="3294340" y="1928684"/>
            <a:ext cx="624016" cy="62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CA368F-BE6D-4FBD-AC34-13E91D0F998C}"/>
              </a:ext>
            </a:extLst>
          </p:cNvPr>
          <p:cNvCxnSpPr>
            <a:cxnSpLocks/>
            <a:stCxn id="40" idx="2"/>
            <a:endCxn id="6" idx="7"/>
          </p:cNvCxnSpPr>
          <p:nvPr/>
        </p:nvCxnSpPr>
        <p:spPr>
          <a:xfrm flipH="1">
            <a:off x="2698387" y="1223319"/>
            <a:ext cx="595953" cy="3024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E5E434-EE5E-4DD9-A4EC-422FAB84A417}"/>
              </a:ext>
            </a:extLst>
          </p:cNvPr>
          <p:cNvCxnSpPr>
            <a:cxnSpLocks/>
            <a:stCxn id="41" idx="2"/>
            <a:endCxn id="6" idx="5"/>
          </p:cNvCxnSpPr>
          <p:nvPr/>
        </p:nvCxnSpPr>
        <p:spPr>
          <a:xfrm flipH="1" flipV="1">
            <a:off x="2698387" y="1967045"/>
            <a:ext cx="595953" cy="2736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B3661EF-6C29-4772-9B1E-093C7D7048DF}"/>
              </a:ext>
            </a:extLst>
          </p:cNvPr>
          <p:cNvSpPr/>
          <p:nvPr/>
        </p:nvSpPr>
        <p:spPr>
          <a:xfrm>
            <a:off x="4394861" y="1434414"/>
            <a:ext cx="624016" cy="62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CC7230-7236-4DE2-9F5E-9E59182D4AB7}"/>
              </a:ext>
            </a:extLst>
          </p:cNvPr>
          <p:cNvCxnSpPr>
            <a:cxnSpLocks/>
            <a:stCxn id="48" idx="1"/>
            <a:endCxn id="40" idx="6"/>
          </p:cNvCxnSpPr>
          <p:nvPr/>
        </p:nvCxnSpPr>
        <p:spPr>
          <a:xfrm flipH="1" flipV="1">
            <a:off x="3918356" y="1223319"/>
            <a:ext cx="567890" cy="3024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76F3A6-3198-430D-B0FB-1BDAE0234BC4}"/>
              </a:ext>
            </a:extLst>
          </p:cNvPr>
          <p:cNvCxnSpPr>
            <a:cxnSpLocks/>
            <a:stCxn id="48" idx="3"/>
            <a:endCxn id="41" idx="6"/>
          </p:cNvCxnSpPr>
          <p:nvPr/>
        </p:nvCxnSpPr>
        <p:spPr>
          <a:xfrm flipH="1">
            <a:off x="3918356" y="1967045"/>
            <a:ext cx="567890" cy="2736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644F0E-D599-4E58-9684-18A9D782D08B}"/>
              </a:ext>
            </a:extLst>
          </p:cNvPr>
          <p:cNvCxnSpPr>
            <a:cxnSpLocks/>
            <a:stCxn id="40" idx="1"/>
            <a:endCxn id="4" idx="7"/>
          </p:cNvCxnSpPr>
          <p:nvPr/>
        </p:nvCxnSpPr>
        <p:spPr>
          <a:xfrm flipH="1">
            <a:off x="1569803" y="1002696"/>
            <a:ext cx="18159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52AD2B-B1D7-47E3-916E-54AE7ADE120A}"/>
              </a:ext>
            </a:extLst>
          </p:cNvPr>
          <p:cNvCxnSpPr>
            <a:cxnSpLocks/>
            <a:stCxn id="41" idx="3"/>
            <a:endCxn id="5" idx="5"/>
          </p:cNvCxnSpPr>
          <p:nvPr/>
        </p:nvCxnSpPr>
        <p:spPr>
          <a:xfrm flipH="1">
            <a:off x="1569803" y="2461315"/>
            <a:ext cx="18159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C290ED-1D0F-467C-B895-8D372F7EA8E6}"/>
              </a:ext>
            </a:extLst>
          </p:cNvPr>
          <p:cNvCxnSpPr>
            <a:cxnSpLocks/>
            <a:endCxn id="40" idx="7"/>
          </p:cNvCxnSpPr>
          <p:nvPr/>
        </p:nvCxnSpPr>
        <p:spPr>
          <a:xfrm flipH="1">
            <a:off x="3826971" y="1002696"/>
            <a:ext cx="154124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B52CBD-629B-4437-981E-C3DA23786BD0}"/>
              </a:ext>
            </a:extLst>
          </p:cNvPr>
          <p:cNvCxnSpPr>
            <a:cxnSpLocks/>
            <a:endCxn id="41" idx="5"/>
          </p:cNvCxnSpPr>
          <p:nvPr/>
        </p:nvCxnSpPr>
        <p:spPr>
          <a:xfrm flipH="1">
            <a:off x="3826971" y="2451787"/>
            <a:ext cx="1541244" cy="95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FA354C0-A5F9-495B-8B0A-D11856F93D90}"/>
              </a:ext>
            </a:extLst>
          </p:cNvPr>
          <p:cNvSpPr/>
          <p:nvPr/>
        </p:nvSpPr>
        <p:spPr>
          <a:xfrm>
            <a:off x="1037172" y="3287927"/>
            <a:ext cx="624016" cy="62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864CF01-456C-4D28-9443-DD5675FA0023}"/>
              </a:ext>
            </a:extLst>
          </p:cNvPr>
          <p:cNvSpPr/>
          <p:nvPr/>
        </p:nvSpPr>
        <p:spPr>
          <a:xfrm>
            <a:off x="1037172" y="4305300"/>
            <a:ext cx="624016" cy="62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97DED0-9D41-4D5D-9F56-C96175C5DAC2}"/>
              </a:ext>
            </a:extLst>
          </p:cNvPr>
          <p:cNvSpPr/>
          <p:nvPr/>
        </p:nvSpPr>
        <p:spPr>
          <a:xfrm>
            <a:off x="2165756" y="3811030"/>
            <a:ext cx="624016" cy="62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07CE1A-F697-451E-A760-B850BDBE1F69}"/>
              </a:ext>
            </a:extLst>
          </p:cNvPr>
          <p:cNvCxnSpPr>
            <a:cxnSpLocks/>
            <a:stCxn id="69" idx="1"/>
            <a:endCxn id="67" idx="6"/>
          </p:cNvCxnSpPr>
          <p:nvPr/>
        </p:nvCxnSpPr>
        <p:spPr>
          <a:xfrm flipH="1" flipV="1">
            <a:off x="1661188" y="3599935"/>
            <a:ext cx="595953" cy="3024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5EBFB-4ED9-43E9-A13F-8000C1D52382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1569803" y="4343661"/>
            <a:ext cx="687338" cy="53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062F6A25-0327-453A-A38C-958E82410656}"/>
              </a:ext>
            </a:extLst>
          </p:cNvPr>
          <p:cNvSpPr/>
          <p:nvPr/>
        </p:nvSpPr>
        <p:spPr>
          <a:xfrm>
            <a:off x="3294340" y="3287927"/>
            <a:ext cx="624016" cy="62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E79D17-4BA4-41DA-9BD1-C9CE12F8EA7C}"/>
              </a:ext>
            </a:extLst>
          </p:cNvPr>
          <p:cNvSpPr/>
          <p:nvPr/>
        </p:nvSpPr>
        <p:spPr>
          <a:xfrm>
            <a:off x="3294340" y="4312003"/>
            <a:ext cx="624016" cy="62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88452D-5FE1-4DD6-8BA7-E75D6C61547F}"/>
              </a:ext>
            </a:extLst>
          </p:cNvPr>
          <p:cNvCxnSpPr>
            <a:cxnSpLocks/>
            <a:stCxn id="72" idx="2"/>
            <a:endCxn id="69" idx="7"/>
          </p:cNvCxnSpPr>
          <p:nvPr/>
        </p:nvCxnSpPr>
        <p:spPr>
          <a:xfrm flipH="1">
            <a:off x="2698387" y="3599935"/>
            <a:ext cx="595953" cy="3024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A85CA0-AB69-410F-80C4-07991664A8F0}"/>
              </a:ext>
            </a:extLst>
          </p:cNvPr>
          <p:cNvCxnSpPr>
            <a:cxnSpLocks/>
            <a:stCxn id="73" idx="2"/>
            <a:endCxn id="69" idx="5"/>
          </p:cNvCxnSpPr>
          <p:nvPr/>
        </p:nvCxnSpPr>
        <p:spPr>
          <a:xfrm flipH="1" flipV="1">
            <a:off x="2698387" y="4343661"/>
            <a:ext cx="595953" cy="2803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164AA7D-F175-4453-9427-E6EEDE8CCBF6}"/>
              </a:ext>
            </a:extLst>
          </p:cNvPr>
          <p:cNvCxnSpPr>
            <a:cxnSpLocks/>
            <a:stCxn id="72" idx="1"/>
            <a:endCxn id="67" idx="7"/>
          </p:cNvCxnSpPr>
          <p:nvPr/>
        </p:nvCxnSpPr>
        <p:spPr>
          <a:xfrm flipH="1">
            <a:off x="1569803" y="3379312"/>
            <a:ext cx="18159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4DE49D4-EB0B-4E80-BFF2-68A45EE8D350}"/>
              </a:ext>
            </a:extLst>
          </p:cNvPr>
          <p:cNvCxnSpPr>
            <a:cxnSpLocks/>
            <a:stCxn id="101" idx="3"/>
            <a:endCxn id="86" idx="5"/>
          </p:cNvCxnSpPr>
          <p:nvPr/>
        </p:nvCxnSpPr>
        <p:spPr>
          <a:xfrm flipH="1">
            <a:off x="1569803" y="5855304"/>
            <a:ext cx="18159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FB13F02-4F3B-4358-87C6-1A22D2A0B582}"/>
              </a:ext>
            </a:extLst>
          </p:cNvPr>
          <p:cNvSpPr/>
          <p:nvPr/>
        </p:nvSpPr>
        <p:spPr>
          <a:xfrm>
            <a:off x="1037172" y="5322673"/>
            <a:ext cx="624016" cy="62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9684209-2C77-4225-BA56-609D2992DAF0}"/>
              </a:ext>
            </a:extLst>
          </p:cNvPr>
          <p:cNvSpPr/>
          <p:nvPr/>
        </p:nvSpPr>
        <p:spPr>
          <a:xfrm>
            <a:off x="2165756" y="4866763"/>
            <a:ext cx="624016" cy="62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4A4260-342C-4993-92BA-88B632742ECE}"/>
              </a:ext>
            </a:extLst>
          </p:cNvPr>
          <p:cNvCxnSpPr>
            <a:cxnSpLocks/>
            <a:stCxn id="89" idx="1"/>
            <a:endCxn id="68" idx="5"/>
          </p:cNvCxnSpPr>
          <p:nvPr/>
        </p:nvCxnSpPr>
        <p:spPr>
          <a:xfrm flipH="1" flipV="1">
            <a:off x="1569803" y="4837931"/>
            <a:ext cx="687338" cy="1202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D8FAF-43E3-4CB3-BFA6-BA74B7D52F54}"/>
              </a:ext>
            </a:extLst>
          </p:cNvPr>
          <p:cNvCxnSpPr>
            <a:cxnSpLocks/>
            <a:stCxn id="89" idx="3"/>
            <a:endCxn id="86" idx="6"/>
          </p:cNvCxnSpPr>
          <p:nvPr/>
        </p:nvCxnSpPr>
        <p:spPr>
          <a:xfrm flipH="1">
            <a:off x="1661188" y="5399394"/>
            <a:ext cx="595953" cy="2352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799F76D0-F4D5-4F88-A303-2CEE210D92B0}"/>
              </a:ext>
            </a:extLst>
          </p:cNvPr>
          <p:cNvSpPr/>
          <p:nvPr/>
        </p:nvSpPr>
        <p:spPr>
          <a:xfrm>
            <a:off x="3294340" y="5322673"/>
            <a:ext cx="624016" cy="62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F39A537-4035-4F8B-90FE-556695E0FA59}"/>
              </a:ext>
            </a:extLst>
          </p:cNvPr>
          <p:cNvCxnSpPr>
            <a:cxnSpLocks/>
            <a:stCxn id="101" idx="1"/>
            <a:endCxn id="89" idx="5"/>
          </p:cNvCxnSpPr>
          <p:nvPr/>
        </p:nvCxnSpPr>
        <p:spPr>
          <a:xfrm flipH="1" flipV="1">
            <a:off x="2698387" y="5399394"/>
            <a:ext cx="687338" cy="14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ADC437D-0527-4F56-984A-EE542FF889C3}"/>
              </a:ext>
            </a:extLst>
          </p:cNvPr>
          <p:cNvCxnSpPr>
            <a:cxnSpLocks/>
            <a:stCxn id="73" idx="3"/>
            <a:endCxn id="89" idx="7"/>
          </p:cNvCxnSpPr>
          <p:nvPr/>
        </p:nvCxnSpPr>
        <p:spPr>
          <a:xfrm flipH="1">
            <a:off x="2698387" y="4844634"/>
            <a:ext cx="687338" cy="1135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A8D297FA-CA64-4A04-B65B-02A93B50E17E}"/>
              </a:ext>
            </a:extLst>
          </p:cNvPr>
          <p:cNvSpPr/>
          <p:nvPr/>
        </p:nvSpPr>
        <p:spPr>
          <a:xfrm>
            <a:off x="4498739" y="3779372"/>
            <a:ext cx="624016" cy="62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D19400-17A5-4855-871B-9ED930BB9DDA}"/>
              </a:ext>
            </a:extLst>
          </p:cNvPr>
          <p:cNvSpPr/>
          <p:nvPr/>
        </p:nvSpPr>
        <p:spPr>
          <a:xfrm>
            <a:off x="4498739" y="4844634"/>
            <a:ext cx="624016" cy="62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9F1384-4508-428E-85CD-2BCE85B5A7C1}"/>
              </a:ext>
            </a:extLst>
          </p:cNvPr>
          <p:cNvCxnSpPr>
            <a:cxnSpLocks/>
            <a:endCxn id="72" idx="7"/>
          </p:cNvCxnSpPr>
          <p:nvPr/>
        </p:nvCxnSpPr>
        <p:spPr>
          <a:xfrm flipH="1" flipV="1">
            <a:off x="3826971" y="3379312"/>
            <a:ext cx="1724537" cy="39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29F09E8-C203-4EB1-BAC3-86B1DBB355B5}"/>
              </a:ext>
            </a:extLst>
          </p:cNvPr>
          <p:cNvCxnSpPr>
            <a:cxnSpLocks/>
            <a:stCxn id="113" idx="1"/>
            <a:endCxn id="72" idx="5"/>
          </p:cNvCxnSpPr>
          <p:nvPr/>
        </p:nvCxnSpPr>
        <p:spPr>
          <a:xfrm flipH="1" flipV="1">
            <a:off x="3826971" y="3820558"/>
            <a:ext cx="763153" cy="501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115011E-010E-4F7C-9ADA-949A38556210}"/>
              </a:ext>
            </a:extLst>
          </p:cNvPr>
          <p:cNvCxnSpPr>
            <a:cxnSpLocks/>
            <a:stCxn id="113" idx="3"/>
            <a:endCxn id="73" idx="7"/>
          </p:cNvCxnSpPr>
          <p:nvPr/>
        </p:nvCxnSpPr>
        <p:spPr>
          <a:xfrm flipH="1">
            <a:off x="3826971" y="4312003"/>
            <a:ext cx="763153" cy="913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461071-5F7A-40EF-8EF5-71B17BEF3B5A}"/>
              </a:ext>
            </a:extLst>
          </p:cNvPr>
          <p:cNvCxnSpPr>
            <a:cxnSpLocks/>
            <a:stCxn id="114" idx="1"/>
            <a:endCxn id="73" idx="5"/>
          </p:cNvCxnSpPr>
          <p:nvPr/>
        </p:nvCxnSpPr>
        <p:spPr>
          <a:xfrm flipH="1" flipV="1">
            <a:off x="3826971" y="4844634"/>
            <a:ext cx="763153" cy="913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ABFB7B-047C-42B6-B1EB-C24B9D9272BF}"/>
              </a:ext>
            </a:extLst>
          </p:cNvPr>
          <p:cNvCxnSpPr>
            <a:cxnSpLocks/>
            <a:endCxn id="101" idx="5"/>
          </p:cNvCxnSpPr>
          <p:nvPr/>
        </p:nvCxnSpPr>
        <p:spPr>
          <a:xfrm flipH="1">
            <a:off x="3826971" y="5855304"/>
            <a:ext cx="18563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5D3894C-546C-4F08-82CB-7BB1F1F1D574}"/>
              </a:ext>
            </a:extLst>
          </p:cNvPr>
          <p:cNvCxnSpPr>
            <a:cxnSpLocks/>
            <a:stCxn id="114" idx="3"/>
            <a:endCxn id="101" idx="7"/>
          </p:cNvCxnSpPr>
          <p:nvPr/>
        </p:nvCxnSpPr>
        <p:spPr>
          <a:xfrm flipH="1">
            <a:off x="3826971" y="5377265"/>
            <a:ext cx="763153" cy="367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6F4F8230-8410-48AC-AD80-D48EFDAB2F98}"/>
              </a:ext>
            </a:extLst>
          </p:cNvPr>
          <p:cNvSpPr/>
          <p:nvPr/>
        </p:nvSpPr>
        <p:spPr>
          <a:xfrm>
            <a:off x="9937875" y="462636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2ECBB4A-CBC9-4234-9B45-15576DF59612}"/>
              </a:ext>
            </a:extLst>
          </p:cNvPr>
          <p:cNvSpPr/>
          <p:nvPr/>
        </p:nvSpPr>
        <p:spPr>
          <a:xfrm>
            <a:off x="8950672" y="1252822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31D3576-2932-41A0-B95B-FA22CAD02FF2}"/>
              </a:ext>
            </a:extLst>
          </p:cNvPr>
          <p:cNvSpPr/>
          <p:nvPr/>
        </p:nvSpPr>
        <p:spPr>
          <a:xfrm>
            <a:off x="11011163" y="1225762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678E7BB-3A5D-4EEA-A689-080A303D49CA}"/>
              </a:ext>
            </a:extLst>
          </p:cNvPr>
          <p:cNvSpPr/>
          <p:nvPr/>
        </p:nvSpPr>
        <p:spPr>
          <a:xfrm>
            <a:off x="10712034" y="2432409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957CE13-599C-4057-852F-C1E527E08827}"/>
              </a:ext>
            </a:extLst>
          </p:cNvPr>
          <p:cNvSpPr/>
          <p:nvPr/>
        </p:nvSpPr>
        <p:spPr>
          <a:xfrm>
            <a:off x="9925706" y="1450436"/>
            <a:ext cx="803453" cy="7747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FFDFA97-4695-481F-BCAD-7CF760A7E439}"/>
              </a:ext>
            </a:extLst>
          </p:cNvPr>
          <p:cNvSpPr/>
          <p:nvPr/>
        </p:nvSpPr>
        <p:spPr>
          <a:xfrm>
            <a:off x="9421491" y="2451787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B0C6EFC-E76A-4651-BA46-2125E98CB9B7}"/>
              </a:ext>
            </a:extLst>
          </p:cNvPr>
          <p:cNvCxnSpPr>
            <a:cxnSpLocks/>
            <a:stCxn id="147" idx="6"/>
            <a:endCxn id="150" idx="1"/>
          </p:cNvCxnSpPr>
          <p:nvPr/>
        </p:nvCxnSpPr>
        <p:spPr>
          <a:xfrm flipV="1">
            <a:off x="9574688" y="1563894"/>
            <a:ext cx="468681" cy="9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0E450FF-3B15-48D2-84A6-697F205B7C9B}"/>
              </a:ext>
            </a:extLst>
          </p:cNvPr>
          <p:cNvCxnSpPr>
            <a:cxnSpLocks/>
            <a:stCxn id="149" idx="1"/>
            <a:endCxn id="150" idx="5"/>
          </p:cNvCxnSpPr>
          <p:nvPr/>
        </p:nvCxnSpPr>
        <p:spPr>
          <a:xfrm flipH="1" flipV="1">
            <a:off x="10611496" y="2111719"/>
            <a:ext cx="191923" cy="4120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CF4E384-191D-4E10-A696-AE45525086C3}"/>
              </a:ext>
            </a:extLst>
          </p:cNvPr>
          <p:cNvCxnSpPr>
            <a:cxnSpLocks/>
            <a:stCxn id="150" idx="3"/>
            <a:endCxn id="151" idx="7"/>
          </p:cNvCxnSpPr>
          <p:nvPr/>
        </p:nvCxnSpPr>
        <p:spPr>
          <a:xfrm flipH="1">
            <a:off x="9954122" y="2111719"/>
            <a:ext cx="89247" cy="431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D1AC4B8-2D6F-40F1-983B-6AC32F066699}"/>
              </a:ext>
            </a:extLst>
          </p:cNvPr>
          <p:cNvCxnSpPr>
            <a:cxnSpLocks/>
            <a:stCxn id="146" idx="4"/>
            <a:endCxn id="150" idx="0"/>
          </p:cNvCxnSpPr>
          <p:nvPr/>
        </p:nvCxnSpPr>
        <p:spPr>
          <a:xfrm>
            <a:off x="10249883" y="1086652"/>
            <a:ext cx="77550" cy="363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F065110-5D7B-4DB7-9F49-90539D0C353C}"/>
              </a:ext>
            </a:extLst>
          </p:cNvPr>
          <p:cNvCxnSpPr>
            <a:cxnSpLocks/>
            <a:stCxn id="150" idx="6"/>
            <a:endCxn id="148" idx="2"/>
          </p:cNvCxnSpPr>
          <p:nvPr/>
        </p:nvCxnSpPr>
        <p:spPr>
          <a:xfrm flipV="1">
            <a:off x="10729159" y="1537770"/>
            <a:ext cx="282004" cy="30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3318995-5E8E-4847-BB1C-D438FB0966FB}"/>
              </a:ext>
            </a:extLst>
          </p:cNvPr>
          <p:cNvCxnSpPr>
            <a:cxnSpLocks/>
            <a:stCxn id="299" idx="5"/>
            <a:endCxn id="288" idx="1"/>
          </p:cNvCxnSpPr>
          <p:nvPr/>
        </p:nvCxnSpPr>
        <p:spPr>
          <a:xfrm>
            <a:off x="7923076" y="3591796"/>
            <a:ext cx="2273449" cy="131306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>
            <a:extLst>
              <a:ext uri="{FF2B5EF4-FFF2-40B4-BE49-F238E27FC236}">
                <a16:creationId xmlns:a16="http://schemas.microsoft.com/office/drawing/2014/main" id="{CABDE660-9F56-43DB-A994-0905DB19C415}"/>
              </a:ext>
            </a:extLst>
          </p:cNvPr>
          <p:cNvSpPr/>
          <p:nvPr/>
        </p:nvSpPr>
        <p:spPr>
          <a:xfrm>
            <a:off x="10783330" y="3905333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8C4AF31C-DB2E-4FE4-91DB-BE0859B56578}"/>
              </a:ext>
            </a:extLst>
          </p:cNvPr>
          <p:cNvSpPr/>
          <p:nvPr/>
        </p:nvSpPr>
        <p:spPr>
          <a:xfrm>
            <a:off x="9047745" y="4901934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ED1B1012-FC44-4F39-9C32-B0DECFA960A9}"/>
              </a:ext>
            </a:extLst>
          </p:cNvPr>
          <p:cNvSpPr/>
          <p:nvPr/>
        </p:nvSpPr>
        <p:spPr>
          <a:xfrm>
            <a:off x="11323171" y="4873498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31C27AC7-C3A1-4F99-B796-6983C104C61C}"/>
              </a:ext>
            </a:extLst>
          </p:cNvPr>
          <p:cNvSpPr/>
          <p:nvPr/>
        </p:nvSpPr>
        <p:spPr>
          <a:xfrm>
            <a:off x="10865190" y="5773373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59035432-4F6A-4704-B69C-8F3F9A73F501}"/>
              </a:ext>
            </a:extLst>
          </p:cNvPr>
          <p:cNvSpPr/>
          <p:nvPr/>
        </p:nvSpPr>
        <p:spPr>
          <a:xfrm>
            <a:off x="10078862" y="4791400"/>
            <a:ext cx="803453" cy="7747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F2400D08-E7C6-4004-8743-A259B9B048CD}"/>
              </a:ext>
            </a:extLst>
          </p:cNvPr>
          <p:cNvSpPr/>
          <p:nvPr/>
        </p:nvSpPr>
        <p:spPr>
          <a:xfrm>
            <a:off x="9574647" y="5792751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A9C2D47-5336-4C57-85FE-C3D064889E68}"/>
              </a:ext>
            </a:extLst>
          </p:cNvPr>
          <p:cNvCxnSpPr>
            <a:cxnSpLocks/>
            <a:stCxn id="285" idx="6"/>
            <a:endCxn id="288" idx="2"/>
          </p:cNvCxnSpPr>
          <p:nvPr/>
        </p:nvCxnSpPr>
        <p:spPr>
          <a:xfrm flipV="1">
            <a:off x="9671761" y="5178771"/>
            <a:ext cx="407101" cy="35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6BE54FC-B39A-4B07-BB83-0D4AA7361D22}"/>
              </a:ext>
            </a:extLst>
          </p:cNvPr>
          <p:cNvCxnSpPr>
            <a:cxnSpLocks/>
            <a:stCxn id="287" idx="1"/>
            <a:endCxn id="288" idx="5"/>
          </p:cNvCxnSpPr>
          <p:nvPr/>
        </p:nvCxnSpPr>
        <p:spPr>
          <a:xfrm flipH="1" flipV="1">
            <a:off x="10764652" y="5452683"/>
            <a:ext cx="191923" cy="4120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A05D75F-6776-4830-9524-608337A75119}"/>
              </a:ext>
            </a:extLst>
          </p:cNvPr>
          <p:cNvCxnSpPr>
            <a:cxnSpLocks/>
            <a:stCxn id="288" idx="4"/>
            <a:endCxn id="289" idx="7"/>
          </p:cNvCxnSpPr>
          <p:nvPr/>
        </p:nvCxnSpPr>
        <p:spPr>
          <a:xfrm flipH="1">
            <a:off x="10107278" y="5566141"/>
            <a:ext cx="373311" cy="3179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213C96C-B31F-482E-A11B-E64CA3D9B2E9}"/>
              </a:ext>
            </a:extLst>
          </p:cNvPr>
          <p:cNvCxnSpPr>
            <a:cxnSpLocks/>
            <a:stCxn id="284" idx="3"/>
            <a:endCxn id="288" idx="7"/>
          </p:cNvCxnSpPr>
          <p:nvPr/>
        </p:nvCxnSpPr>
        <p:spPr>
          <a:xfrm flipH="1">
            <a:off x="10764652" y="4437964"/>
            <a:ext cx="110063" cy="466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13339B3-11F0-4677-927F-EAB6BAB5DD28}"/>
              </a:ext>
            </a:extLst>
          </p:cNvPr>
          <p:cNvCxnSpPr>
            <a:cxnSpLocks/>
            <a:stCxn id="288" idx="6"/>
            <a:endCxn id="286" idx="2"/>
          </p:cNvCxnSpPr>
          <p:nvPr/>
        </p:nvCxnSpPr>
        <p:spPr>
          <a:xfrm>
            <a:off x="10882315" y="5178771"/>
            <a:ext cx="440856" cy="67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>
            <a:extLst>
              <a:ext uri="{FF2B5EF4-FFF2-40B4-BE49-F238E27FC236}">
                <a16:creationId xmlns:a16="http://schemas.microsoft.com/office/drawing/2014/main" id="{FC1C7677-5DA0-4B58-99B8-58A94FEE677E}"/>
              </a:ext>
            </a:extLst>
          </p:cNvPr>
          <p:cNvSpPr/>
          <p:nvPr/>
        </p:nvSpPr>
        <p:spPr>
          <a:xfrm>
            <a:off x="7249455" y="1942713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F5A29F80-4377-4AFA-A13D-F53B281B73BD}"/>
              </a:ext>
            </a:extLst>
          </p:cNvPr>
          <p:cNvSpPr/>
          <p:nvPr/>
        </p:nvSpPr>
        <p:spPr>
          <a:xfrm>
            <a:off x="6318589" y="2966941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D379BB7-215E-48A0-997D-D3AF8CBDA2A6}"/>
              </a:ext>
            </a:extLst>
          </p:cNvPr>
          <p:cNvSpPr/>
          <p:nvPr/>
        </p:nvSpPr>
        <p:spPr>
          <a:xfrm>
            <a:off x="7237286" y="2930513"/>
            <a:ext cx="803453" cy="7747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80F9524-26CA-4D8C-A4E7-6E0D7BEE96CA}"/>
              </a:ext>
            </a:extLst>
          </p:cNvPr>
          <p:cNvSpPr/>
          <p:nvPr/>
        </p:nvSpPr>
        <p:spPr>
          <a:xfrm>
            <a:off x="6766429" y="4031653"/>
            <a:ext cx="624016" cy="62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459A802-9C34-4033-9C32-A4FA7A36F246}"/>
              </a:ext>
            </a:extLst>
          </p:cNvPr>
          <p:cNvCxnSpPr>
            <a:cxnSpLocks/>
            <a:stCxn id="296" idx="6"/>
            <a:endCxn id="299" idx="2"/>
          </p:cNvCxnSpPr>
          <p:nvPr/>
        </p:nvCxnSpPr>
        <p:spPr>
          <a:xfrm>
            <a:off x="6942605" y="3278949"/>
            <a:ext cx="294681" cy="38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1A928347-834E-4CEB-BA05-45E0BE4DF433}"/>
              </a:ext>
            </a:extLst>
          </p:cNvPr>
          <p:cNvCxnSpPr>
            <a:cxnSpLocks/>
            <a:stCxn id="299" idx="3"/>
            <a:endCxn id="300" idx="0"/>
          </p:cNvCxnSpPr>
          <p:nvPr/>
        </p:nvCxnSpPr>
        <p:spPr>
          <a:xfrm flipH="1">
            <a:off x="7078437" y="3591796"/>
            <a:ext cx="276512" cy="43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D0D1576-BAE8-4029-8AA4-F18E64A43BCC}"/>
              </a:ext>
            </a:extLst>
          </p:cNvPr>
          <p:cNvCxnSpPr>
            <a:cxnSpLocks/>
            <a:stCxn id="295" idx="4"/>
            <a:endCxn id="299" idx="0"/>
          </p:cNvCxnSpPr>
          <p:nvPr/>
        </p:nvCxnSpPr>
        <p:spPr>
          <a:xfrm>
            <a:off x="7561463" y="2566729"/>
            <a:ext cx="77550" cy="363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4B78DDA5-B130-4E47-9B3B-355AD9090F8E}"/>
              </a:ext>
            </a:extLst>
          </p:cNvPr>
          <p:cNvCxnSpPr>
            <a:cxnSpLocks/>
            <a:stCxn id="299" idx="7"/>
            <a:endCxn id="150" idx="2"/>
          </p:cNvCxnSpPr>
          <p:nvPr/>
        </p:nvCxnSpPr>
        <p:spPr>
          <a:xfrm flipV="1">
            <a:off x="7923076" y="1837807"/>
            <a:ext cx="2002630" cy="120616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708B8314-447C-4C6F-AB69-AA6FD410C87A}"/>
              </a:ext>
            </a:extLst>
          </p:cNvPr>
          <p:cNvCxnSpPr>
            <a:cxnSpLocks/>
            <a:stCxn id="288" idx="0"/>
            <a:endCxn id="150" idx="4"/>
          </p:cNvCxnSpPr>
          <p:nvPr/>
        </p:nvCxnSpPr>
        <p:spPr>
          <a:xfrm flipH="1" flipV="1">
            <a:off x="10327433" y="2225177"/>
            <a:ext cx="153156" cy="256622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Oval 335">
            <a:extLst>
              <a:ext uri="{FF2B5EF4-FFF2-40B4-BE49-F238E27FC236}">
                <a16:creationId xmlns:a16="http://schemas.microsoft.com/office/drawing/2014/main" id="{2A2B70D6-4314-4876-BB4D-5931A7607CEC}"/>
              </a:ext>
            </a:extLst>
          </p:cNvPr>
          <p:cNvSpPr/>
          <p:nvPr/>
        </p:nvSpPr>
        <p:spPr>
          <a:xfrm>
            <a:off x="6858204" y="5371286"/>
            <a:ext cx="1426289" cy="13693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C78E14B-CBCD-4365-BC62-5651C6D1DF48}"/>
              </a:ext>
            </a:extLst>
          </p:cNvPr>
          <p:cNvCxnSpPr>
            <a:cxnSpLocks/>
            <a:stCxn id="299" idx="4"/>
            <a:endCxn id="336" idx="0"/>
          </p:cNvCxnSpPr>
          <p:nvPr/>
        </p:nvCxnSpPr>
        <p:spPr>
          <a:xfrm flipH="1">
            <a:off x="7571349" y="3705254"/>
            <a:ext cx="67664" cy="166603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B2C5BC35-2D0F-4E42-A75E-D57E9EC35CE9}"/>
              </a:ext>
            </a:extLst>
          </p:cNvPr>
          <p:cNvCxnSpPr>
            <a:cxnSpLocks/>
            <a:stCxn id="288" idx="3"/>
            <a:endCxn id="336" idx="6"/>
          </p:cNvCxnSpPr>
          <p:nvPr/>
        </p:nvCxnSpPr>
        <p:spPr>
          <a:xfrm flipH="1">
            <a:off x="8284493" y="5452683"/>
            <a:ext cx="1912032" cy="60326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3C4A-DAE2-4B93-98C5-C60FDC6F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99A9-83B2-448A-9C04-566E7C58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Simulate WSN</a:t>
            </a:r>
          </a:p>
          <a:p>
            <a:r>
              <a:rPr lang="en-CA" dirty="0"/>
              <a:t>Write programs to simulate IOTA, and </a:t>
            </a:r>
            <a:r>
              <a:rPr lang="en-CA" i="1" u="sng" dirty="0"/>
              <a:t>my new structure</a:t>
            </a:r>
          </a:p>
          <a:p>
            <a:r>
              <a:rPr lang="en-CA" dirty="0"/>
              <a:t>Test the performance…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86620-BEA9-4369-9A8F-4FC0AC90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6840"/>
            <a:ext cx="6649995" cy="2757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33A05-7B79-4E33-8D03-1B059DF0AF0A}"/>
              </a:ext>
            </a:extLst>
          </p:cNvPr>
          <p:cNvSpPr txBox="1"/>
          <p:nvPr/>
        </p:nvSpPr>
        <p:spPr>
          <a:xfrm>
            <a:off x="838200" y="6176963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https://www.nsnam.org/</a:t>
            </a:r>
          </a:p>
        </p:txBody>
      </p:sp>
    </p:spTree>
    <p:extLst>
      <p:ext uri="{BB962C8B-B14F-4D97-AF65-F5344CB8AC3E}">
        <p14:creationId xmlns:p14="http://schemas.microsoft.com/office/powerpoint/2010/main" val="142636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WSN and IoT</vt:lpstr>
      <vt:lpstr>PowerPoint Presentation</vt:lpstr>
      <vt:lpstr>PowerPoint Presentation</vt:lpstr>
      <vt:lpstr>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Hongwei Zhang</dc:creator>
  <cp:lastModifiedBy>Hongwei Zhang</cp:lastModifiedBy>
  <cp:revision>24</cp:revision>
  <dcterms:created xsi:type="dcterms:W3CDTF">2022-01-06T19:31:13Z</dcterms:created>
  <dcterms:modified xsi:type="dcterms:W3CDTF">2022-01-24T14:56:37Z</dcterms:modified>
</cp:coreProperties>
</file>