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6" r:id="rId3"/>
    <p:sldId id="271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426F-518B-4245-AF34-E067C17FCD86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59A8C-CB46-4433-AE98-3E72DF7B26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8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59A8C-CB46-4433-AE98-3E72DF7B26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20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9549-8843-48F1-858F-3C02A21E0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29135-51C9-40E9-B07C-D9F0817F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DCF7-4968-4416-859F-54935C6F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AA3A-3C77-488E-85FF-B68D137C2771}" type="datetime1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4389-0EF0-44A3-BCA0-746FA0DD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42C1-F8D3-4247-91EA-B8638CB9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2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FC5-97F1-4A34-9C4C-CB346F64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3697-CB81-40A5-8E5E-AEB3916F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04F2-BCFA-497F-B4BB-E509276C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870E-F836-4F54-BFA3-2C178E5A2B9E}" type="datetime1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911D-1E90-4239-83BF-3C929030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2A22-6A7E-4EEC-A468-60532724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FD47-9B8E-46E4-9181-D2EA4038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BBED-2198-4BAA-9955-3A75EA92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24A4-85D8-48C7-B587-E9E5504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50AD-7BD2-423C-82F0-4C1F6DF61DA3}" type="datetime1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DCA24-448D-4E8D-BC22-9BF053F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2DC1-8DA4-4294-970D-A516C6DA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4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3ECA-F3D2-42CD-98CF-F8405E3A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3D32-80F2-43BE-96EE-181CBDD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72A1-65B9-449C-A906-5F33CDA8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D7E1-5078-4BC2-BD6D-BDAF5F641809}" type="datetime1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B48D-F4F7-48CC-977F-7E1F0AB3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78D4-7DDA-4C91-94FC-321C24C2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79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999-710D-4DDA-A759-8BDA380A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4FAA-604F-44D1-9C8B-C0C20B6E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6533-EE9F-4663-BDB5-0AA1C679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232B-CE1E-4DAD-A4DB-97CF1860DC7D}" type="datetime1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6833-42E1-4323-AB60-6C472EA2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0FFE-09AC-4FCE-9DB5-1DBB05BE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22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384-26F2-4001-958E-94C715AA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A6A2-EE60-4895-9A0C-0A1DA9CFA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E297-0BE2-4836-976B-F29873B8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EAD92-820A-4DD3-BCCA-809C81DD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986C-35FB-4602-BADD-92ADDB9CCB94}" type="datetime1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4C47D-0380-4D0D-89E5-551108F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67CA-5284-4F2D-8E3B-39234783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0FD0-786A-43C7-8A0A-7D3CE965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B018-A59A-4A4B-89CD-CEDC4043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067F-0FA6-4939-BD80-A8282359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45EF-917A-4907-9F60-94951ADEA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E6DE6-2148-4018-B47B-2206DEB85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44F08-1D19-4995-9B17-78F3582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6E-2242-4854-9A68-53A7930FFBE3}" type="datetime1">
              <a:rPr lang="en-CA" smtClean="0"/>
              <a:t>2022-02-19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EE7E1-8BD6-49BB-9B8C-F3D0CA4F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0E88C-1479-4C8D-A633-2598671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6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3CA0-AE92-44ED-A168-5109FDD8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55DFF-4DD4-4943-9C28-091885E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84C9-CCCC-4E31-9114-D97956F46446}" type="datetime1">
              <a:rPr lang="en-CA" smtClean="0"/>
              <a:t>2022-02-19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1ABA-FF2C-4129-A75C-730954A7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0B45D-C65C-467D-A02E-0C325D0B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7320F-6E8F-4CD4-AAD2-6CB95C84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CCE5-935A-4219-801B-59E33349DDE3}" type="datetime1">
              <a:rPr lang="en-CA" smtClean="0"/>
              <a:t>2022-02-19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0733C-70E5-4093-8198-48DDFC1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5BCC-40CD-4A37-B6B1-2DCB176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0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535F-A7B0-4AB7-9EBB-B4F9BEA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8C45-A5CB-4E2B-8389-E0A3C1A7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6CB9F-1331-487F-BF5F-BC4168A3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A987-A8B1-42FB-A8C8-EF6A780E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801-1858-4CBF-B923-845F485D3F49}" type="datetime1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347A-858F-46AC-85BD-EAE0A7A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1E50-3EC3-4360-8C9B-37D2A00C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1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5A92-CDAB-43E9-B0C3-6637DE15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A0153-D6AA-4D34-8DE5-92615A31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45BD-EB82-4793-9E68-212DE51DC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C25A-5365-4629-90C2-BFF29402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C7A9-1E96-4E89-9B76-959BE3239948}" type="datetime1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494A-4CB3-4EF0-B8A7-39DE056A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9B01-10A8-40F7-8F8A-E3DD1AA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6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FF905-BFB9-4694-989E-C2F6BA01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5F92-6324-413B-84A0-A3C4C199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A048-503C-4C3C-9800-856BC7A01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227E-CB5D-4FDE-BE28-2E04D3DF1494}" type="datetime1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2127-F9AD-4C1A-9BBA-CC83C753F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120F-9E59-4F0B-BC1D-F6B526F7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9C8F6-0CAE-41A5-B5B1-6E2676E7C2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2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ngwei00/FishingNetTopolog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C01-3924-4F3E-A0EB-F942F29EC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FNT Structural Explanation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2912-E39A-4355-9FB9-B1D2D5178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https://github.com/Hongwei00/FishingNetTopology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Hongwei Zhang</a:t>
            </a:r>
          </a:p>
          <a:p>
            <a:r>
              <a:rPr lang="en-US" altLang="zh-CN" dirty="0"/>
              <a:t>Feb 17</a:t>
            </a:r>
            <a:r>
              <a:rPr lang="en-CA" altLang="zh-CN" dirty="0"/>
              <a:t>,</a:t>
            </a:r>
            <a:r>
              <a:rPr lang="zh-CN" altLang="en-US" dirty="0"/>
              <a:t> </a:t>
            </a:r>
            <a:r>
              <a:rPr lang="en-CA" altLang="zh-CN" dirty="0"/>
              <a:t>2022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99C7-A8FB-4289-954B-5BCD2A92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z="1400" smtClean="0"/>
              <a:t>1</a:t>
            </a:fld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3652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832022" y="430633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2596978" y="3626708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B4FF94-341A-4349-86B7-CFD523679795}"/>
              </a:ext>
            </a:extLst>
          </p:cNvPr>
          <p:cNvSpPr/>
          <p:nvPr/>
        </p:nvSpPr>
        <p:spPr>
          <a:xfrm>
            <a:off x="2596978" y="502521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D5-0958-408D-847F-D2CFFB296E5E}"/>
              </a:ext>
            </a:extLst>
          </p:cNvPr>
          <p:cNvSpPr txBox="1"/>
          <p:nvPr/>
        </p:nvSpPr>
        <p:spPr>
          <a:xfrm>
            <a:off x="945292" y="1550773"/>
            <a:ext cx="104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Tip List = [ </a:t>
            </a:r>
            <a:r>
              <a:rPr lang="en-CA" sz="4000" dirty="0">
                <a:solidFill>
                  <a:srgbClr val="FF0000"/>
                </a:solidFill>
              </a:rPr>
              <a:t>2</a:t>
            </a:r>
            <a:r>
              <a:rPr lang="en-CA" sz="4000" dirty="0"/>
              <a:t>    3    4                                                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64FE9-693F-4495-B91D-B5588BBA9D56}"/>
              </a:ext>
            </a:extLst>
          </p:cNvPr>
          <p:cNvCxnSpPr/>
          <p:nvPr/>
        </p:nvCxnSpPr>
        <p:spPr>
          <a:xfrm flipH="1">
            <a:off x="1570323" y="4059195"/>
            <a:ext cx="1026655" cy="3738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9B466-C481-434A-B94E-52DA63B6A031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570323" y="5044631"/>
            <a:ext cx="1026655" cy="413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FFB77E3-3FE8-49B7-A06D-D887555944D9}"/>
              </a:ext>
            </a:extLst>
          </p:cNvPr>
          <p:cNvSpPr/>
          <p:nvPr/>
        </p:nvSpPr>
        <p:spPr>
          <a:xfrm>
            <a:off x="4315611" y="322078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36A393-D555-4EA6-BF10-0D59802E7B00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3335279" y="3653267"/>
            <a:ext cx="980332" cy="10011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1C1575-3BE2-47BC-ACDB-8C16BB44C41D}"/>
              </a:ext>
            </a:extLst>
          </p:cNvPr>
          <p:cNvSpPr/>
          <p:nvPr/>
        </p:nvSpPr>
        <p:spPr>
          <a:xfrm>
            <a:off x="4315611" y="4386191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688862-A93A-4778-9A61-CE8D4B66C70F}"/>
              </a:ext>
            </a:extLst>
          </p:cNvPr>
          <p:cNvCxnSpPr>
            <a:cxnSpLocks/>
            <a:stCxn id="13" idx="1"/>
            <a:endCxn id="5" idx="5"/>
          </p:cNvCxnSpPr>
          <p:nvPr/>
        </p:nvCxnSpPr>
        <p:spPr>
          <a:xfrm flipH="1" flipV="1">
            <a:off x="3335279" y="4365009"/>
            <a:ext cx="1107004" cy="14785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5BCF64-DE2F-4C54-B989-AAA5A1155262}"/>
              </a:ext>
            </a:extLst>
          </p:cNvPr>
          <p:cNvSpPr txBox="1"/>
          <p:nvPr/>
        </p:nvSpPr>
        <p:spPr>
          <a:xfrm>
            <a:off x="5206325" y="4816647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D3E-A78B-41B1-8867-A998CB79AFC5}"/>
              </a:ext>
            </a:extLst>
          </p:cNvPr>
          <p:cNvCxnSpPr>
            <a:cxnSpLocks/>
            <a:stCxn id="13" idx="3"/>
            <a:endCxn id="6" idx="6"/>
          </p:cNvCxnSpPr>
          <p:nvPr/>
        </p:nvCxnSpPr>
        <p:spPr>
          <a:xfrm flipH="1">
            <a:off x="3461951" y="5124492"/>
            <a:ext cx="980332" cy="33320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931C6-8668-4163-A468-CA0D48B4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51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838200" y="3941205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2603156" y="3261583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B4FF94-341A-4349-86B7-CFD523679795}"/>
              </a:ext>
            </a:extLst>
          </p:cNvPr>
          <p:cNvSpPr/>
          <p:nvPr/>
        </p:nvSpPr>
        <p:spPr>
          <a:xfrm>
            <a:off x="2603156" y="4660085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D5-0958-408D-847F-D2CFFB296E5E}"/>
              </a:ext>
            </a:extLst>
          </p:cNvPr>
          <p:cNvSpPr txBox="1"/>
          <p:nvPr/>
        </p:nvSpPr>
        <p:spPr>
          <a:xfrm>
            <a:off x="945292" y="1550773"/>
            <a:ext cx="104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Tip List = [ </a:t>
            </a:r>
            <a:r>
              <a:rPr lang="en-CA" sz="4000" strike="sngStrike" dirty="0">
                <a:solidFill>
                  <a:srgbClr val="0070C0"/>
                </a:solidFill>
              </a:rPr>
              <a:t>2</a:t>
            </a:r>
            <a:r>
              <a:rPr lang="en-CA" sz="4000" dirty="0"/>
              <a:t>    3    4    5                                            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64FE9-693F-4495-B91D-B5588BBA9D56}"/>
              </a:ext>
            </a:extLst>
          </p:cNvPr>
          <p:cNvCxnSpPr/>
          <p:nvPr/>
        </p:nvCxnSpPr>
        <p:spPr>
          <a:xfrm flipH="1">
            <a:off x="1576501" y="3694070"/>
            <a:ext cx="1026655" cy="3738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9B466-C481-434A-B94E-52DA63B6A031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576501" y="4679506"/>
            <a:ext cx="1026655" cy="413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FFB77E3-3FE8-49B7-A06D-D887555944D9}"/>
              </a:ext>
            </a:extLst>
          </p:cNvPr>
          <p:cNvSpPr/>
          <p:nvPr/>
        </p:nvSpPr>
        <p:spPr>
          <a:xfrm>
            <a:off x="4321789" y="2855655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36A393-D555-4EA6-BF10-0D59802E7B00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3341457" y="3288142"/>
            <a:ext cx="980332" cy="10011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1C1575-3BE2-47BC-ACDB-8C16BB44C41D}"/>
              </a:ext>
            </a:extLst>
          </p:cNvPr>
          <p:cNvSpPr/>
          <p:nvPr/>
        </p:nvSpPr>
        <p:spPr>
          <a:xfrm>
            <a:off x="4321789" y="4021066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688862-A93A-4778-9A61-CE8D4B66C70F}"/>
              </a:ext>
            </a:extLst>
          </p:cNvPr>
          <p:cNvCxnSpPr>
            <a:cxnSpLocks/>
            <a:stCxn id="13" idx="1"/>
            <a:endCxn id="5" idx="5"/>
          </p:cNvCxnSpPr>
          <p:nvPr/>
        </p:nvCxnSpPr>
        <p:spPr>
          <a:xfrm flipH="1" flipV="1">
            <a:off x="3341457" y="3999884"/>
            <a:ext cx="1107004" cy="14785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5BCF64-DE2F-4C54-B989-AAA5A1155262}"/>
              </a:ext>
            </a:extLst>
          </p:cNvPr>
          <p:cNvSpPr txBox="1"/>
          <p:nvPr/>
        </p:nvSpPr>
        <p:spPr>
          <a:xfrm>
            <a:off x="5212503" y="4451522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D3E-A78B-41B1-8867-A998CB79AFC5}"/>
              </a:ext>
            </a:extLst>
          </p:cNvPr>
          <p:cNvCxnSpPr>
            <a:cxnSpLocks/>
            <a:stCxn id="13" idx="3"/>
            <a:endCxn id="6" idx="6"/>
          </p:cNvCxnSpPr>
          <p:nvPr/>
        </p:nvCxnSpPr>
        <p:spPr>
          <a:xfrm flipH="1">
            <a:off x="3468129" y="4759367"/>
            <a:ext cx="980332" cy="33320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2F1D879-E5C6-4F64-9BE5-6A7E402187BC}"/>
              </a:ext>
            </a:extLst>
          </p:cNvPr>
          <p:cNvSpPr/>
          <p:nvPr/>
        </p:nvSpPr>
        <p:spPr>
          <a:xfrm>
            <a:off x="4321788" y="5186477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2452F-6DE6-4847-B900-4BAF3F17644E}"/>
              </a:ext>
            </a:extLst>
          </p:cNvPr>
          <p:cNvSpPr txBox="1"/>
          <p:nvPr/>
        </p:nvSpPr>
        <p:spPr>
          <a:xfrm>
            <a:off x="4135406" y="5969655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43041-4853-4FA3-BD25-086371FF3F2E}"/>
              </a:ext>
            </a:extLst>
          </p:cNvPr>
          <p:cNvCxnSpPr>
            <a:cxnSpLocks/>
            <a:stCxn id="16" idx="2"/>
            <a:endCxn id="6" idx="5"/>
          </p:cNvCxnSpPr>
          <p:nvPr/>
        </p:nvCxnSpPr>
        <p:spPr>
          <a:xfrm flipH="1" flipV="1">
            <a:off x="3341457" y="5398386"/>
            <a:ext cx="980331" cy="22057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1281E-2383-4B3E-B70D-5D69B8CE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73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2756950" y="365760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4186215" y="2983241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B4FF94-341A-4349-86B7-CFD523679795}"/>
              </a:ext>
            </a:extLst>
          </p:cNvPr>
          <p:cNvSpPr/>
          <p:nvPr/>
        </p:nvSpPr>
        <p:spPr>
          <a:xfrm>
            <a:off x="4186215" y="437648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64FE9-693F-4495-B91D-B5588BBA9D56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3495251" y="3415728"/>
            <a:ext cx="690964" cy="36854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9B466-C481-434A-B94E-52DA63B6A031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3495251" y="4395901"/>
            <a:ext cx="690964" cy="413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FFB77E3-3FE8-49B7-A06D-D887555944D9}"/>
              </a:ext>
            </a:extLst>
          </p:cNvPr>
          <p:cNvSpPr/>
          <p:nvPr/>
        </p:nvSpPr>
        <p:spPr>
          <a:xfrm>
            <a:off x="5709199" y="2301401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36A393-D555-4EA6-BF10-0D59802E7B00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4924516" y="2733888"/>
            <a:ext cx="784683" cy="3760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1C1575-3BE2-47BC-ACDB-8C16BB44C41D}"/>
              </a:ext>
            </a:extLst>
          </p:cNvPr>
          <p:cNvSpPr/>
          <p:nvPr/>
        </p:nvSpPr>
        <p:spPr>
          <a:xfrm>
            <a:off x="5710749" y="3679861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688862-A93A-4778-9A61-CE8D4B66C70F}"/>
              </a:ext>
            </a:extLst>
          </p:cNvPr>
          <p:cNvCxnSpPr>
            <a:cxnSpLocks/>
            <a:stCxn id="13" idx="1"/>
            <a:endCxn id="5" idx="5"/>
          </p:cNvCxnSpPr>
          <p:nvPr/>
        </p:nvCxnSpPr>
        <p:spPr>
          <a:xfrm flipH="1" flipV="1">
            <a:off x="4924516" y="3721542"/>
            <a:ext cx="912905" cy="8499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B5D3E-A78B-41B1-8867-A998CB79AFC5}"/>
              </a:ext>
            </a:extLst>
          </p:cNvPr>
          <p:cNvCxnSpPr>
            <a:cxnSpLocks/>
            <a:stCxn id="13" idx="3"/>
            <a:endCxn id="6" idx="6"/>
          </p:cNvCxnSpPr>
          <p:nvPr/>
        </p:nvCxnSpPr>
        <p:spPr>
          <a:xfrm flipH="1">
            <a:off x="5051188" y="4418162"/>
            <a:ext cx="786233" cy="39080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2F1D879-E5C6-4F64-9BE5-6A7E402187BC}"/>
              </a:ext>
            </a:extLst>
          </p:cNvPr>
          <p:cNvSpPr/>
          <p:nvPr/>
        </p:nvSpPr>
        <p:spPr>
          <a:xfrm>
            <a:off x="5742152" y="5114781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D43041-4853-4FA3-BD25-086371FF3F2E}"/>
              </a:ext>
            </a:extLst>
          </p:cNvPr>
          <p:cNvCxnSpPr>
            <a:cxnSpLocks/>
            <a:stCxn id="16" idx="2"/>
            <a:endCxn id="6" idx="5"/>
          </p:cNvCxnSpPr>
          <p:nvPr/>
        </p:nvCxnSpPr>
        <p:spPr>
          <a:xfrm flipH="1" flipV="1">
            <a:off x="4924516" y="5114781"/>
            <a:ext cx="817636" cy="43248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B54F289-FA3D-4B5F-B1CF-8651975A709F}"/>
              </a:ext>
            </a:extLst>
          </p:cNvPr>
          <p:cNvSpPr/>
          <p:nvPr/>
        </p:nvSpPr>
        <p:spPr>
          <a:xfrm>
            <a:off x="7263060" y="1578169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B79D19-AAAB-4AE4-9D4A-375C758259AB}"/>
              </a:ext>
            </a:extLst>
          </p:cNvPr>
          <p:cNvSpPr/>
          <p:nvPr/>
        </p:nvSpPr>
        <p:spPr>
          <a:xfrm>
            <a:off x="7263060" y="2808224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F3997C-92C9-44D0-BD14-B9EE4DBBD627}"/>
              </a:ext>
            </a:extLst>
          </p:cNvPr>
          <p:cNvSpPr/>
          <p:nvPr/>
        </p:nvSpPr>
        <p:spPr>
          <a:xfrm>
            <a:off x="7266173" y="4116472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6710CF-4FFF-4567-93DA-40C6CE7C2555}"/>
              </a:ext>
            </a:extLst>
          </p:cNvPr>
          <p:cNvCxnSpPr>
            <a:cxnSpLocks/>
            <a:stCxn id="21" idx="2"/>
            <a:endCxn id="12" idx="7"/>
          </p:cNvCxnSpPr>
          <p:nvPr/>
        </p:nvCxnSpPr>
        <p:spPr>
          <a:xfrm flipH="1">
            <a:off x="6447500" y="2010656"/>
            <a:ext cx="815560" cy="41741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0013182-EBE2-4402-ACC4-092571C0433E}"/>
              </a:ext>
            </a:extLst>
          </p:cNvPr>
          <p:cNvSpPr/>
          <p:nvPr/>
        </p:nvSpPr>
        <p:spPr>
          <a:xfrm>
            <a:off x="7277504" y="5576697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9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1D133D-87B1-46A3-9F03-8682369A24E8}"/>
              </a:ext>
            </a:extLst>
          </p:cNvPr>
          <p:cNvCxnSpPr>
            <a:cxnSpLocks/>
            <a:stCxn id="22" idx="1"/>
            <a:endCxn id="12" idx="6"/>
          </p:cNvCxnSpPr>
          <p:nvPr/>
        </p:nvCxnSpPr>
        <p:spPr>
          <a:xfrm flipH="1" flipV="1">
            <a:off x="6574172" y="2733888"/>
            <a:ext cx="815560" cy="20100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AF8B06-9CC0-4247-8C03-817225F70520}"/>
              </a:ext>
            </a:extLst>
          </p:cNvPr>
          <p:cNvCxnSpPr>
            <a:cxnSpLocks/>
            <a:stCxn id="22" idx="3"/>
            <a:endCxn id="13" idx="7"/>
          </p:cNvCxnSpPr>
          <p:nvPr/>
        </p:nvCxnSpPr>
        <p:spPr>
          <a:xfrm flipH="1">
            <a:off x="6449050" y="3546525"/>
            <a:ext cx="940682" cy="26000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2EEF22-63AD-46FF-AF01-FC09F42B60A6}"/>
              </a:ext>
            </a:extLst>
          </p:cNvPr>
          <p:cNvCxnSpPr>
            <a:cxnSpLocks/>
            <a:stCxn id="23" idx="1"/>
            <a:endCxn id="13" idx="6"/>
          </p:cNvCxnSpPr>
          <p:nvPr/>
        </p:nvCxnSpPr>
        <p:spPr>
          <a:xfrm flipH="1" flipV="1">
            <a:off x="6575722" y="4112348"/>
            <a:ext cx="817123" cy="13079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A8663A-D140-496A-99D2-11060CD484A7}"/>
              </a:ext>
            </a:extLst>
          </p:cNvPr>
          <p:cNvCxnSpPr>
            <a:cxnSpLocks/>
            <a:stCxn id="23" idx="3"/>
            <a:endCxn id="16" idx="7"/>
          </p:cNvCxnSpPr>
          <p:nvPr/>
        </p:nvCxnSpPr>
        <p:spPr>
          <a:xfrm flipH="1">
            <a:off x="6480453" y="4854773"/>
            <a:ext cx="912392" cy="3866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E199CA-A44A-4AF1-9249-DBBDA72B17F0}"/>
              </a:ext>
            </a:extLst>
          </p:cNvPr>
          <p:cNvCxnSpPr>
            <a:cxnSpLocks/>
            <a:stCxn id="25" idx="2"/>
            <a:endCxn id="16" idx="5"/>
          </p:cNvCxnSpPr>
          <p:nvPr/>
        </p:nvCxnSpPr>
        <p:spPr>
          <a:xfrm flipH="1" flipV="1">
            <a:off x="6480453" y="5853082"/>
            <a:ext cx="797051" cy="15610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482FC56-A4E5-442F-A195-3D6FA731BA3E}"/>
              </a:ext>
            </a:extLst>
          </p:cNvPr>
          <p:cNvSpPr/>
          <p:nvPr/>
        </p:nvSpPr>
        <p:spPr>
          <a:xfrm>
            <a:off x="8977529" y="78407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D9D960-6206-41B8-A2BC-8501A5036EC2}"/>
              </a:ext>
            </a:extLst>
          </p:cNvPr>
          <p:cNvSpPr/>
          <p:nvPr/>
        </p:nvSpPr>
        <p:spPr>
          <a:xfrm>
            <a:off x="8977529" y="2005014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E06232-7B6E-4695-95C8-AAB593384770}"/>
              </a:ext>
            </a:extLst>
          </p:cNvPr>
          <p:cNvSpPr/>
          <p:nvPr/>
        </p:nvSpPr>
        <p:spPr>
          <a:xfrm>
            <a:off x="9033649" y="3253683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43F642-5267-4FC6-9A5F-21888B355F7E}"/>
              </a:ext>
            </a:extLst>
          </p:cNvPr>
          <p:cNvSpPr/>
          <p:nvPr/>
        </p:nvSpPr>
        <p:spPr>
          <a:xfrm>
            <a:off x="9033649" y="4630877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39B6D73-C60A-4CA1-A23D-981AF485FE0B}"/>
              </a:ext>
            </a:extLst>
          </p:cNvPr>
          <p:cNvSpPr/>
          <p:nvPr/>
        </p:nvSpPr>
        <p:spPr>
          <a:xfrm>
            <a:off x="9033649" y="5895169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5AD2E-866B-4353-82C2-F31F158BE810}"/>
              </a:ext>
            </a:extLst>
          </p:cNvPr>
          <p:cNvCxnSpPr>
            <a:cxnSpLocks/>
            <a:stCxn id="54" idx="2"/>
            <a:endCxn id="21" idx="7"/>
          </p:cNvCxnSpPr>
          <p:nvPr/>
        </p:nvCxnSpPr>
        <p:spPr>
          <a:xfrm flipH="1">
            <a:off x="8001361" y="1216557"/>
            <a:ext cx="976168" cy="48828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C6C5E4-CDFC-4CEB-BC26-699826485E0D}"/>
              </a:ext>
            </a:extLst>
          </p:cNvPr>
          <p:cNvCxnSpPr>
            <a:cxnSpLocks/>
            <a:stCxn id="55" idx="1"/>
            <a:endCxn id="21" idx="6"/>
          </p:cNvCxnSpPr>
          <p:nvPr/>
        </p:nvCxnSpPr>
        <p:spPr>
          <a:xfrm flipH="1" flipV="1">
            <a:off x="8128033" y="2010656"/>
            <a:ext cx="976168" cy="12103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41F92A-2FF8-4390-A431-3CEEB7C06A81}"/>
              </a:ext>
            </a:extLst>
          </p:cNvPr>
          <p:cNvCxnSpPr>
            <a:cxnSpLocks/>
            <a:stCxn id="55" idx="3"/>
            <a:endCxn id="22" idx="7"/>
          </p:cNvCxnSpPr>
          <p:nvPr/>
        </p:nvCxnSpPr>
        <p:spPr>
          <a:xfrm flipH="1">
            <a:off x="8001361" y="2743315"/>
            <a:ext cx="1102840" cy="19158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E95DE2-720B-4C0B-9885-4B5EC8398DAC}"/>
              </a:ext>
            </a:extLst>
          </p:cNvPr>
          <p:cNvCxnSpPr>
            <a:cxnSpLocks/>
            <a:stCxn id="56" idx="1"/>
            <a:endCxn id="22" idx="6"/>
          </p:cNvCxnSpPr>
          <p:nvPr/>
        </p:nvCxnSpPr>
        <p:spPr>
          <a:xfrm flipH="1" flipV="1">
            <a:off x="8128033" y="3240711"/>
            <a:ext cx="1032288" cy="13964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D1C7B2-3EE0-4F6F-8CD3-12BF5B94A00A}"/>
              </a:ext>
            </a:extLst>
          </p:cNvPr>
          <p:cNvCxnSpPr>
            <a:cxnSpLocks/>
            <a:stCxn id="56" idx="3"/>
            <a:endCxn id="23" idx="7"/>
          </p:cNvCxnSpPr>
          <p:nvPr/>
        </p:nvCxnSpPr>
        <p:spPr>
          <a:xfrm flipH="1">
            <a:off x="8004474" y="3991984"/>
            <a:ext cx="1155847" cy="25116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328AEC-926D-4990-A8A8-5BCD9DC7512B}"/>
              </a:ext>
            </a:extLst>
          </p:cNvPr>
          <p:cNvCxnSpPr>
            <a:cxnSpLocks/>
            <a:stCxn id="57" idx="1"/>
            <a:endCxn id="23" idx="6"/>
          </p:cNvCxnSpPr>
          <p:nvPr/>
        </p:nvCxnSpPr>
        <p:spPr>
          <a:xfrm flipH="1" flipV="1">
            <a:off x="8131146" y="4548959"/>
            <a:ext cx="1029175" cy="20859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A1EA32-2EA6-454D-BA9B-79A73D5458CC}"/>
              </a:ext>
            </a:extLst>
          </p:cNvPr>
          <p:cNvCxnSpPr>
            <a:cxnSpLocks/>
            <a:stCxn id="57" idx="3"/>
            <a:endCxn id="25" idx="7"/>
          </p:cNvCxnSpPr>
          <p:nvPr/>
        </p:nvCxnSpPr>
        <p:spPr>
          <a:xfrm flipH="1">
            <a:off x="8015805" y="5369178"/>
            <a:ext cx="1144516" cy="33419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D82616-1AFA-41AE-90CC-E3195359F151}"/>
              </a:ext>
            </a:extLst>
          </p:cNvPr>
          <p:cNvCxnSpPr>
            <a:cxnSpLocks/>
            <a:stCxn id="58" idx="2"/>
            <a:endCxn id="25" idx="6"/>
          </p:cNvCxnSpPr>
          <p:nvPr/>
        </p:nvCxnSpPr>
        <p:spPr>
          <a:xfrm flipH="1" flipV="1">
            <a:off x="8142477" y="6009184"/>
            <a:ext cx="891172" cy="31847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483056F-6ECC-4AFB-A716-9A7DFFC1AFEB}"/>
              </a:ext>
            </a:extLst>
          </p:cNvPr>
          <p:cNvCxnSpPr/>
          <p:nvPr/>
        </p:nvCxnSpPr>
        <p:spPr>
          <a:xfrm>
            <a:off x="10395078" y="716082"/>
            <a:ext cx="0" cy="59275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9001FF0-2A57-4833-AD5C-9ACF6E1412F7}"/>
              </a:ext>
            </a:extLst>
          </p:cNvPr>
          <p:cNvSpPr txBox="1"/>
          <p:nvPr/>
        </p:nvSpPr>
        <p:spPr>
          <a:xfrm>
            <a:off x="10490809" y="955721"/>
            <a:ext cx="176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Rate = 5</a:t>
            </a:r>
            <a:endParaRPr lang="en-CA" sz="3200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D7C8B56E-FBAC-4E0D-8D2A-6A195A5D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A9C8F6-0CAE-41A5-B5B1-6E2676E7C2C8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314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6747DE-9133-42AC-B4EF-D9D8209FD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1" t="6423" r="6773" b="6872"/>
          <a:stretch/>
        </p:blipFill>
        <p:spPr bwMode="auto">
          <a:xfrm>
            <a:off x="7233218" y="236482"/>
            <a:ext cx="4767494" cy="63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14BBFE3-14A6-46B0-A34C-C039E491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Formal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45ED9-A66A-4DB3-B67A-6F01179DBBD6}"/>
              </a:ext>
            </a:extLst>
          </p:cNvPr>
          <p:cNvSpPr/>
          <p:nvPr/>
        </p:nvSpPr>
        <p:spPr>
          <a:xfrm>
            <a:off x="7080422" y="236482"/>
            <a:ext cx="4273378" cy="320265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3E786-7E8E-44CA-9FD2-A79B89E4B514}"/>
              </a:ext>
            </a:extLst>
          </p:cNvPr>
          <p:cNvSpPr/>
          <p:nvPr/>
        </p:nvSpPr>
        <p:spPr>
          <a:xfrm>
            <a:off x="7080422" y="6293707"/>
            <a:ext cx="3917092" cy="320265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38D15-0BB4-48B1-8D51-B3AF25B74DB1}"/>
              </a:ext>
            </a:extLst>
          </p:cNvPr>
          <p:cNvSpPr txBox="1"/>
          <p:nvPr/>
        </p:nvSpPr>
        <p:spPr>
          <a:xfrm>
            <a:off x="838200" y="1819331"/>
            <a:ext cx="6520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The first tip of the node at the boundary needs to connect the column before the previous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Other nodes only connect the nodes </a:t>
            </a:r>
            <a:r>
              <a:rPr lang="en-US" altLang="zh-CN" sz="2800" dirty="0"/>
              <a:t>at</a:t>
            </a:r>
            <a:r>
              <a:rPr lang="en-CA" sz="2800" dirty="0"/>
              <a:t> the previous column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The number of nodes in the first column is equal to the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The number of nodes in the second column is 1 less than 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51B0DC-E645-437F-A8E0-3C0EF18686E1}"/>
              </a:ext>
            </a:extLst>
          </p:cNvPr>
          <p:cNvSpPr/>
          <p:nvPr/>
        </p:nvSpPr>
        <p:spPr>
          <a:xfrm rot="5400000">
            <a:off x="4563652" y="2771002"/>
            <a:ext cx="6651531" cy="13124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CCB20-3978-47EC-804A-B0BF2E31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50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6C7-25CB-4C5C-B351-536DA03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Formal Network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E2D3C7-C345-4872-9129-C2BF9B8C7A07}"/>
              </a:ext>
            </a:extLst>
          </p:cNvPr>
          <p:cNvSpPr/>
          <p:nvPr/>
        </p:nvSpPr>
        <p:spPr>
          <a:xfrm>
            <a:off x="888622" y="1504378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D20975-1973-4315-AA00-07D022F83AF9}"/>
              </a:ext>
            </a:extLst>
          </p:cNvPr>
          <p:cNvCxnSpPr>
            <a:cxnSpLocks/>
            <a:stCxn id="67" idx="2"/>
            <a:endCxn id="27" idx="6"/>
          </p:cNvCxnSpPr>
          <p:nvPr/>
        </p:nvCxnSpPr>
        <p:spPr>
          <a:xfrm flipH="1" flipV="1">
            <a:off x="1641389" y="1880762"/>
            <a:ext cx="4078227" cy="47985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19308E6-C541-4552-9D95-A9CAFEA5A320}"/>
              </a:ext>
            </a:extLst>
          </p:cNvPr>
          <p:cNvSpPr/>
          <p:nvPr/>
        </p:nvSpPr>
        <p:spPr>
          <a:xfrm>
            <a:off x="888622" y="2555442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BA16AE-B4C5-49F3-9425-714C5C198087}"/>
              </a:ext>
            </a:extLst>
          </p:cNvPr>
          <p:cNvSpPr/>
          <p:nvPr/>
        </p:nvSpPr>
        <p:spPr>
          <a:xfrm>
            <a:off x="888621" y="3644631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E7C70-FC06-4A90-90D6-47006E92DEBB}"/>
              </a:ext>
            </a:extLst>
          </p:cNvPr>
          <p:cNvSpPr/>
          <p:nvPr/>
        </p:nvSpPr>
        <p:spPr>
          <a:xfrm>
            <a:off x="888621" y="4742454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C5A4571-A5BA-4F85-8A5D-469C0081F5A3}"/>
              </a:ext>
            </a:extLst>
          </p:cNvPr>
          <p:cNvSpPr/>
          <p:nvPr/>
        </p:nvSpPr>
        <p:spPr>
          <a:xfrm>
            <a:off x="888620" y="5784884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A5989E-3EAB-491F-BB08-87D161A8F6EF}"/>
              </a:ext>
            </a:extLst>
          </p:cNvPr>
          <p:cNvSpPr/>
          <p:nvPr/>
        </p:nvSpPr>
        <p:spPr>
          <a:xfrm>
            <a:off x="10501679" y="1519527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53DABD-FCE8-42C0-A9AD-93D680EB5E8D}"/>
              </a:ext>
            </a:extLst>
          </p:cNvPr>
          <p:cNvSpPr/>
          <p:nvPr/>
        </p:nvSpPr>
        <p:spPr>
          <a:xfrm>
            <a:off x="10501681" y="2555442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E1AA53-777F-4B5B-8A2C-33C4DCBAA6E2}"/>
              </a:ext>
            </a:extLst>
          </p:cNvPr>
          <p:cNvSpPr/>
          <p:nvPr/>
        </p:nvSpPr>
        <p:spPr>
          <a:xfrm>
            <a:off x="10501680" y="3644631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71A92A-49F1-43BB-8555-8CDB9513239C}"/>
              </a:ext>
            </a:extLst>
          </p:cNvPr>
          <p:cNvSpPr/>
          <p:nvPr/>
        </p:nvSpPr>
        <p:spPr>
          <a:xfrm>
            <a:off x="10501680" y="4742454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8493B5-FF2A-459F-A991-5E07547C4E58}"/>
              </a:ext>
            </a:extLst>
          </p:cNvPr>
          <p:cNvSpPr/>
          <p:nvPr/>
        </p:nvSpPr>
        <p:spPr>
          <a:xfrm>
            <a:off x="10501679" y="5784884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AD9533C-D86F-4AFD-AB93-ED5FE0DE59B3}"/>
              </a:ext>
            </a:extLst>
          </p:cNvPr>
          <p:cNvSpPr/>
          <p:nvPr/>
        </p:nvSpPr>
        <p:spPr>
          <a:xfrm>
            <a:off x="5719616" y="1984232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A75964-C9BE-4F92-A84C-42603A113485}"/>
              </a:ext>
            </a:extLst>
          </p:cNvPr>
          <p:cNvSpPr/>
          <p:nvPr/>
        </p:nvSpPr>
        <p:spPr>
          <a:xfrm>
            <a:off x="5719616" y="3035296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02B177-2B2B-4E1B-86AE-EDCCBE299CED}"/>
              </a:ext>
            </a:extLst>
          </p:cNvPr>
          <p:cNvSpPr/>
          <p:nvPr/>
        </p:nvSpPr>
        <p:spPr>
          <a:xfrm>
            <a:off x="5719615" y="4124485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F1B4F8-310A-45C4-9C20-2E05BFB756F0}"/>
              </a:ext>
            </a:extLst>
          </p:cNvPr>
          <p:cNvSpPr/>
          <p:nvPr/>
        </p:nvSpPr>
        <p:spPr>
          <a:xfrm>
            <a:off x="5719615" y="5222308"/>
            <a:ext cx="752767" cy="7527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18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BFBE44-A692-41C1-AA86-65390F17AFDC}"/>
              </a:ext>
            </a:extLst>
          </p:cNvPr>
          <p:cNvCxnSpPr>
            <a:cxnSpLocks/>
            <a:stCxn id="67" idx="2"/>
            <a:endCxn id="53" idx="7"/>
          </p:cNvCxnSpPr>
          <p:nvPr/>
        </p:nvCxnSpPr>
        <p:spPr>
          <a:xfrm flipH="1">
            <a:off x="1531149" y="2360616"/>
            <a:ext cx="4188467" cy="305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A1B160-C5E2-44F2-AFE0-D70B359B8FDD}"/>
              </a:ext>
            </a:extLst>
          </p:cNvPr>
          <p:cNvCxnSpPr>
            <a:cxnSpLocks/>
            <a:stCxn id="68" idx="2"/>
            <a:endCxn id="53" idx="5"/>
          </p:cNvCxnSpPr>
          <p:nvPr/>
        </p:nvCxnSpPr>
        <p:spPr>
          <a:xfrm flipH="1" flipV="1">
            <a:off x="1531149" y="3197969"/>
            <a:ext cx="4188467" cy="21371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B31BD98-3381-4F00-83B6-E203418CF208}"/>
              </a:ext>
            </a:extLst>
          </p:cNvPr>
          <p:cNvCxnSpPr>
            <a:cxnSpLocks/>
            <a:stCxn id="68" idx="2"/>
            <a:endCxn id="54" idx="7"/>
          </p:cNvCxnSpPr>
          <p:nvPr/>
        </p:nvCxnSpPr>
        <p:spPr>
          <a:xfrm flipH="1">
            <a:off x="1531148" y="3411680"/>
            <a:ext cx="4188468" cy="34319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B11726-A716-45A6-9766-420E0721E097}"/>
              </a:ext>
            </a:extLst>
          </p:cNvPr>
          <p:cNvCxnSpPr>
            <a:cxnSpLocks/>
            <a:stCxn id="69" idx="2"/>
            <a:endCxn id="54" idx="5"/>
          </p:cNvCxnSpPr>
          <p:nvPr/>
        </p:nvCxnSpPr>
        <p:spPr>
          <a:xfrm flipH="1" flipV="1">
            <a:off x="1531148" y="4287158"/>
            <a:ext cx="4188467" cy="21371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6818CE-9E3B-42B4-A65E-74FF1C151907}"/>
              </a:ext>
            </a:extLst>
          </p:cNvPr>
          <p:cNvCxnSpPr>
            <a:cxnSpLocks/>
            <a:stCxn id="69" idx="2"/>
            <a:endCxn id="55" idx="7"/>
          </p:cNvCxnSpPr>
          <p:nvPr/>
        </p:nvCxnSpPr>
        <p:spPr>
          <a:xfrm flipH="1">
            <a:off x="1531148" y="4500869"/>
            <a:ext cx="4188467" cy="35182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4F30F7B-F93B-4452-8EF7-1A0DB7BB1AE5}"/>
              </a:ext>
            </a:extLst>
          </p:cNvPr>
          <p:cNvCxnSpPr>
            <a:cxnSpLocks/>
            <a:stCxn id="70" idx="2"/>
            <a:endCxn id="55" idx="5"/>
          </p:cNvCxnSpPr>
          <p:nvPr/>
        </p:nvCxnSpPr>
        <p:spPr>
          <a:xfrm flipH="1" flipV="1">
            <a:off x="1531148" y="5384981"/>
            <a:ext cx="4188467" cy="21371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A9323C-2543-4F92-9C06-AA4C6D6F9638}"/>
              </a:ext>
            </a:extLst>
          </p:cNvPr>
          <p:cNvCxnSpPr>
            <a:cxnSpLocks/>
            <a:stCxn id="70" idx="2"/>
            <a:endCxn id="56" idx="6"/>
          </p:cNvCxnSpPr>
          <p:nvPr/>
        </p:nvCxnSpPr>
        <p:spPr>
          <a:xfrm flipH="1">
            <a:off x="1641387" y="5598692"/>
            <a:ext cx="4078228" cy="56257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70A8488-3F43-49DC-95C9-F435A9E4A1BC}"/>
              </a:ext>
            </a:extLst>
          </p:cNvPr>
          <p:cNvSpPr txBox="1"/>
          <p:nvPr/>
        </p:nvSpPr>
        <p:spPr>
          <a:xfrm>
            <a:off x="9045147" y="31449"/>
            <a:ext cx="2977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R1 = Rate = 5</a:t>
            </a:r>
          </a:p>
          <a:p>
            <a:r>
              <a:rPr lang="en-CA" sz="3200" dirty="0"/>
              <a:t>R2 = Rate – 1 = 4</a:t>
            </a:r>
          </a:p>
          <a:p>
            <a:r>
              <a:rPr lang="en-CA" sz="3200" dirty="0"/>
              <a:t>R3 = R1 + R2 = 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3AAEDD-594A-477B-9796-70AAC25B521C}"/>
              </a:ext>
            </a:extLst>
          </p:cNvPr>
          <p:cNvSpPr txBox="1"/>
          <p:nvPr/>
        </p:nvSpPr>
        <p:spPr>
          <a:xfrm>
            <a:off x="7283914" y="1080345"/>
            <a:ext cx="13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R3 = 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031285-4D09-477A-B268-C01CF1AE062E}"/>
              </a:ext>
            </a:extLst>
          </p:cNvPr>
          <p:cNvSpPr txBox="1"/>
          <p:nvPr/>
        </p:nvSpPr>
        <p:spPr>
          <a:xfrm>
            <a:off x="4432370" y="2934625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BC109B-59F1-4775-BD6F-1057E15F17A0}"/>
              </a:ext>
            </a:extLst>
          </p:cNvPr>
          <p:cNvSpPr txBox="1"/>
          <p:nvPr/>
        </p:nvSpPr>
        <p:spPr>
          <a:xfrm>
            <a:off x="4432369" y="4051405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2F9BCFA-1B44-4453-B0F6-6F95D152308E}"/>
              </a:ext>
            </a:extLst>
          </p:cNvPr>
          <p:cNvSpPr txBox="1"/>
          <p:nvPr/>
        </p:nvSpPr>
        <p:spPr>
          <a:xfrm>
            <a:off x="4432368" y="5213674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A82F08-0399-4B32-83B0-931B2549F752}"/>
              </a:ext>
            </a:extLst>
          </p:cNvPr>
          <p:cNvCxnSpPr>
            <a:cxnSpLocks/>
            <a:stCxn id="62" idx="1"/>
            <a:endCxn id="27" idx="7"/>
          </p:cNvCxnSpPr>
          <p:nvPr/>
        </p:nvCxnSpPr>
        <p:spPr>
          <a:xfrm flipH="1" flipV="1">
            <a:off x="1531149" y="1614618"/>
            <a:ext cx="9080770" cy="151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B0D6F94-4403-4E65-8813-5F24034EDDF5}"/>
              </a:ext>
            </a:extLst>
          </p:cNvPr>
          <p:cNvSpPr txBox="1"/>
          <p:nvPr/>
        </p:nvSpPr>
        <p:spPr>
          <a:xfrm>
            <a:off x="4432368" y="1856769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536A34-A17F-495B-A2D6-3EA13686EC31}"/>
              </a:ext>
            </a:extLst>
          </p:cNvPr>
          <p:cNvCxnSpPr>
            <a:cxnSpLocks/>
            <a:stCxn id="66" idx="3"/>
            <a:endCxn id="56" idx="5"/>
          </p:cNvCxnSpPr>
          <p:nvPr/>
        </p:nvCxnSpPr>
        <p:spPr>
          <a:xfrm flipH="1">
            <a:off x="1531147" y="6427411"/>
            <a:ext cx="90807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90F69D-E9A7-4127-BB90-AD1308EB3E9A}"/>
              </a:ext>
            </a:extLst>
          </p:cNvPr>
          <p:cNvSpPr txBox="1"/>
          <p:nvPr/>
        </p:nvSpPr>
        <p:spPr>
          <a:xfrm>
            <a:off x="7209773" y="6375483"/>
            <a:ext cx="13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R3 = 9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17535F-D4BA-4031-9142-A51857FAF05F}"/>
              </a:ext>
            </a:extLst>
          </p:cNvPr>
          <p:cNvCxnSpPr>
            <a:cxnSpLocks/>
            <a:stCxn id="62" idx="2"/>
            <a:endCxn id="67" idx="7"/>
          </p:cNvCxnSpPr>
          <p:nvPr/>
        </p:nvCxnSpPr>
        <p:spPr>
          <a:xfrm flipH="1">
            <a:off x="6362143" y="1895911"/>
            <a:ext cx="4139536" cy="19856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0BDFD6-EBDE-4D37-9E96-3A1984A4ABC9}"/>
              </a:ext>
            </a:extLst>
          </p:cNvPr>
          <p:cNvCxnSpPr>
            <a:cxnSpLocks/>
            <a:stCxn id="63" idx="2"/>
            <a:endCxn id="67" idx="5"/>
          </p:cNvCxnSpPr>
          <p:nvPr/>
        </p:nvCxnSpPr>
        <p:spPr>
          <a:xfrm flipH="1" flipV="1">
            <a:off x="6362143" y="2626759"/>
            <a:ext cx="4139538" cy="30506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E7F2841-6FA5-4E3D-99F8-59D51F48A31F}"/>
              </a:ext>
            </a:extLst>
          </p:cNvPr>
          <p:cNvCxnSpPr>
            <a:cxnSpLocks/>
            <a:stCxn id="63" idx="2"/>
            <a:endCxn id="68" idx="7"/>
          </p:cNvCxnSpPr>
          <p:nvPr/>
        </p:nvCxnSpPr>
        <p:spPr>
          <a:xfrm flipH="1">
            <a:off x="6362143" y="2931826"/>
            <a:ext cx="4139538" cy="21371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6C63792-D455-422A-B241-1171E22F6843}"/>
              </a:ext>
            </a:extLst>
          </p:cNvPr>
          <p:cNvCxnSpPr>
            <a:cxnSpLocks/>
            <a:stCxn id="64" idx="2"/>
            <a:endCxn id="68" idx="5"/>
          </p:cNvCxnSpPr>
          <p:nvPr/>
        </p:nvCxnSpPr>
        <p:spPr>
          <a:xfrm flipH="1" flipV="1">
            <a:off x="6362143" y="3677823"/>
            <a:ext cx="4139537" cy="3431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FEE71C-8A62-4F41-9F4F-8C58C95E7F68}"/>
              </a:ext>
            </a:extLst>
          </p:cNvPr>
          <p:cNvCxnSpPr>
            <a:cxnSpLocks/>
            <a:stCxn id="64" idx="2"/>
            <a:endCxn id="69" idx="7"/>
          </p:cNvCxnSpPr>
          <p:nvPr/>
        </p:nvCxnSpPr>
        <p:spPr>
          <a:xfrm flipH="1">
            <a:off x="6362142" y="4021015"/>
            <a:ext cx="4139538" cy="21371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C94214A-68AD-49E7-8312-F162E9D55929}"/>
              </a:ext>
            </a:extLst>
          </p:cNvPr>
          <p:cNvCxnSpPr>
            <a:cxnSpLocks/>
            <a:stCxn id="65" idx="2"/>
            <a:endCxn id="69" idx="5"/>
          </p:cNvCxnSpPr>
          <p:nvPr/>
        </p:nvCxnSpPr>
        <p:spPr>
          <a:xfrm flipH="1" flipV="1">
            <a:off x="6362142" y="4767012"/>
            <a:ext cx="4139538" cy="35182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73535D2-7FD2-420B-BB3A-BFE0812AB974}"/>
              </a:ext>
            </a:extLst>
          </p:cNvPr>
          <p:cNvCxnSpPr>
            <a:cxnSpLocks/>
            <a:stCxn id="65" idx="2"/>
            <a:endCxn id="70" idx="7"/>
          </p:cNvCxnSpPr>
          <p:nvPr/>
        </p:nvCxnSpPr>
        <p:spPr>
          <a:xfrm flipH="1">
            <a:off x="6362142" y="5118838"/>
            <a:ext cx="4139538" cy="21371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803173A-8881-4DC6-AA41-7501D140148C}"/>
              </a:ext>
            </a:extLst>
          </p:cNvPr>
          <p:cNvCxnSpPr>
            <a:cxnSpLocks/>
            <a:stCxn id="66" idx="2"/>
            <a:endCxn id="70" idx="5"/>
          </p:cNvCxnSpPr>
          <p:nvPr/>
        </p:nvCxnSpPr>
        <p:spPr>
          <a:xfrm flipH="1" flipV="1">
            <a:off x="6362142" y="5864835"/>
            <a:ext cx="4139537" cy="29643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6C310C7-D258-464A-ACC2-80BE253776B6}"/>
              </a:ext>
            </a:extLst>
          </p:cNvPr>
          <p:cNvSpPr txBox="1"/>
          <p:nvPr/>
        </p:nvSpPr>
        <p:spPr>
          <a:xfrm>
            <a:off x="9213690" y="1898271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C7CCC23-D9A8-4580-A48F-EB408C76C71F}"/>
              </a:ext>
            </a:extLst>
          </p:cNvPr>
          <p:cNvSpPr txBox="1"/>
          <p:nvPr/>
        </p:nvSpPr>
        <p:spPr>
          <a:xfrm>
            <a:off x="9273434" y="5204801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9972684-33BA-4EE2-99BA-F5E5E8682876}"/>
              </a:ext>
            </a:extLst>
          </p:cNvPr>
          <p:cNvSpPr txBox="1"/>
          <p:nvPr/>
        </p:nvSpPr>
        <p:spPr>
          <a:xfrm>
            <a:off x="9246640" y="4145127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92A204-1D0C-412D-A4B0-D664C2EFAFD6}"/>
              </a:ext>
            </a:extLst>
          </p:cNvPr>
          <p:cNvSpPr txBox="1"/>
          <p:nvPr/>
        </p:nvSpPr>
        <p:spPr>
          <a:xfrm>
            <a:off x="9240367" y="2994941"/>
            <a:ext cx="133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R2 = 4</a:t>
            </a:r>
          </a:p>
          <a:p>
            <a:r>
              <a:rPr lang="en-CA" sz="2800" dirty="0">
                <a:solidFill>
                  <a:srgbClr val="FF0000"/>
                </a:solidFill>
              </a:rPr>
              <a:t>R1 =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9DC02-144F-4E86-A36A-006FB2CB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13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57C73C-FC35-4B09-B7F5-1ABAFF6B7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 t="7844" r="14551" b="7444"/>
          <a:stretch/>
        </p:blipFill>
        <p:spPr bwMode="auto">
          <a:xfrm>
            <a:off x="632516" y="418568"/>
            <a:ext cx="11167597" cy="61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D424DB8-CE6D-4B79-8CF1-D557EDE78207}"/>
              </a:ext>
            </a:extLst>
          </p:cNvPr>
          <p:cNvSpPr/>
          <p:nvPr/>
        </p:nvSpPr>
        <p:spPr>
          <a:xfrm rot="16200000">
            <a:off x="-1163196" y="1713212"/>
            <a:ext cx="6639714" cy="352954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64E8E-992F-4BD6-B642-702FF7A6A38E}"/>
              </a:ext>
            </a:extLst>
          </p:cNvPr>
          <p:cNvSpPr txBox="1"/>
          <p:nvPr/>
        </p:nvSpPr>
        <p:spPr>
          <a:xfrm>
            <a:off x="1705047" y="2828835"/>
            <a:ext cx="1835675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Initial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68304-4DFA-4A61-A4E3-AA8EA0B13520}"/>
              </a:ext>
            </a:extLst>
          </p:cNvPr>
          <p:cNvSpPr txBox="1"/>
          <p:nvPr/>
        </p:nvSpPr>
        <p:spPr>
          <a:xfrm>
            <a:off x="8442466" y="3167709"/>
            <a:ext cx="3198108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Formal Network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5E82E-A62E-4BD9-B599-CF2B1839AB7D}"/>
              </a:ext>
            </a:extLst>
          </p:cNvPr>
          <p:cNvCxnSpPr/>
          <p:nvPr/>
        </p:nvCxnSpPr>
        <p:spPr>
          <a:xfrm>
            <a:off x="7493966" y="507945"/>
            <a:ext cx="0" cy="59275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B25AFD-4EC4-4CB8-AA19-B39595360F30}"/>
              </a:ext>
            </a:extLst>
          </p:cNvPr>
          <p:cNvSpPr txBox="1"/>
          <p:nvPr/>
        </p:nvSpPr>
        <p:spPr>
          <a:xfrm>
            <a:off x="7066756" y="3156082"/>
            <a:ext cx="95238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Rate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2654C-330A-426A-B156-528BC2DE5F82}"/>
              </a:ext>
            </a:extLst>
          </p:cNvPr>
          <p:cNvSpPr/>
          <p:nvPr/>
        </p:nvSpPr>
        <p:spPr>
          <a:xfrm>
            <a:off x="4613253" y="309383"/>
            <a:ext cx="1251267" cy="633892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CD876-2B06-4A89-9C86-7817D283F2BB}"/>
              </a:ext>
            </a:extLst>
          </p:cNvPr>
          <p:cNvSpPr txBox="1"/>
          <p:nvPr/>
        </p:nvSpPr>
        <p:spPr>
          <a:xfrm>
            <a:off x="4633687" y="3210113"/>
            <a:ext cx="119454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6"/>
                </a:solidFill>
              </a:rPr>
              <a:t>Group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A195776-D359-470D-95FE-F89DE566D0B7}"/>
              </a:ext>
            </a:extLst>
          </p:cNvPr>
          <p:cNvSpPr/>
          <p:nvPr/>
        </p:nvSpPr>
        <p:spPr>
          <a:xfrm>
            <a:off x="224971" y="159658"/>
            <a:ext cx="11807371" cy="3635232"/>
          </a:xfrm>
          <a:custGeom>
            <a:avLst/>
            <a:gdLst>
              <a:gd name="connsiteX0" fmla="*/ 0 w 11756572"/>
              <a:gd name="connsiteY0" fmla="*/ 3439886 h 3766457"/>
              <a:gd name="connsiteX1" fmla="*/ 3425372 w 11756572"/>
              <a:gd name="connsiteY1" fmla="*/ 36286 h 3766457"/>
              <a:gd name="connsiteX2" fmla="*/ 11749315 w 11756572"/>
              <a:gd name="connsiteY2" fmla="*/ 0 h 3766457"/>
              <a:gd name="connsiteX3" fmla="*/ 11756572 w 11756572"/>
              <a:gd name="connsiteY3" fmla="*/ 609600 h 3766457"/>
              <a:gd name="connsiteX4" fmla="*/ 3505200 w 11756572"/>
              <a:gd name="connsiteY4" fmla="*/ 660400 h 3766457"/>
              <a:gd name="connsiteX5" fmla="*/ 377372 w 11756572"/>
              <a:gd name="connsiteY5" fmla="*/ 3766457 h 3766457"/>
              <a:gd name="connsiteX6" fmla="*/ 0 w 11756572"/>
              <a:gd name="connsiteY6" fmla="*/ 3439886 h 376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56572" h="3766457">
                <a:moveTo>
                  <a:pt x="0" y="3439886"/>
                </a:moveTo>
                <a:lnTo>
                  <a:pt x="3425372" y="36286"/>
                </a:lnTo>
                <a:lnTo>
                  <a:pt x="11749315" y="0"/>
                </a:lnTo>
                <a:lnTo>
                  <a:pt x="11756572" y="609600"/>
                </a:lnTo>
                <a:lnTo>
                  <a:pt x="3505200" y="660400"/>
                </a:lnTo>
                <a:lnTo>
                  <a:pt x="377372" y="3766457"/>
                </a:lnTo>
                <a:lnTo>
                  <a:pt x="0" y="3439886"/>
                </a:lnTo>
                <a:close/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EC8E02-F47B-4458-88A7-8928070E1AFB}"/>
              </a:ext>
            </a:extLst>
          </p:cNvPr>
          <p:cNvSpPr txBox="1"/>
          <p:nvPr/>
        </p:nvSpPr>
        <p:spPr>
          <a:xfrm>
            <a:off x="9731830" y="200658"/>
            <a:ext cx="2293254" cy="52322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030A0"/>
                </a:solidFill>
              </a:rPr>
              <a:t>Upper Bound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E1929E-FDC5-419C-B184-B135129B6500}"/>
              </a:ext>
            </a:extLst>
          </p:cNvPr>
          <p:cNvSpPr txBox="1"/>
          <p:nvPr/>
        </p:nvSpPr>
        <p:spPr>
          <a:xfrm>
            <a:off x="8253173" y="6175122"/>
            <a:ext cx="2300512" cy="52322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030A0"/>
                </a:solidFill>
              </a:rPr>
              <a:t>Lower Bound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D4948-9A65-4AA0-B920-0B85D40D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E2C4-2FC3-47D9-9B1D-E942D3E2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9663-AC1A-496F-859F-59750EBC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Initial Network: </a:t>
            </a:r>
          </a:p>
          <a:p>
            <a:pPr lvl="1"/>
            <a:r>
              <a:rPr lang="en-CA" altLang="zh-CN" dirty="0"/>
              <a:t>The part that allows the network to progressively reach maximum throughput.</a:t>
            </a:r>
          </a:p>
          <a:p>
            <a:pPr lvl="1"/>
            <a:r>
              <a:rPr lang="en-CA" altLang="zh-CN" dirty="0"/>
              <a:t>The part used for network initialization, starting from node 0, each column has one more node than the previous one, until the number of nodes reaches the number of </a:t>
            </a:r>
            <a:r>
              <a:rPr lang="en-CA" altLang="zh-CN" u="sng" dirty="0">
                <a:solidFill>
                  <a:srgbClr val="0070C0"/>
                </a:solidFill>
              </a:rPr>
              <a:t>Rate</a:t>
            </a:r>
            <a:r>
              <a:rPr lang="en-CA" altLang="zh-CN" dirty="0"/>
              <a:t>. </a:t>
            </a:r>
          </a:p>
          <a:p>
            <a:pPr lvl="1"/>
            <a:r>
              <a:rPr lang="en-CA" altLang="zh-CN" dirty="0"/>
              <a:t>Form a triangle.</a:t>
            </a:r>
            <a:endParaRPr lang="en-US" altLang="zh-CN" dirty="0"/>
          </a:p>
          <a:p>
            <a:r>
              <a:rPr lang="en-US" sz="2400" dirty="0"/>
              <a:t>Formal Network:</a:t>
            </a:r>
          </a:p>
          <a:p>
            <a:pPr lvl="1"/>
            <a:r>
              <a:rPr lang="en-CA" dirty="0"/>
              <a:t>The formal network, the main part of the FNT. </a:t>
            </a:r>
          </a:p>
          <a:p>
            <a:pPr lvl="1"/>
            <a:r>
              <a:rPr lang="en-CA" dirty="0"/>
              <a:t>At this point the network can reach maximum throughput.</a:t>
            </a:r>
          </a:p>
          <a:p>
            <a:pPr lvl="1"/>
            <a:r>
              <a:rPr lang="en-CA" dirty="0"/>
              <a:t>The number of nodes in the first column is equal to </a:t>
            </a:r>
            <a:r>
              <a:rPr lang="en-CA" u="sng" dirty="0">
                <a:solidFill>
                  <a:srgbClr val="0070C0"/>
                </a:solidFill>
              </a:rPr>
              <a:t>Rate</a:t>
            </a:r>
            <a:r>
              <a:rPr lang="en-CA" dirty="0"/>
              <a:t>, and the second column is one smaller than </a:t>
            </a:r>
            <a:r>
              <a:rPr lang="en-CA" u="sng" dirty="0">
                <a:solidFill>
                  <a:srgbClr val="0070C0"/>
                </a:solidFill>
              </a:rPr>
              <a:t>Rate</a:t>
            </a:r>
            <a:r>
              <a:rPr lang="en-CA" dirty="0"/>
              <a:t>, these two columns form a </a:t>
            </a:r>
            <a:r>
              <a:rPr lang="en-CA" u="sng" dirty="0">
                <a:solidFill>
                  <a:srgbClr val="0070C0"/>
                </a:solidFill>
              </a:rPr>
              <a:t>Group</a:t>
            </a:r>
            <a:r>
              <a:rPr lang="en-CA" dirty="0"/>
              <a:t>.</a:t>
            </a:r>
            <a:endParaRPr lang="en-CA" u="sng" dirty="0">
              <a:solidFill>
                <a:srgbClr val="0070C0"/>
              </a:solidFill>
            </a:endParaRPr>
          </a:p>
          <a:p>
            <a:pPr lvl="1"/>
            <a:r>
              <a:rPr lang="en-CA" dirty="0"/>
              <a:t>The structure of the formal network is the repetition of the </a:t>
            </a:r>
            <a:r>
              <a:rPr lang="en-CA" u="sng" dirty="0">
                <a:solidFill>
                  <a:srgbClr val="0070C0"/>
                </a:solidFill>
              </a:rPr>
              <a:t>Group</a:t>
            </a:r>
            <a:r>
              <a:rPr lang="en-CA" dirty="0"/>
              <a:t>.</a:t>
            </a:r>
            <a:endParaRPr lang="en-US" dirty="0"/>
          </a:p>
          <a:p>
            <a:r>
              <a:rPr lang="en-US" sz="2400" dirty="0"/>
              <a:t>Rate: </a:t>
            </a:r>
          </a:p>
          <a:p>
            <a:pPr lvl="1"/>
            <a:r>
              <a:rPr lang="en-US" dirty="0"/>
              <a:t>The data packet throughput in the network. </a:t>
            </a:r>
            <a:r>
              <a:rPr lang="en-CA" dirty="0"/>
              <a:t>The maximum number of packets going through the network at the same time.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EBDE-360C-44DE-846A-4BAA748A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10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57C73C-FC35-4B09-B7F5-1ABAFF6B7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 t="7844" r="14551" b="7444"/>
          <a:stretch/>
        </p:blipFill>
        <p:spPr bwMode="auto">
          <a:xfrm>
            <a:off x="632516" y="406537"/>
            <a:ext cx="11167597" cy="61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D424DB8-CE6D-4B79-8CF1-D557EDE78207}"/>
              </a:ext>
            </a:extLst>
          </p:cNvPr>
          <p:cNvSpPr/>
          <p:nvPr/>
        </p:nvSpPr>
        <p:spPr>
          <a:xfrm rot="16200000">
            <a:off x="-1163196" y="1713212"/>
            <a:ext cx="6639714" cy="352954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64E8E-992F-4BD6-B642-702FF7A6A38E}"/>
              </a:ext>
            </a:extLst>
          </p:cNvPr>
          <p:cNvSpPr txBox="1"/>
          <p:nvPr/>
        </p:nvSpPr>
        <p:spPr>
          <a:xfrm>
            <a:off x="1635988" y="2951946"/>
            <a:ext cx="1835675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Initial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68304-4DFA-4A61-A4E3-AA8EA0B13520}"/>
              </a:ext>
            </a:extLst>
          </p:cNvPr>
          <p:cNvSpPr txBox="1"/>
          <p:nvPr/>
        </p:nvSpPr>
        <p:spPr>
          <a:xfrm>
            <a:off x="6144109" y="3167390"/>
            <a:ext cx="3198108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Formal Network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5E82E-A62E-4BD9-B599-CF2B1839AB7D}"/>
              </a:ext>
            </a:extLst>
          </p:cNvPr>
          <p:cNvCxnSpPr/>
          <p:nvPr/>
        </p:nvCxnSpPr>
        <p:spPr>
          <a:xfrm>
            <a:off x="296155" y="526480"/>
            <a:ext cx="0" cy="59275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2654C-330A-426A-B156-528BC2DE5F82}"/>
              </a:ext>
            </a:extLst>
          </p:cNvPr>
          <p:cNvSpPr/>
          <p:nvPr/>
        </p:nvSpPr>
        <p:spPr>
          <a:xfrm>
            <a:off x="3639069" y="309383"/>
            <a:ext cx="8328450" cy="6338924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9825-F3EF-43E9-B77F-C5B8F59CE6B8}"/>
              </a:ext>
            </a:extLst>
          </p:cNvPr>
          <p:cNvSpPr txBox="1"/>
          <p:nvPr/>
        </p:nvSpPr>
        <p:spPr>
          <a:xfrm>
            <a:off x="391886" y="766119"/>
            <a:ext cx="176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Rate = 6</a:t>
            </a:r>
            <a:endParaRPr lang="en-CA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8C094-B8B2-4E46-A740-A49F367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9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6747DE-9133-42AC-B4EF-D9D8209FD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7193" r="36456" b="7060"/>
          <a:stretch/>
        </p:blipFill>
        <p:spPr bwMode="auto">
          <a:xfrm>
            <a:off x="3805881" y="698156"/>
            <a:ext cx="7601708" cy="54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0F8600-142D-4E69-8708-69FB980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86A13-0177-4083-B5EC-EF330063AC53}"/>
              </a:ext>
            </a:extLst>
          </p:cNvPr>
          <p:cNvSpPr/>
          <p:nvPr/>
        </p:nvSpPr>
        <p:spPr>
          <a:xfrm rot="20374551">
            <a:off x="4254438" y="1787295"/>
            <a:ext cx="7465616" cy="277012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F75C7-9D05-435E-9DD1-D1AFA7BD4918}"/>
              </a:ext>
            </a:extLst>
          </p:cNvPr>
          <p:cNvSpPr/>
          <p:nvPr/>
        </p:nvSpPr>
        <p:spPr>
          <a:xfrm rot="1244126">
            <a:off x="4347469" y="4731719"/>
            <a:ext cx="7253093" cy="324024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E92BF-E32F-41D3-9D2F-FAD95CB384F7}"/>
              </a:ext>
            </a:extLst>
          </p:cNvPr>
          <p:cNvSpPr txBox="1"/>
          <p:nvPr/>
        </p:nvSpPr>
        <p:spPr>
          <a:xfrm>
            <a:off x="957698" y="4650763"/>
            <a:ext cx="6555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Node 0: No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Nodes on the border have only one Tip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Other nodes have two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All nodes are approved by two nodes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8558-F809-4725-99CD-CF62DD60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832022" y="430633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2596978" y="3626708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D5-0958-408D-847F-D2CFFB296E5E}"/>
              </a:ext>
            </a:extLst>
          </p:cNvPr>
          <p:cNvSpPr txBox="1"/>
          <p:nvPr/>
        </p:nvSpPr>
        <p:spPr>
          <a:xfrm>
            <a:off x="945292" y="1550773"/>
            <a:ext cx="104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Tip List = [ </a:t>
            </a:r>
            <a:r>
              <a:rPr lang="en-CA" sz="4000" dirty="0">
                <a:solidFill>
                  <a:srgbClr val="FF0000"/>
                </a:solidFill>
              </a:rPr>
              <a:t>0</a:t>
            </a:r>
            <a:r>
              <a:rPr lang="en-CA" sz="4000" dirty="0"/>
              <a:t>   1                                                          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A17E9-029B-4580-92F6-504F71F7CD53}"/>
              </a:ext>
            </a:extLst>
          </p:cNvPr>
          <p:cNvSpPr txBox="1"/>
          <p:nvPr/>
        </p:nvSpPr>
        <p:spPr>
          <a:xfrm>
            <a:off x="2384854" y="2940908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12D73B-01E1-40BA-98B4-7F653BD4BB25}"/>
              </a:ext>
            </a:extLst>
          </p:cNvPr>
          <p:cNvCxnSpPr>
            <a:stCxn id="5" idx="2"/>
            <a:endCxn id="4" idx="7"/>
          </p:cNvCxnSpPr>
          <p:nvPr/>
        </p:nvCxnSpPr>
        <p:spPr>
          <a:xfrm flipH="1">
            <a:off x="1570323" y="4059195"/>
            <a:ext cx="1026655" cy="3738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CA926-64A0-470F-A331-72A8920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03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832022" y="430633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2596978" y="3626708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B4FF94-341A-4349-86B7-CFD523679795}"/>
              </a:ext>
            </a:extLst>
          </p:cNvPr>
          <p:cNvSpPr/>
          <p:nvPr/>
        </p:nvSpPr>
        <p:spPr>
          <a:xfrm>
            <a:off x="2596978" y="502521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D5-0958-408D-847F-D2CFFB296E5E}"/>
              </a:ext>
            </a:extLst>
          </p:cNvPr>
          <p:cNvSpPr txBox="1"/>
          <p:nvPr/>
        </p:nvSpPr>
        <p:spPr>
          <a:xfrm>
            <a:off x="945292" y="1550773"/>
            <a:ext cx="104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Tip List = [ </a:t>
            </a:r>
            <a:r>
              <a:rPr lang="en-CA" sz="4000" strike="sngStrike" dirty="0">
                <a:solidFill>
                  <a:srgbClr val="0070C0"/>
                </a:solidFill>
              </a:rPr>
              <a:t>0</a:t>
            </a:r>
            <a:r>
              <a:rPr lang="en-CA" sz="4000" dirty="0"/>
              <a:t>   1   2                                                       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F1D39-024F-45A7-8906-0588FBE57A62}"/>
              </a:ext>
            </a:extLst>
          </p:cNvPr>
          <p:cNvSpPr txBox="1"/>
          <p:nvPr/>
        </p:nvSpPr>
        <p:spPr>
          <a:xfrm>
            <a:off x="2384854" y="2940908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BF5DB-AF00-42E3-8F5E-F394F647C838}"/>
              </a:ext>
            </a:extLst>
          </p:cNvPr>
          <p:cNvSpPr txBox="1"/>
          <p:nvPr/>
        </p:nvSpPr>
        <p:spPr>
          <a:xfrm>
            <a:off x="2384853" y="5912849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64FE9-693F-4495-B91D-B5588BBA9D56}"/>
              </a:ext>
            </a:extLst>
          </p:cNvPr>
          <p:cNvCxnSpPr/>
          <p:nvPr/>
        </p:nvCxnSpPr>
        <p:spPr>
          <a:xfrm flipH="1">
            <a:off x="1570323" y="4059195"/>
            <a:ext cx="1026655" cy="3738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9B466-C481-434A-B94E-52DA63B6A031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570323" y="5044631"/>
            <a:ext cx="1026655" cy="413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D7FB7-8B2E-4734-B9E4-EC2B7EE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3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832022" y="430633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2596978" y="3626708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B4FF94-341A-4349-86B7-CFD523679795}"/>
              </a:ext>
            </a:extLst>
          </p:cNvPr>
          <p:cNvSpPr/>
          <p:nvPr/>
        </p:nvSpPr>
        <p:spPr>
          <a:xfrm>
            <a:off x="2596978" y="502521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D5-0958-408D-847F-D2CFFB296E5E}"/>
              </a:ext>
            </a:extLst>
          </p:cNvPr>
          <p:cNvSpPr txBox="1"/>
          <p:nvPr/>
        </p:nvSpPr>
        <p:spPr>
          <a:xfrm>
            <a:off x="945292" y="1550773"/>
            <a:ext cx="104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Tip List = [ </a:t>
            </a:r>
            <a:r>
              <a:rPr lang="en-CA" sz="4000" dirty="0">
                <a:solidFill>
                  <a:srgbClr val="FF0000"/>
                </a:solidFill>
              </a:rPr>
              <a:t>1</a:t>
            </a:r>
            <a:r>
              <a:rPr lang="en-CA" sz="4000" dirty="0"/>
              <a:t>   2    3                                                   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F1D39-024F-45A7-8906-0588FBE57A62}"/>
              </a:ext>
            </a:extLst>
          </p:cNvPr>
          <p:cNvSpPr txBox="1"/>
          <p:nvPr/>
        </p:nvSpPr>
        <p:spPr>
          <a:xfrm>
            <a:off x="4059195" y="2635707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64FE9-693F-4495-B91D-B5588BBA9D56}"/>
              </a:ext>
            </a:extLst>
          </p:cNvPr>
          <p:cNvCxnSpPr/>
          <p:nvPr/>
        </p:nvCxnSpPr>
        <p:spPr>
          <a:xfrm flipH="1">
            <a:off x="1570323" y="4059195"/>
            <a:ext cx="1026655" cy="3738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9B466-C481-434A-B94E-52DA63B6A031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570323" y="5044631"/>
            <a:ext cx="1026655" cy="413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FFB77E3-3FE8-49B7-A06D-D887555944D9}"/>
              </a:ext>
            </a:extLst>
          </p:cNvPr>
          <p:cNvSpPr/>
          <p:nvPr/>
        </p:nvSpPr>
        <p:spPr>
          <a:xfrm>
            <a:off x="4315611" y="322078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36A393-D555-4EA6-BF10-0D59802E7B00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3335279" y="3653267"/>
            <a:ext cx="980332" cy="10011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5749E-22AA-460A-B2C4-62D3E96F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21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5D7-41EC-4161-AE1F-5170E0FE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Network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2BEEC9-FFA0-4CBB-8C35-F0EAABE393E7}"/>
              </a:ext>
            </a:extLst>
          </p:cNvPr>
          <p:cNvSpPr/>
          <p:nvPr/>
        </p:nvSpPr>
        <p:spPr>
          <a:xfrm>
            <a:off x="832022" y="430633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DC655C-011C-4573-9944-4EBA2F1542D6}"/>
              </a:ext>
            </a:extLst>
          </p:cNvPr>
          <p:cNvSpPr/>
          <p:nvPr/>
        </p:nvSpPr>
        <p:spPr>
          <a:xfrm>
            <a:off x="2596978" y="3626708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B4FF94-341A-4349-86B7-CFD523679795}"/>
              </a:ext>
            </a:extLst>
          </p:cNvPr>
          <p:cNvSpPr/>
          <p:nvPr/>
        </p:nvSpPr>
        <p:spPr>
          <a:xfrm>
            <a:off x="2596978" y="502521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A9D5-0958-408D-847F-D2CFFB296E5E}"/>
              </a:ext>
            </a:extLst>
          </p:cNvPr>
          <p:cNvSpPr txBox="1"/>
          <p:nvPr/>
        </p:nvSpPr>
        <p:spPr>
          <a:xfrm>
            <a:off x="945292" y="1550773"/>
            <a:ext cx="1040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Tip List = [ </a:t>
            </a:r>
            <a:r>
              <a:rPr lang="en-CA" sz="4000" strike="sngStrike" dirty="0">
                <a:solidFill>
                  <a:srgbClr val="0070C0"/>
                </a:solidFill>
              </a:rPr>
              <a:t>1</a:t>
            </a:r>
            <a:r>
              <a:rPr lang="en-CA" sz="4000" dirty="0"/>
              <a:t>   2    3   4                                                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F1D39-024F-45A7-8906-0588FBE57A62}"/>
              </a:ext>
            </a:extLst>
          </p:cNvPr>
          <p:cNvSpPr txBox="1"/>
          <p:nvPr/>
        </p:nvSpPr>
        <p:spPr>
          <a:xfrm>
            <a:off x="4059195" y="2635707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064FE9-693F-4495-B91D-B5588BBA9D56}"/>
              </a:ext>
            </a:extLst>
          </p:cNvPr>
          <p:cNvCxnSpPr/>
          <p:nvPr/>
        </p:nvCxnSpPr>
        <p:spPr>
          <a:xfrm flipH="1">
            <a:off x="1570323" y="4059195"/>
            <a:ext cx="1026655" cy="3738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9B466-C481-434A-B94E-52DA63B6A031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flipH="1" flipV="1">
            <a:off x="1570323" y="5044631"/>
            <a:ext cx="1026655" cy="41306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FFB77E3-3FE8-49B7-A06D-D887555944D9}"/>
              </a:ext>
            </a:extLst>
          </p:cNvPr>
          <p:cNvSpPr/>
          <p:nvPr/>
        </p:nvSpPr>
        <p:spPr>
          <a:xfrm>
            <a:off x="4315611" y="3220780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36A393-D555-4EA6-BF10-0D59802E7B00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3335279" y="3653267"/>
            <a:ext cx="980332" cy="10011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B1C1575-3BE2-47BC-ACDB-8C16BB44C41D}"/>
              </a:ext>
            </a:extLst>
          </p:cNvPr>
          <p:cNvSpPr/>
          <p:nvPr/>
        </p:nvSpPr>
        <p:spPr>
          <a:xfrm>
            <a:off x="4315611" y="4386191"/>
            <a:ext cx="864973" cy="8649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84FFA-D786-46FA-A91A-DEEAC0D87317}"/>
              </a:ext>
            </a:extLst>
          </p:cNvPr>
          <p:cNvSpPr txBox="1"/>
          <p:nvPr/>
        </p:nvSpPr>
        <p:spPr>
          <a:xfrm>
            <a:off x="5206326" y="4293427"/>
            <a:ext cx="174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/>
              <a:t>TipList</a:t>
            </a:r>
            <a:r>
              <a:rPr lang="en-CA" sz="2800" dirty="0"/>
              <a:t> [0]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688862-A93A-4778-9A61-CE8D4B66C70F}"/>
              </a:ext>
            </a:extLst>
          </p:cNvPr>
          <p:cNvCxnSpPr>
            <a:cxnSpLocks/>
            <a:stCxn id="13" idx="1"/>
            <a:endCxn id="5" idx="5"/>
          </p:cNvCxnSpPr>
          <p:nvPr/>
        </p:nvCxnSpPr>
        <p:spPr>
          <a:xfrm flipH="1" flipV="1">
            <a:off x="3335279" y="4365009"/>
            <a:ext cx="1107004" cy="14785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838C4-DE7D-4C61-A8C3-11466256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C8F6-0CAE-41A5-B5B1-6E2676E7C2C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509</Words>
  <Application>Microsoft Office PowerPoint</Application>
  <PresentationFormat>Widescreen</PresentationFormat>
  <Paragraphs>151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FNT Structural Explanation</vt:lpstr>
      <vt:lpstr>PowerPoint Presentation</vt:lpstr>
      <vt:lpstr>Terminology </vt:lpstr>
      <vt:lpstr>PowerPoint Presentation</vt:lpstr>
      <vt:lpstr>Initial Network</vt:lpstr>
      <vt:lpstr>Initial Network</vt:lpstr>
      <vt:lpstr>Initial Network</vt:lpstr>
      <vt:lpstr>Initial Network</vt:lpstr>
      <vt:lpstr>Initial Network</vt:lpstr>
      <vt:lpstr>Initial Network</vt:lpstr>
      <vt:lpstr>Initial Network</vt:lpstr>
      <vt:lpstr>Initial Network</vt:lpstr>
      <vt:lpstr>Formal Network</vt:lpstr>
      <vt:lpstr>Formal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Hongwei Zhang</dc:creator>
  <cp:lastModifiedBy>Hongwei Zhang</cp:lastModifiedBy>
  <cp:revision>10</cp:revision>
  <dcterms:created xsi:type="dcterms:W3CDTF">2022-02-09T21:54:10Z</dcterms:created>
  <dcterms:modified xsi:type="dcterms:W3CDTF">2022-02-19T20:27:19Z</dcterms:modified>
</cp:coreProperties>
</file>