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DCBC08-14B9-4BE4-998E-C50DCA690647}">
  <a:tblStyle styleId="{EBDCBC08-14B9-4BE4-998E-C50DCA6906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8D88740-71EA-4824-BABC-1BF8897146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ongxia.shinyapps.io/projec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86475" y="1078650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zh-C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Control in Consumer Lending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166000" y="2928450"/>
            <a:ext cx="3978000" cy="14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Team Bubble Tea Rocks: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Jou Tzu (Rose) Kao | Liao (Alice) Rong | Hongxia Shi | Shenyang Yang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Oct., 02,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44275" y="356375"/>
            <a:ext cx="4642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MGMT 590 Using R for Analytics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Final Project: R-Shiny DSS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Objectives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00875" y="1376350"/>
            <a:ext cx="8389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Business: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/>
              <a:t>Help consumer lending companies to decide whether to give a loan to a customer.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/>
        </p:nvSpPr>
        <p:spPr>
          <a:xfrm>
            <a:off x="500875" y="2634775"/>
            <a:ext cx="8389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Analytics</a:t>
            </a:r>
            <a:r>
              <a:rPr lang="zh-CN" sz="24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/>
              <a:t>Find the best model to fit the the customer profile with highest accuracy and to used the cost matrix to optimize the prediction with of a lowest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Cost Matrix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827900" y="20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{EBDCBC08-14B9-4BE4-998E-C50DCA690647}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Customer Will Repay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Customer Will </a:t>
                      </a:r>
                      <a:r>
                        <a:rPr lang="zh-CN"/>
                        <a:t>Default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Accept Loan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Monetary Cost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Reject Loan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Oppurtunity Cost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6976625" y="2595100"/>
            <a:ext cx="195900" cy="1692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Model selection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078975" y="17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{D8D88740-71EA-4824-BABC-1BF88971464F}</a:tableStyleId>
              </a:tblPr>
              <a:tblGrid>
                <a:gridCol w="1209475"/>
                <a:gridCol w="1668650"/>
                <a:gridCol w="1108700"/>
                <a:gridCol w="1131100"/>
                <a:gridCol w="1758225"/>
              </a:tblGrid>
              <a:tr h="523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Logistic regression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KNN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GBM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Random Forest</a:t>
                      </a:r>
                    </a:p>
                  </a:txBody>
                  <a:tcPr marT="63500" marB="63500" marR="63500" marL="63500"/>
                </a:tc>
              </a:tr>
              <a:tr h="480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Accuracy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>
                          <a:highlight>
                            <a:srgbClr val="FFFF00"/>
                          </a:highlight>
                        </a:rPr>
                        <a:t>76.4%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66.4%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76%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78.4%</a:t>
                      </a:r>
                    </a:p>
                  </a:txBody>
                  <a:tcPr marT="63500" marB="63500" marR="63500" marL="63500"/>
                </a:tc>
              </a:tr>
              <a:tr h="480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Sensitivity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86%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83.1%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87.2%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91.3%</a:t>
                      </a:r>
                    </a:p>
                  </a:txBody>
                  <a:tcPr marT="63500" marB="63500" marR="63500" marL="63500"/>
                </a:tc>
              </a:tr>
              <a:tr h="462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Specificity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>
                          <a:highlight>
                            <a:srgbClr val="FFFF00"/>
                          </a:highlight>
                        </a:rPr>
                        <a:t>55.1%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20.9%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51.3%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43.3%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UI Design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448725" y="2742600"/>
            <a:ext cx="6246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rgbClr val="5B90BF"/>
                </a:solidFill>
                <a:hlinkClick r:id="rId3"/>
              </a:rPr>
              <a:t>https://hongxia.shinyapps.io/project/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Improvement for App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71700" y="1486850"/>
            <a:ext cx="78666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CN" sz="2400"/>
              <a:t>Cannot accept empty input for prediction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CN" sz="2400"/>
              <a:t>Give detailed information about potential profitable customers for clustering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50" y="2722950"/>
            <a:ext cx="4621850" cy="32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98425" y="465150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6000"/>
              <a:t>Thank you!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6225" y="1783050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6000"/>
              <a:t>Questions?</a:t>
            </a:r>
          </a:p>
        </p:txBody>
      </p:sp>
      <p:pic>
        <p:nvPicPr>
          <p:cNvPr descr="Screen Shot 2017-10-01 at 16.51.48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250" y="3888150"/>
            <a:ext cx="702150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16.57.41.png"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351" y="3934901"/>
            <a:ext cx="702150" cy="739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20.30.51.png"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000" y="3913817"/>
            <a:ext cx="702150" cy="805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20.32.33.png"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2800" y="3934888"/>
            <a:ext cx="702162" cy="7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