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1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3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71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4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7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19A5-37BB-463F-8123-0F67F3308D69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DBDE-E754-44B3-8A2C-3D86AE366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1920" y="3068960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*.</a:t>
            </a:r>
            <a:r>
              <a:rPr lang="en-US" dirty="0" err="1" smtClean="0"/>
              <a:t>php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05499" y="39892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549" y="322358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Request Data from Web Server</a:t>
            </a:r>
            <a:endParaRPr lang="en-GB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1323" y="709122"/>
            <a:ext cx="43204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2 methods: GET (default) and POST, through a URL sent to the server by &lt;a&gt;&lt;/a&gt; or &lt;form&gt;&lt;/form&gt; using a web browser.</a:t>
            </a:r>
          </a:p>
          <a:p>
            <a:endParaRPr lang="en-US" sz="1100" dirty="0"/>
          </a:p>
          <a:p>
            <a:r>
              <a:rPr lang="en-US" sz="1100" dirty="0" smtClean="0"/>
              <a:t>Data returned from server can be any arbitrary type. e.g. HTML, JSON, XML, image etc.</a:t>
            </a:r>
          </a:p>
          <a:p>
            <a:endParaRPr lang="en-US" sz="1100" dirty="0"/>
          </a:p>
          <a:p>
            <a:r>
              <a:rPr lang="en-US" sz="1100" dirty="0" smtClean="0"/>
              <a:t>Internet browsers have built in function to parse the data, usually HTML, XML, RSS and image are commonly supported, and the data is displayed according to W3C specification </a:t>
            </a:r>
            <a:r>
              <a:rPr lang="en-US" sz="1100" dirty="0" smtClean="0">
                <a:hlinkClick r:id="rId2"/>
              </a:rPr>
              <a:t>www.w3c.org</a:t>
            </a:r>
            <a:r>
              <a:rPr lang="en-US" sz="1100" dirty="0" smtClean="0"/>
              <a:t> </a:t>
            </a:r>
            <a:endParaRPr lang="en-GB" sz="1100" dirty="0"/>
          </a:p>
        </p:txBody>
      </p:sp>
      <p:sp>
        <p:nvSpPr>
          <p:cNvPr id="13" name="Curved Right Arrow 12"/>
          <p:cNvSpPr/>
          <p:nvPr/>
        </p:nvSpPr>
        <p:spPr>
          <a:xfrm rot="10800000" flipH="1">
            <a:off x="3032940" y="3315004"/>
            <a:ext cx="613528" cy="18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flipH="1">
            <a:off x="5225092" y="3394841"/>
            <a:ext cx="659873" cy="18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5" y="2637800"/>
            <a:ext cx="3240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 .</a:t>
            </a:r>
            <a:r>
              <a:rPr lang="en-US" sz="1100" dirty="0" err="1" smtClean="0"/>
              <a:t>php</a:t>
            </a:r>
            <a:r>
              <a:rPr lang="en-US" sz="1100" dirty="0" smtClean="0"/>
              <a:t> file on web server will process the request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7180" y="3989213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17" name="Bevel 16"/>
          <p:cNvSpPr/>
          <p:nvPr/>
        </p:nvSpPr>
        <p:spPr>
          <a:xfrm>
            <a:off x="3964836" y="5056195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19" name="Trapezoid 18"/>
          <p:cNvSpPr/>
          <p:nvPr/>
        </p:nvSpPr>
        <p:spPr>
          <a:xfrm>
            <a:off x="3779912" y="5787759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79912" y="6003783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5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370277" y="4581128"/>
            <a:ext cx="1735925" cy="82865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628244" y="260649"/>
            <a:ext cx="2189931" cy="221435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868523" y="351190"/>
            <a:ext cx="173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Reusable Framework Object</a:t>
            </a:r>
            <a:endParaRPr lang="en-GB" sz="1000" b="1" dirty="0"/>
          </a:p>
        </p:txBody>
      </p:sp>
      <p:sp>
        <p:nvSpPr>
          <p:cNvPr id="76" name="Rectangle 75"/>
          <p:cNvSpPr/>
          <p:nvPr/>
        </p:nvSpPr>
        <p:spPr>
          <a:xfrm>
            <a:off x="1493298" y="404664"/>
            <a:ext cx="4246175" cy="191794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001670" y="3474735"/>
            <a:ext cx="1549370" cy="26905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04745" y="1864293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3059834" y="954455"/>
            <a:ext cx="1030691" cy="341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4472730" y="1864293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4472730" y="264132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baseview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1710836" y="2609232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basecontroller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971602" y="3402727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cuser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2339754" y="3402727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3855976" y="3402727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</a:t>
            </a:r>
            <a:r>
              <a:rPr lang="en-US" sz="1000" dirty="0" err="1" smtClean="0"/>
              <a:t>user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224128" y="3402727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>
          <a:xfrm>
            <a:off x="7255718" y="1287862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1105567" y="5713500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muser</a:t>
            </a:r>
            <a:endParaRPr lang="en-GB" sz="1000" dirty="0"/>
          </a:p>
        </p:txBody>
      </p:sp>
      <p:sp>
        <p:nvSpPr>
          <p:cNvPr id="28" name="Rectangle 27"/>
          <p:cNvSpPr/>
          <p:nvPr/>
        </p:nvSpPr>
        <p:spPr>
          <a:xfrm>
            <a:off x="2365874" y="5713500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mevent</a:t>
            </a:r>
            <a:endParaRPr lang="en-GB" sz="1000" dirty="0"/>
          </a:p>
        </p:txBody>
      </p:sp>
      <p:sp>
        <p:nvSpPr>
          <p:cNvPr id="29" name="Rectangle 28"/>
          <p:cNvSpPr/>
          <p:nvPr/>
        </p:nvSpPr>
        <p:spPr>
          <a:xfrm>
            <a:off x="1710837" y="4964604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database</a:t>
            </a:r>
            <a:endParaRPr lang="en-GB" sz="1000" dirty="0"/>
          </a:p>
        </p:txBody>
      </p:sp>
      <p:sp>
        <p:nvSpPr>
          <p:cNvPr id="32" name="Rectangle 31"/>
          <p:cNvSpPr/>
          <p:nvPr/>
        </p:nvSpPr>
        <p:spPr>
          <a:xfrm>
            <a:off x="7261009" y="1773176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routeinfo</a:t>
            </a:r>
            <a:endParaRPr lang="en-GB" sz="1000" dirty="0"/>
          </a:p>
        </p:txBody>
      </p:sp>
      <p:sp>
        <p:nvSpPr>
          <p:cNvPr id="33" name="Rectangle 32"/>
          <p:cNvSpPr/>
          <p:nvPr/>
        </p:nvSpPr>
        <p:spPr>
          <a:xfrm>
            <a:off x="7236296" y="3651923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-view-user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7236296" y="4161604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35" name="Rectangle 34"/>
          <p:cNvSpPr/>
          <p:nvPr/>
        </p:nvSpPr>
        <p:spPr>
          <a:xfrm>
            <a:off x="7236296" y="4665660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-view-event-details</a:t>
            </a:r>
            <a:endParaRPr lang="en-GB" sz="1000" dirty="0"/>
          </a:p>
        </p:txBody>
      </p:sp>
      <p:sp>
        <p:nvSpPr>
          <p:cNvPr id="36" name="Rectangle 35"/>
          <p:cNvSpPr/>
          <p:nvPr/>
        </p:nvSpPr>
        <p:spPr>
          <a:xfrm>
            <a:off x="7236295" y="5150489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sp>
        <p:nvSpPr>
          <p:cNvPr id="37" name="Rectangle 36"/>
          <p:cNvSpPr/>
          <p:nvPr/>
        </p:nvSpPr>
        <p:spPr>
          <a:xfrm>
            <a:off x="7236296" y="5628640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</a:t>
            </a:r>
            <a:r>
              <a:rPr lang="en-US" sz="1000" dirty="0" err="1" smtClean="0"/>
              <a:t>pl</a:t>
            </a:r>
            <a:r>
              <a:rPr lang="en-US" sz="1000" dirty="0" smtClean="0"/>
              <a:t>-join-form</a:t>
            </a:r>
            <a:endParaRPr lang="en-GB" sz="1000" dirty="0"/>
          </a:p>
        </p:txBody>
      </p:sp>
      <p:cxnSp>
        <p:nvCxnSpPr>
          <p:cNvPr id="8" name="Elbow Connector 7"/>
          <p:cNvCxnSpPr>
            <a:stCxn id="12" idx="2"/>
            <a:endCxn id="2" idx="0"/>
          </p:cNvCxnSpPr>
          <p:nvPr/>
        </p:nvCxnSpPr>
        <p:spPr>
          <a:xfrm rot="5400000">
            <a:off x="2613366" y="902479"/>
            <a:ext cx="568540" cy="13550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  <a:endCxn id="13" idx="0"/>
          </p:cNvCxnSpPr>
          <p:nvPr/>
        </p:nvCxnSpPr>
        <p:spPr>
          <a:xfrm rot="16200000" flipH="1">
            <a:off x="3997358" y="873575"/>
            <a:ext cx="568540" cy="1412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2"/>
            <a:endCxn id="15" idx="0"/>
          </p:cNvCxnSpPr>
          <p:nvPr/>
        </p:nvCxnSpPr>
        <p:spPr>
          <a:xfrm rot="16200000" flipH="1">
            <a:off x="2021316" y="2404365"/>
            <a:ext cx="403641" cy="6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13" idx="2"/>
            <a:endCxn id="14" idx="0"/>
          </p:cNvCxnSpPr>
          <p:nvPr/>
        </p:nvCxnSpPr>
        <p:spPr>
          <a:xfrm rot="5400000">
            <a:off x="4770208" y="2423459"/>
            <a:ext cx="43573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15" idx="2"/>
            <a:endCxn id="16" idx="0"/>
          </p:cNvCxnSpPr>
          <p:nvPr/>
        </p:nvCxnSpPr>
        <p:spPr>
          <a:xfrm rot="5400000">
            <a:off x="1630467" y="2807011"/>
            <a:ext cx="452197" cy="7392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15" idx="2"/>
            <a:endCxn id="17" idx="0"/>
          </p:cNvCxnSpPr>
          <p:nvPr/>
        </p:nvCxnSpPr>
        <p:spPr>
          <a:xfrm rot="16200000" flipH="1">
            <a:off x="2314543" y="2862169"/>
            <a:ext cx="452197" cy="628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14" idx="2"/>
            <a:endCxn id="19" idx="0"/>
          </p:cNvCxnSpPr>
          <p:nvPr/>
        </p:nvCxnSpPr>
        <p:spPr>
          <a:xfrm rot="5400000">
            <a:off x="4469649" y="2884299"/>
            <a:ext cx="420101" cy="616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4" idx="2"/>
            <a:endCxn id="20" idx="0"/>
          </p:cNvCxnSpPr>
          <p:nvPr/>
        </p:nvCxnSpPr>
        <p:spPr>
          <a:xfrm rot="16200000" flipH="1">
            <a:off x="5153725" y="2816977"/>
            <a:ext cx="420101" cy="751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9" idx="2"/>
            <a:endCxn id="24" idx="0"/>
          </p:cNvCxnSpPr>
          <p:nvPr/>
        </p:nvCxnSpPr>
        <p:spPr>
          <a:xfrm rot="5400000">
            <a:off x="1719749" y="5207066"/>
            <a:ext cx="407598" cy="6052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29" idx="2"/>
            <a:endCxn id="28" idx="0"/>
          </p:cNvCxnSpPr>
          <p:nvPr/>
        </p:nvCxnSpPr>
        <p:spPr>
          <a:xfrm rot="16200000" flipH="1">
            <a:off x="2349902" y="5182182"/>
            <a:ext cx="407598" cy="6550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16" idx="1"/>
            <a:endCxn id="24" idx="1"/>
          </p:cNvCxnSpPr>
          <p:nvPr/>
        </p:nvCxnSpPr>
        <p:spPr>
          <a:xfrm rot="10800000" flipH="1" flipV="1">
            <a:off x="971601" y="3573375"/>
            <a:ext cx="133965" cy="2310773"/>
          </a:xfrm>
          <a:prstGeom prst="bentConnector3">
            <a:avLst>
              <a:gd name="adj1" fmla="val -170642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" idx="3"/>
            <a:endCxn id="28" idx="3"/>
          </p:cNvCxnSpPr>
          <p:nvPr/>
        </p:nvCxnSpPr>
        <p:spPr>
          <a:xfrm>
            <a:off x="3370445" y="3573376"/>
            <a:ext cx="26120" cy="2310773"/>
          </a:xfrm>
          <a:prstGeom prst="bentConnector3">
            <a:avLst>
              <a:gd name="adj1" fmla="val 975191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2"/>
            <a:endCxn id="19" idx="2"/>
          </p:cNvCxnSpPr>
          <p:nvPr/>
        </p:nvCxnSpPr>
        <p:spPr>
          <a:xfrm rot="16200000" flipH="1">
            <a:off x="2929135" y="2301838"/>
            <a:ext cx="12700" cy="2884374"/>
          </a:xfrm>
          <a:prstGeom prst="bentConnector3">
            <a:avLst>
              <a:gd name="adj1" fmla="val 489533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7" idx="2"/>
            <a:endCxn id="20" idx="2"/>
          </p:cNvCxnSpPr>
          <p:nvPr/>
        </p:nvCxnSpPr>
        <p:spPr>
          <a:xfrm rot="16200000" flipH="1">
            <a:off x="4297287" y="2301838"/>
            <a:ext cx="12700" cy="2884374"/>
          </a:xfrm>
          <a:prstGeom prst="bentConnector3">
            <a:avLst>
              <a:gd name="adj1" fmla="val 294392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9" idx="3"/>
            <a:endCxn id="64" idx="1"/>
          </p:cNvCxnSpPr>
          <p:nvPr/>
        </p:nvCxnSpPr>
        <p:spPr>
          <a:xfrm>
            <a:off x="4886667" y="3573376"/>
            <a:ext cx="2115003" cy="1246644"/>
          </a:xfrm>
          <a:prstGeom prst="bentConnector3">
            <a:avLst>
              <a:gd name="adj1" fmla="val 797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0" idx="3"/>
            <a:endCxn id="64" idx="1"/>
          </p:cNvCxnSpPr>
          <p:nvPr/>
        </p:nvCxnSpPr>
        <p:spPr>
          <a:xfrm>
            <a:off x="6254819" y="3573376"/>
            <a:ext cx="746851" cy="1246644"/>
          </a:xfrm>
          <a:prstGeom prst="bentConnector3">
            <a:avLst>
              <a:gd name="adj1" fmla="val 2940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94256" y="404664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Reusable Framework Objects</a:t>
            </a:r>
            <a:endParaRPr lang="en-GB" sz="1000" b="1" dirty="0"/>
          </a:p>
        </p:txBody>
      </p:sp>
      <p:sp>
        <p:nvSpPr>
          <p:cNvPr id="78" name="Rectangle 77"/>
          <p:cNvSpPr/>
          <p:nvPr/>
        </p:nvSpPr>
        <p:spPr>
          <a:xfrm>
            <a:off x="7236296" y="814297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config</a:t>
            </a:r>
            <a:endParaRPr lang="en-GB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395915" y="4636044"/>
            <a:ext cx="173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Reusable Framework Object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90519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52295" y="1288512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cuser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2038355" y="1288512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3554299" y="1288512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</a:t>
            </a:r>
            <a:r>
              <a:rPr lang="en-US" sz="1000" dirty="0" err="1" smtClean="0"/>
              <a:t>user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053477" y="1288512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>
          <a:xfrm>
            <a:off x="6588224" y="1287862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523045" y="3539707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muser</a:t>
            </a:r>
            <a:endParaRPr lang="en-GB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4818" y="3481274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mevent</a:t>
            </a:r>
            <a:endParaRPr lang="en-GB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31889" y="1727868"/>
            <a:ext cx="12715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</a:t>
            </a:r>
            <a:r>
              <a:rPr lang="en-US" sz="1000" dirty="0" err="1"/>
              <a:t>login_submit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join()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join_submit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edit_user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edit_user_submit</a:t>
            </a:r>
            <a:r>
              <a:rPr lang="en-US" sz="1000" dirty="0" smtClean="0"/>
              <a:t>()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923548" y="1751804"/>
            <a:ext cx="1361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 </a:t>
            </a:r>
            <a:r>
              <a:rPr lang="en-US" sz="1000" dirty="0" err="1" smtClean="0"/>
              <a:t>new_event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new_event_submit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view_event</a:t>
            </a:r>
            <a:r>
              <a:rPr lang="en-US" sz="1000" dirty="0" smtClean="0"/>
              <a:t> 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view_events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edit_event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+ </a:t>
            </a:r>
            <a:r>
              <a:rPr lang="en-US" sz="1000" dirty="0" err="1" smtClean="0"/>
              <a:t>edit_event_submit</a:t>
            </a:r>
            <a:r>
              <a:rPr lang="en-US" sz="1000" dirty="0" smtClean="0"/>
              <a:t>()</a:t>
            </a:r>
            <a:endParaRPr lang="en-GB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30070" y="1751804"/>
            <a:ext cx="848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login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join()</a:t>
            </a:r>
          </a:p>
          <a:p>
            <a:r>
              <a:rPr lang="en-US" sz="1000" dirty="0" smtClean="0"/>
              <a:t>+ </a:t>
            </a:r>
            <a:r>
              <a:rPr lang="en-US" sz="1000" dirty="0" err="1"/>
              <a:t>edit_user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52296" y="303651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basecontroller</a:t>
            </a:r>
            <a:endParaRPr lang="en-GB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50937" y="772457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 login()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46692" y="1773176"/>
            <a:ext cx="1007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 </a:t>
            </a:r>
            <a:r>
              <a:rPr lang="en-US" sz="1000" dirty="0" err="1" smtClean="0"/>
              <a:t>new_event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view_event</a:t>
            </a:r>
            <a:r>
              <a:rPr lang="en-US" sz="1000" dirty="0" smtClean="0"/>
              <a:t> 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view_events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edit_event</a:t>
            </a:r>
            <a:r>
              <a:rPr lang="en-US" sz="1000" dirty="0" smtClean="0"/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2137" y="3995070"/>
            <a:ext cx="2513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+ </a:t>
            </a:r>
            <a:r>
              <a:rPr lang="en-US" sz="1000" dirty="0" err="1" smtClean="0"/>
              <a:t>get_user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authenticate_user</a:t>
            </a:r>
            <a:r>
              <a:rPr lang="en-US" sz="1000" dirty="0" smtClean="0"/>
              <a:t>(username, password)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insert_user</a:t>
            </a:r>
            <a:r>
              <a:rPr lang="en-US" sz="1000" dirty="0" smtClean="0"/>
              <a:t>(username, password)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get_types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get_areas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update_user</a:t>
            </a:r>
            <a:r>
              <a:rPr lang="en-US" sz="1000" dirty="0" smtClean="0"/>
              <a:t>(id, name, email, description, area, type)</a:t>
            </a:r>
            <a:endParaRPr lang="en-GB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268471" y="3995070"/>
            <a:ext cx="2513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+ </a:t>
            </a:r>
            <a:r>
              <a:rPr lang="en-US" sz="1000" dirty="0" err="1" smtClean="0"/>
              <a:t>get_events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get_events_by_user</a:t>
            </a:r>
            <a:r>
              <a:rPr lang="en-US" sz="1000" dirty="0" smtClean="0"/>
              <a:t>($</a:t>
            </a:r>
            <a:r>
              <a:rPr lang="en-US" sz="1000" dirty="0" err="1" smtClean="0"/>
              <a:t>eclub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get_event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insert_event</a:t>
            </a:r>
            <a:r>
              <a:rPr lang="en-US" sz="1000" dirty="0" smtClean="0"/>
              <a:t>(type, area, date, </a:t>
            </a:r>
            <a:r>
              <a:rPr lang="en-US" sz="1000" dirty="0" err="1" smtClean="0"/>
              <a:t>name,venue</a:t>
            </a:r>
            <a:r>
              <a:rPr lang="en-US" sz="1000" dirty="0" smtClean="0"/>
              <a:t>, address, zip, description, club)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delete_event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update_event</a:t>
            </a:r>
            <a:r>
              <a:rPr lang="en-US" sz="1000" dirty="0" smtClean="0"/>
              <a:t>(id, type</a:t>
            </a:r>
            <a:r>
              <a:rPr lang="en-US" sz="1000" dirty="0"/>
              <a:t>, area, date, </a:t>
            </a:r>
            <a:r>
              <a:rPr lang="en-US" sz="1000" dirty="0" err="1"/>
              <a:t>name,venue</a:t>
            </a:r>
            <a:r>
              <a:rPr lang="en-US" sz="1000" dirty="0"/>
              <a:t>, address, zip, description, </a:t>
            </a:r>
            <a:r>
              <a:rPr lang="en-US" sz="1000" dirty="0" smtClean="0"/>
              <a:t>club)</a:t>
            </a:r>
            <a:endParaRPr lang="en-GB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751804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 </a:t>
            </a:r>
            <a:r>
              <a:rPr lang="en-US" sz="1000" dirty="0" err="1" smtClean="0"/>
              <a:t>create_user_session</a:t>
            </a:r>
            <a:r>
              <a:rPr lang="en-US" sz="1000" dirty="0" smtClean="0"/>
              <a:t>(id, username)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destroy_user_session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get_user_session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route(controller, method, </a:t>
            </a:r>
            <a:r>
              <a:rPr lang="en-US" sz="1000" dirty="0" err="1" smtClean="0"/>
              <a:t>auth</a:t>
            </a:r>
            <a:r>
              <a:rPr lang="en-US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636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549" y="322358"/>
            <a:ext cx="2924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Simple Requirement for PHP processing scripts</a:t>
            </a:r>
            <a:endParaRPr lang="en-GB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1323" y="709122"/>
            <a:ext cx="43204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PHP accepts variables passed to the webserver using the $_POST and $_GET global variables.</a:t>
            </a:r>
          </a:p>
          <a:p>
            <a:endParaRPr lang="en-US" sz="1100" dirty="0"/>
          </a:p>
          <a:p>
            <a:r>
              <a:rPr lang="en-US" sz="1100" dirty="0" smtClean="0"/>
              <a:t>PHP can access the variables and do the necessary processing. </a:t>
            </a:r>
          </a:p>
          <a:p>
            <a:endParaRPr lang="en-US" sz="1100" dirty="0"/>
          </a:p>
          <a:p>
            <a:r>
              <a:rPr lang="en-US" sz="1100" dirty="0" smtClean="0"/>
              <a:t>After processing, PHP will send (print, echo) the data back to the web server and the web server will stream the data to the client.</a:t>
            </a:r>
            <a:endParaRPr lang="en-GB" sz="1100" dirty="0"/>
          </a:p>
        </p:txBody>
      </p:sp>
      <p:sp>
        <p:nvSpPr>
          <p:cNvPr id="22" name="Rectangle 21"/>
          <p:cNvSpPr/>
          <p:nvPr/>
        </p:nvSpPr>
        <p:spPr>
          <a:xfrm>
            <a:off x="2749224" y="2469995"/>
            <a:ext cx="3046912" cy="326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749224" y="2060848"/>
            <a:ext cx="26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*.</a:t>
            </a:r>
            <a:r>
              <a:rPr lang="en-US" dirty="0" err="1" smtClean="0"/>
              <a:t>php</a:t>
            </a:r>
            <a:r>
              <a:rPr lang="en-US" dirty="0" smtClean="0"/>
              <a:t> processing script file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25308" y="2879358"/>
            <a:ext cx="233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Access $_POST and $_GET variables depending on the request method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025308" y="4103494"/>
            <a:ext cx="233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 data validation, data calculation and fetching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25308" y="5183614"/>
            <a:ext cx="233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Print the data (e.g. HTML) </a:t>
            </a:r>
            <a:endParaRPr lang="en-GB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4698" y="345542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698" y="4548645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549" y="322358"/>
            <a:ext cx="2624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Separate into Controller, Model and View</a:t>
            </a:r>
            <a:endParaRPr lang="en-GB" sz="1100" b="1" dirty="0"/>
          </a:p>
        </p:txBody>
      </p:sp>
      <p:sp>
        <p:nvSpPr>
          <p:cNvPr id="22" name="Rectangle 21"/>
          <p:cNvSpPr/>
          <p:nvPr/>
        </p:nvSpPr>
        <p:spPr>
          <a:xfrm>
            <a:off x="3419872" y="1247727"/>
            <a:ext cx="3046912" cy="49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838580"/>
            <a:ext cx="26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*.</a:t>
            </a:r>
            <a:r>
              <a:rPr lang="en-US" dirty="0" err="1" smtClean="0"/>
              <a:t>php</a:t>
            </a:r>
            <a:r>
              <a:rPr lang="en-US" dirty="0" smtClean="0"/>
              <a:t> processing script file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95956" y="1657090"/>
            <a:ext cx="233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Access $_POST and $_GET variables depending on the request method</a:t>
            </a:r>
            <a:endParaRPr lang="en-GB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5956" y="2780928"/>
            <a:ext cx="233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 data validation, data calculation</a:t>
            </a:r>
            <a:endParaRPr lang="en-GB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695956" y="5517232"/>
            <a:ext cx="233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Print the data (e.g. HTML) </a:t>
            </a:r>
            <a:endParaRPr lang="en-GB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65346" y="2233154"/>
            <a:ext cx="0" cy="331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65346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8143" y="3573016"/>
            <a:ext cx="233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Fetch data from database or other sources </a:t>
            </a:r>
            <a:endParaRPr lang="en-GB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77533" y="3091830"/>
            <a:ext cx="0" cy="337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8143" y="4535542"/>
            <a:ext cx="233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Determine final results</a:t>
            </a:r>
            <a:endParaRPr lang="en-GB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65346" y="4198372"/>
            <a:ext cx="0" cy="337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2758631" y="1247727"/>
            <a:ext cx="216024" cy="179481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e 19"/>
          <p:cNvSpPr/>
          <p:nvPr/>
        </p:nvSpPr>
        <p:spPr>
          <a:xfrm>
            <a:off x="2758631" y="3255707"/>
            <a:ext cx="216024" cy="57892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/>
          <p:cNvSpPr/>
          <p:nvPr/>
        </p:nvSpPr>
        <p:spPr>
          <a:xfrm>
            <a:off x="2758656" y="4101641"/>
            <a:ext cx="216024" cy="8459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/>
          <p:cNvSpPr/>
          <p:nvPr/>
        </p:nvSpPr>
        <p:spPr>
          <a:xfrm>
            <a:off x="2758656" y="5121188"/>
            <a:ext cx="216024" cy="8459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750056" y="2024018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Controller do calculations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828394" y="3260415"/>
            <a:ext cx="14883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Model retrieve/store data and represent data as objects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852382" y="4178135"/>
            <a:ext cx="1488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Controller determine final results and the output to be send back to web server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852382" y="5197682"/>
            <a:ext cx="1488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View will format the final results in </a:t>
            </a:r>
            <a:r>
              <a:rPr lang="en-US" sz="1100" dirty="0" err="1" smtClean="0"/>
              <a:t>approperiate</a:t>
            </a:r>
            <a:r>
              <a:rPr lang="en-US" sz="1100" dirty="0" smtClean="0"/>
              <a:t> format e.g. HTML, XML etc.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502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001670" y="3474735"/>
            <a:ext cx="1549370" cy="26905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04745" y="1864293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controller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3059834" y="954455"/>
            <a:ext cx="1030691" cy="341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4472730" y="1864293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4472730" y="264132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baseview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1710836" y="2609232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basecontroller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971602" y="3402727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cuser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2339754" y="3402727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3855976" y="3402727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</a:t>
            </a:r>
            <a:r>
              <a:rPr lang="en-US" sz="1000" dirty="0" err="1" smtClean="0"/>
              <a:t>user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224128" y="3402727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>
          <a:xfrm>
            <a:off x="7255718" y="1287862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1105567" y="5713500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muser</a:t>
            </a:r>
            <a:endParaRPr lang="en-GB" sz="1000" dirty="0"/>
          </a:p>
        </p:txBody>
      </p:sp>
      <p:sp>
        <p:nvSpPr>
          <p:cNvPr id="28" name="Rectangle 27"/>
          <p:cNvSpPr/>
          <p:nvPr/>
        </p:nvSpPr>
        <p:spPr>
          <a:xfrm>
            <a:off x="2365874" y="5713500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mevent</a:t>
            </a:r>
            <a:endParaRPr lang="en-GB" sz="1000" dirty="0"/>
          </a:p>
        </p:txBody>
      </p:sp>
      <p:sp>
        <p:nvSpPr>
          <p:cNvPr id="29" name="Rectangle 28"/>
          <p:cNvSpPr/>
          <p:nvPr/>
        </p:nvSpPr>
        <p:spPr>
          <a:xfrm>
            <a:off x="1710837" y="4964604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database</a:t>
            </a:r>
            <a:endParaRPr lang="en-GB" sz="1000" dirty="0"/>
          </a:p>
        </p:txBody>
      </p:sp>
      <p:sp>
        <p:nvSpPr>
          <p:cNvPr id="32" name="Rectangle 31"/>
          <p:cNvSpPr/>
          <p:nvPr/>
        </p:nvSpPr>
        <p:spPr>
          <a:xfrm>
            <a:off x="7261009" y="1773176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routeinfo</a:t>
            </a:r>
            <a:endParaRPr lang="en-GB" sz="1000" dirty="0"/>
          </a:p>
        </p:txBody>
      </p:sp>
      <p:sp>
        <p:nvSpPr>
          <p:cNvPr id="33" name="Rectangle 32"/>
          <p:cNvSpPr/>
          <p:nvPr/>
        </p:nvSpPr>
        <p:spPr>
          <a:xfrm>
            <a:off x="7236296" y="3651923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-view-user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7236296" y="4161604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35" name="Rectangle 34"/>
          <p:cNvSpPr/>
          <p:nvPr/>
        </p:nvSpPr>
        <p:spPr>
          <a:xfrm>
            <a:off x="7236296" y="4665660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-view-event-details</a:t>
            </a:r>
            <a:endParaRPr lang="en-GB" sz="1000" dirty="0"/>
          </a:p>
        </p:txBody>
      </p:sp>
      <p:sp>
        <p:nvSpPr>
          <p:cNvPr id="36" name="Rectangle 35"/>
          <p:cNvSpPr/>
          <p:nvPr/>
        </p:nvSpPr>
        <p:spPr>
          <a:xfrm>
            <a:off x="7236295" y="5150489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sp>
        <p:nvSpPr>
          <p:cNvPr id="37" name="Rectangle 36"/>
          <p:cNvSpPr/>
          <p:nvPr/>
        </p:nvSpPr>
        <p:spPr>
          <a:xfrm>
            <a:off x="7236296" y="5628640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</a:t>
            </a:r>
            <a:r>
              <a:rPr lang="en-US" sz="1000" dirty="0" err="1" smtClean="0"/>
              <a:t>pl</a:t>
            </a:r>
            <a:r>
              <a:rPr lang="en-US" sz="1000" dirty="0" smtClean="0"/>
              <a:t>-join-form</a:t>
            </a:r>
            <a:endParaRPr lang="en-GB" sz="1000" dirty="0"/>
          </a:p>
        </p:txBody>
      </p:sp>
      <p:cxnSp>
        <p:nvCxnSpPr>
          <p:cNvPr id="8" name="Elbow Connector 7"/>
          <p:cNvCxnSpPr>
            <a:stCxn id="12" idx="2"/>
            <a:endCxn id="2" idx="0"/>
          </p:cNvCxnSpPr>
          <p:nvPr/>
        </p:nvCxnSpPr>
        <p:spPr>
          <a:xfrm rot="5400000">
            <a:off x="2613366" y="902479"/>
            <a:ext cx="568540" cy="13550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  <a:endCxn id="13" idx="0"/>
          </p:cNvCxnSpPr>
          <p:nvPr/>
        </p:nvCxnSpPr>
        <p:spPr>
          <a:xfrm rot="16200000" flipH="1">
            <a:off x="3997358" y="873575"/>
            <a:ext cx="568540" cy="14128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2"/>
            <a:endCxn id="15" idx="0"/>
          </p:cNvCxnSpPr>
          <p:nvPr/>
        </p:nvCxnSpPr>
        <p:spPr>
          <a:xfrm rot="16200000" flipH="1">
            <a:off x="2021316" y="2404365"/>
            <a:ext cx="403641" cy="6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13" idx="2"/>
            <a:endCxn id="14" idx="0"/>
          </p:cNvCxnSpPr>
          <p:nvPr/>
        </p:nvCxnSpPr>
        <p:spPr>
          <a:xfrm rot="5400000">
            <a:off x="4770208" y="2423459"/>
            <a:ext cx="43573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15" idx="2"/>
            <a:endCxn id="16" idx="0"/>
          </p:cNvCxnSpPr>
          <p:nvPr/>
        </p:nvCxnSpPr>
        <p:spPr>
          <a:xfrm rot="5400000">
            <a:off x="1630467" y="2807011"/>
            <a:ext cx="452197" cy="7392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15" idx="2"/>
            <a:endCxn id="17" idx="0"/>
          </p:cNvCxnSpPr>
          <p:nvPr/>
        </p:nvCxnSpPr>
        <p:spPr>
          <a:xfrm rot="16200000" flipH="1">
            <a:off x="2314543" y="2862169"/>
            <a:ext cx="452197" cy="628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14" idx="2"/>
            <a:endCxn id="19" idx="0"/>
          </p:cNvCxnSpPr>
          <p:nvPr/>
        </p:nvCxnSpPr>
        <p:spPr>
          <a:xfrm rot="5400000">
            <a:off x="4469649" y="2884299"/>
            <a:ext cx="420101" cy="616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4" idx="2"/>
            <a:endCxn id="20" idx="0"/>
          </p:cNvCxnSpPr>
          <p:nvPr/>
        </p:nvCxnSpPr>
        <p:spPr>
          <a:xfrm rot="16200000" flipH="1">
            <a:off x="5153725" y="2816977"/>
            <a:ext cx="420101" cy="751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9" idx="2"/>
            <a:endCxn id="24" idx="0"/>
          </p:cNvCxnSpPr>
          <p:nvPr/>
        </p:nvCxnSpPr>
        <p:spPr>
          <a:xfrm rot="5400000">
            <a:off x="1719749" y="5207066"/>
            <a:ext cx="407598" cy="6052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29" idx="2"/>
            <a:endCxn id="28" idx="0"/>
          </p:cNvCxnSpPr>
          <p:nvPr/>
        </p:nvCxnSpPr>
        <p:spPr>
          <a:xfrm rot="16200000" flipH="1">
            <a:off x="2349902" y="5182182"/>
            <a:ext cx="407598" cy="6550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stCxn id="16" idx="1"/>
            <a:endCxn id="24" idx="1"/>
          </p:cNvCxnSpPr>
          <p:nvPr/>
        </p:nvCxnSpPr>
        <p:spPr>
          <a:xfrm rot="10800000" flipH="1" flipV="1">
            <a:off x="971601" y="3573375"/>
            <a:ext cx="133965" cy="2310773"/>
          </a:xfrm>
          <a:prstGeom prst="bentConnector3">
            <a:avLst>
              <a:gd name="adj1" fmla="val -170642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7" idx="3"/>
            <a:endCxn id="28" idx="3"/>
          </p:cNvCxnSpPr>
          <p:nvPr/>
        </p:nvCxnSpPr>
        <p:spPr>
          <a:xfrm>
            <a:off x="3370445" y="3573376"/>
            <a:ext cx="26120" cy="2310773"/>
          </a:xfrm>
          <a:prstGeom prst="bentConnector3">
            <a:avLst>
              <a:gd name="adj1" fmla="val 975191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2"/>
            <a:endCxn id="19" idx="2"/>
          </p:cNvCxnSpPr>
          <p:nvPr/>
        </p:nvCxnSpPr>
        <p:spPr>
          <a:xfrm rot="16200000" flipH="1">
            <a:off x="2929135" y="2301838"/>
            <a:ext cx="12700" cy="2884374"/>
          </a:xfrm>
          <a:prstGeom prst="bentConnector3">
            <a:avLst>
              <a:gd name="adj1" fmla="val 489533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7" idx="2"/>
            <a:endCxn id="20" idx="2"/>
          </p:cNvCxnSpPr>
          <p:nvPr/>
        </p:nvCxnSpPr>
        <p:spPr>
          <a:xfrm rot="16200000" flipH="1">
            <a:off x="4297287" y="2301838"/>
            <a:ext cx="12700" cy="2884374"/>
          </a:xfrm>
          <a:prstGeom prst="bentConnector3">
            <a:avLst>
              <a:gd name="adj1" fmla="val 294392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9" idx="3"/>
            <a:endCxn id="64" idx="1"/>
          </p:cNvCxnSpPr>
          <p:nvPr/>
        </p:nvCxnSpPr>
        <p:spPr>
          <a:xfrm>
            <a:off x="4886667" y="3573376"/>
            <a:ext cx="2115003" cy="1246644"/>
          </a:xfrm>
          <a:prstGeom prst="bentConnector3">
            <a:avLst>
              <a:gd name="adj1" fmla="val 797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0" idx="3"/>
            <a:endCxn id="64" idx="1"/>
          </p:cNvCxnSpPr>
          <p:nvPr/>
        </p:nvCxnSpPr>
        <p:spPr>
          <a:xfrm>
            <a:off x="6254819" y="3573376"/>
            <a:ext cx="746851" cy="1246644"/>
          </a:xfrm>
          <a:prstGeom prst="bentConnector3">
            <a:avLst>
              <a:gd name="adj1" fmla="val 2940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236296" y="814297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config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303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36477" y="1854990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4745245" y="1854990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1248053" y="1235544"/>
            <a:ext cx="14791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view-</a:t>
            </a:r>
            <a:r>
              <a:rPr lang="en-US" sz="1100" dirty="0" err="1" smtClean="0"/>
              <a:t>event.php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40" idx="3"/>
            <a:endCxn id="17" idx="1"/>
          </p:cNvCxnSpPr>
          <p:nvPr/>
        </p:nvCxnSpPr>
        <p:spPr>
          <a:xfrm flipV="1">
            <a:off x="2727201" y="2025639"/>
            <a:ext cx="509276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4267168" y="2025639"/>
            <a:ext cx="4780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58" idx="1"/>
          </p:cNvCxnSpPr>
          <p:nvPr/>
        </p:nvCxnSpPr>
        <p:spPr>
          <a:xfrm>
            <a:off x="5775936" y="2025639"/>
            <a:ext cx="432048" cy="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207984" y="1855986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981665" y="40579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61" name="Curved Right Arrow 60"/>
          <p:cNvSpPr/>
          <p:nvPr/>
        </p:nvSpPr>
        <p:spPr>
          <a:xfrm rot="8424521" flipH="1">
            <a:off x="1851224" y="2809236"/>
            <a:ext cx="820596" cy="2749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1789154" flipH="1">
            <a:off x="6302468" y="2342423"/>
            <a:ext cx="775780" cy="2903505"/>
          </a:xfrm>
          <a:prstGeom prst="curvedRightArrow">
            <a:avLst>
              <a:gd name="adj1" fmla="val 25000"/>
              <a:gd name="adj2" fmla="val 50000"/>
              <a:gd name="adj3" fmla="val 3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89556" y="3542869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67" name="Bevel 66"/>
          <p:cNvSpPr/>
          <p:nvPr/>
        </p:nvSpPr>
        <p:spPr>
          <a:xfrm>
            <a:off x="3944636" y="4425185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68" name="Trapezoid 67"/>
          <p:cNvSpPr/>
          <p:nvPr/>
        </p:nvSpPr>
        <p:spPr>
          <a:xfrm>
            <a:off x="3759712" y="5156749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759712" y="5372773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4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851920" y="1854990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444566" y="1854990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329511" y="1235544"/>
            <a:ext cx="14791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view-</a:t>
            </a:r>
            <a:r>
              <a:rPr lang="en-US" sz="1100" dirty="0" err="1" smtClean="0"/>
              <a:t>event.php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40" idx="3"/>
            <a:endCxn id="16" idx="1"/>
          </p:cNvCxnSpPr>
          <p:nvPr/>
        </p:nvCxnSpPr>
        <p:spPr>
          <a:xfrm flipV="1">
            <a:off x="1808659" y="2025639"/>
            <a:ext cx="379670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3"/>
            <a:endCxn id="20" idx="1"/>
          </p:cNvCxnSpPr>
          <p:nvPr/>
        </p:nvCxnSpPr>
        <p:spPr>
          <a:xfrm>
            <a:off x="4882611" y="2025639"/>
            <a:ext cx="561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58" idx="1"/>
          </p:cNvCxnSpPr>
          <p:nvPr/>
        </p:nvCxnSpPr>
        <p:spPr>
          <a:xfrm>
            <a:off x="6475257" y="2025639"/>
            <a:ext cx="432048" cy="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07305" y="1855986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1053" y="44272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61" name="Curved Right Arrow 60"/>
          <p:cNvSpPr/>
          <p:nvPr/>
        </p:nvSpPr>
        <p:spPr>
          <a:xfrm rot="7717647" flipH="1">
            <a:off x="1721066" y="2965443"/>
            <a:ext cx="820596" cy="28664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2901942" flipH="1">
            <a:off x="6785314" y="2251495"/>
            <a:ext cx="835707" cy="3644239"/>
          </a:xfrm>
          <a:prstGeom prst="curvedRightArrow">
            <a:avLst>
              <a:gd name="adj1" fmla="val 25000"/>
              <a:gd name="adj2" fmla="val 50000"/>
              <a:gd name="adj3" fmla="val 3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65621" y="3542869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67" name="Bevel 66"/>
          <p:cNvSpPr/>
          <p:nvPr/>
        </p:nvSpPr>
        <p:spPr>
          <a:xfrm>
            <a:off x="4129560" y="4666293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68" name="Trapezoid 67"/>
          <p:cNvSpPr/>
          <p:nvPr/>
        </p:nvSpPr>
        <p:spPr>
          <a:xfrm>
            <a:off x="3944636" y="5397857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944636" y="5613881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88329" y="1854990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cxnSp>
        <p:nvCxnSpPr>
          <p:cNvPr id="9" name="Straight Arrow Connector 8"/>
          <p:cNvCxnSpPr>
            <a:stCxn id="16" idx="3"/>
            <a:endCxn id="17" idx="1"/>
          </p:cNvCxnSpPr>
          <p:nvPr/>
        </p:nvCxnSpPr>
        <p:spPr>
          <a:xfrm>
            <a:off x="3219020" y="2025639"/>
            <a:ext cx="63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50049" y="2649071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</a:t>
            </a:r>
            <a:endParaRPr lang="en-GB" sz="1000" dirty="0"/>
          </a:p>
        </p:txBody>
      </p:sp>
      <p:cxnSp>
        <p:nvCxnSpPr>
          <p:cNvPr id="14" name="Elbow Connector 13"/>
          <p:cNvCxnSpPr>
            <a:stCxn id="16" idx="2"/>
            <a:endCxn id="26" idx="1"/>
          </p:cNvCxnSpPr>
          <p:nvPr/>
        </p:nvCxnSpPr>
        <p:spPr>
          <a:xfrm rot="16200000" flipH="1">
            <a:off x="2965146" y="1934817"/>
            <a:ext cx="623432" cy="11463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44566" y="264710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vuser</a:t>
            </a:r>
            <a:endParaRPr lang="en-GB" sz="1000" dirty="0"/>
          </a:p>
        </p:txBody>
      </p:sp>
      <p:cxnSp>
        <p:nvCxnSpPr>
          <p:cNvPr id="25" name="Straight Arrow Connector 24"/>
          <p:cNvCxnSpPr>
            <a:stCxn id="26" idx="3"/>
            <a:endCxn id="34" idx="1"/>
          </p:cNvCxnSpPr>
          <p:nvPr/>
        </p:nvCxnSpPr>
        <p:spPr>
          <a:xfrm flipV="1">
            <a:off x="4880740" y="2817757"/>
            <a:ext cx="563826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07304" y="2649071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cxnSp>
        <p:nvCxnSpPr>
          <p:cNvPr id="28" name="Straight Arrow Connector 27"/>
          <p:cNvCxnSpPr>
            <a:stCxn id="34" idx="3"/>
            <a:endCxn id="39" idx="1"/>
          </p:cNvCxnSpPr>
          <p:nvPr/>
        </p:nvCxnSpPr>
        <p:spPr>
          <a:xfrm>
            <a:off x="6475257" y="2817757"/>
            <a:ext cx="432047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97102" y="1854990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629541" y="1854990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329511" y="1235544"/>
            <a:ext cx="12181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view-</a:t>
            </a:r>
            <a:r>
              <a:rPr lang="en-US" sz="1100" dirty="0" err="1" smtClean="0"/>
              <a:t>event.php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40" idx="3"/>
            <a:endCxn id="16" idx="1"/>
          </p:cNvCxnSpPr>
          <p:nvPr/>
        </p:nvCxnSpPr>
        <p:spPr>
          <a:xfrm flipV="1">
            <a:off x="1547664" y="2025639"/>
            <a:ext cx="216024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58" idx="1"/>
          </p:cNvCxnSpPr>
          <p:nvPr/>
        </p:nvCxnSpPr>
        <p:spPr>
          <a:xfrm>
            <a:off x="6660232" y="2025639"/>
            <a:ext cx="247073" cy="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07305" y="1855986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1053" y="44272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61" name="Curved Right Arrow 60"/>
          <p:cNvSpPr/>
          <p:nvPr/>
        </p:nvSpPr>
        <p:spPr>
          <a:xfrm rot="7717647" flipH="1">
            <a:off x="1721066" y="2965443"/>
            <a:ext cx="820596" cy="28664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2901942" flipH="1">
            <a:off x="6785314" y="2251495"/>
            <a:ext cx="835707" cy="3644239"/>
          </a:xfrm>
          <a:prstGeom prst="curvedRightArrow">
            <a:avLst>
              <a:gd name="adj1" fmla="val 25000"/>
              <a:gd name="adj2" fmla="val 50000"/>
              <a:gd name="adj3" fmla="val 3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65621" y="3542869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67" name="Bevel 66"/>
          <p:cNvSpPr/>
          <p:nvPr/>
        </p:nvSpPr>
        <p:spPr>
          <a:xfrm>
            <a:off x="4129560" y="4666293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68" name="Trapezoid 67"/>
          <p:cNvSpPr/>
          <p:nvPr/>
        </p:nvSpPr>
        <p:spPr>
          <a:xfrm>
            <a:off x="3944636" y="5397857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944636" y="5613881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763688" y="1854990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cxnSp>
        <p:nvCxnSpPr>
          <p:cNvPr id="9" name="Straight Arrow Connector 8"/>
          <p:cNvCxnSpPr>
            <a:stCxn id="16" idx="3"/>
            <a:endCxn id="17" idx="1"/>
          </p:cNvCxnSpPr>
          <p:nvPr/>
        </p:nvCxnSpPr>
        <p:spPr>
          <a:xfrm>
            <a:off x="2794379" y="2025639"/>
            <a:ext cx="202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95231" y="2649071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cuser</a:t>
            </a:r>
            <a:endParaRPr lang="en-GB" sz="1000" dirty="0"/>
          </a:p>
        </p:txBody>
      </p:sp>
      <p:cxnSp>
        <p:nvCxnSpPr>
          <p:cNvPr id="14" name="Elbow Connector 13"/>
          <p:cNvCxnSpPr>
            <a:stCxn id="16" idx="2"/>
            <a:endCxn id="26" idx="1"/>
          </p:cNvCxnSpPr>
          <p:nvPr/>
        </p:nvCxnSpPr>
        <p:spPr>
          <a:xfrm rot="16200000" flipH="1">
            <a:off x="2325416" y="2149905"/>
            <a:ext cx="623432" cy="716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9541" y="264710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vuser</a:t>
            </a:r>
            <a:endParaRPr lang="en-GB" sz="1000" dirty="0"/>
          </a:p>
        </p:txBody>
      </p:sp>
      <p:sp>
        <p:nvSpPr>
          <p:cNvPr id="39" name="Rectangle 38"/>
          <p:cNvSpPr/>
          <p:nvPr/>
        </p:nvSpPr>
        <p:spPr>
          <a:xfrm>
            <a:off x="6907304" y="2649071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cxnSp>
        <p:nvCxnSpPr>
          <p:cNvPr id="28" name="Straight Arrow Connector 27"/>
          <p:cNvCxnSpPr>
            <a:stCxn id="34" idx="3"/>
            <a:endCxn id="39" idx="1"/>
          </p:cNvCxnSpPr>
          <p:nvPr/>
        </p:nvCxnSpPr>
        <p:spPr>
          <a:xfrm>
            <a:off x="6660232" y="2817757"/>
            <a:ext cx="247072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5976" y="2209444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routeinfo</a:t>
            </a:r>
            <a:endParaRPr lang="en-GB" sz="1000" dirty="0"/>
          </a:p>
        </p:txBody>
      </p:sp>
      <p:cxnSp>
        <p:nvCxnSpPr>
          <p:cNvPr id="4" name="Elbow Connector 3"/>
          <p:cNvCxnSpPr>
            <a:stCxn id="17" idx="3"/>
            <a:endCxn id="24" idx="1"/>
          </p:cNvCxnSpPr>
          <p:nvPr/>
        </p:nvCxnSpPr>
        <p:spPr>
          <a:xfrm>
            <a:off x="4027793" y="2025639"/>
            <a:ext cx="328183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3"/>
            <a:endCxn id="24" idx="1"/>
          </p:cNvCxnSpPr>
          <p:nvPr/>
        </p:nvCxnSpPr>
        <p:spPr>
          <a:xfrm flipV="1">
            <a:off x="4025922" y="2380093"/>
            <a:ext cx="330054" cy="439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4" idx="3"/>
            <a:endCxn id="20" idx="1"/>
          </p:cNvCxnSpPr>
          <p:nvPr/>
        </p:nvCxnSpPr>
        <p:spPr>
          <a:xfrm flipV="1">
            <a:off x="5386667" y="2025639"/>
            <a:ext cx="242874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4" idx="3"/>
            <a:endCxn id="34" idx="1"/>
          </p:cNvCxnSpPr>
          <p:nvPr/>
        </p:nvCxnSpPr>
        <p:spPr>
          <a:xfrm>
            <a:off x="5386667" y="2380093"/>
            <a:ext cx="242874" cy="437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0"/>
            <a:endCxn id="37" idx="2"/>
          </p:cNvCxnSpPr>
          <p:nvPr/>
        </p:nvCxnSpPr>
        <p:spPr>
          <a:xfrm flipH="1" flipV="1">
            <a:off x="4867335" y="1268760"/>
            <a:ext cx="3987" cy="94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58258" y="836712"/>
            <a:ext cx="1218153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Unit Testing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758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97102" y="1854990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629541" y="1854990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329511" y="1235544"/>
            <a:ext cx="12181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view-</a:t>
            </a:r>
            <a:r>
              <a:rPr lang="en-US" sz="1100" dirty="0" err="1" smtClean="0"/>
              <a:t>event.php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40" idx="3"/>
            <a:endCxn id="16" idx="1"/>
          </p:cNvCxnSpPr>
          <p:nvPr/>
        </p:nvCxnSpPr>
        <p:spPr>
          <a:xfrm flipV="1">
            <a:off x="1547664" y="2025639"/>
            <a:ext cx="216024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58" idx="1"/>
          </p:cNvCxnSpPr>
          <p:nvPr/>
        </p:nvCxnSpPr>
        <p:spPr>
          <a:xfrm>
            <a:off x="6660232" y="2025639"/>
            <a:ext cx="247073" cy="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07305" y="1855986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1053" y="44272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61" name="Curved Right Arrow 60"/>
          <p:cNvSpPr/>
          <p:nvPr/>
        </p:nvSpPr>
        <p:spPr>
          <a:xfrm rot="7717647" flipH="1">
            <a:off x="1721066" y="2965443"/>
            <a:ext cx="820596" cy="28664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2901942" flipH="1">
            <a:off x="6785314" y="2251495"/>
            <a:ext cx="835707" cy="3644239"/>
          </a:xfrm>
          <a:prstGeom prst="curvedRightArrow">
            <a:avLst>
              <a:gd name="adj1" fmla="val 25000"/>
              <a:gd name="adj2" fmla="val 50000"/>
              <a:gd name="adj3" fmla="val 3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65621" y="3542869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67" name="Bevel 66"/>
          <p:cNvSpPr/>
          <p:nvPr/>
        </p:nvSpPr>
        <p:spPr>
          <a:xfrm>
            <a:off x="4129560" y="4666293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68" name="Trapezoid 67"/>
          <p:cNvSpPr/>
          <p:nvPr/>
        </p:nvSpPr>
        <p:spPr>
          <a:xfrm>
            <a:off x="3944636" y="5397857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944636" y="5613881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763688" y="1854990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cxnSp>
        <p:nvCxnSpPr>
          <p:cNvPr id="9" name="Straight Arrow Connector 8"/>
          <p:cNvCxnSpPr>
            <a:stCxn id="16" idx="3"/>
            <a:endCxn id="17" idx="1"/>
          </p:cNvCxnSpPr>
          <p:nvPr/>
        </p:nvCxnSpPr>
        <p:spPr>
          <a:xfrm>
            <a:off x="2794379" y="2025639"/>
            <a:ext cx="202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95231" y="2649071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</a:t>
            </a:r>
            <a:endParaRPr lang="en-GB" sz="1000" dirty="0"/>
          </a:p>
        </p:txBody>
      </p:sp>
      <p:cxnSp>
        <p:nvCxnSpPr>
          <p:cNvPr id="14" name="Elbow Connector 13"/>
          <p:cNvCxnSpPr>
            <a:stCxn id="16" idx="2"/>
            <a:endCxn id="26" idx="1"/>
          </p:cNvCxnSpPr>
          <p:nvPr/>
        </p:nvCxnSpPr>
        <p:spPr>
          <a:xfrm rot="16200000" flipH="1">
            <a:off x="2325416" y="2149905"/>
            <a:ext cx="623432" cy="716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9541" y="264710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vuser</a:t>
            </a:r>
            <a:endParaRPr lang="en-GB" sz="1000" dirty="0"/>
          </a:p>
        </p:txBody>
      </p:sp>
      <p:sp>
        <p:nvSpPr>
          <p:cNvPr id="39" name="Rectangle 38"/>
          <p:cNvSpPr/>
          <p:nvPr/>
        </p:nvSpPr>
        <p:spPr>
          <a:xfrm>
            <a:off x="6907304" y="2649071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cxnSp>
        <p:nvCxnSpPr>
          <p:cNvPr id="28" name="Straight Arrow Connector 27"/>
          <p:cNvCxnSpPr>
            <a:stCxn id="34" idx="3"/>
            <a:endCxn id="39" idx="1"/>
          </p:cNvCxnSpPr>
          <p:nvPr/>
        </p:nvCxnSpPr>
        <p:spPr>
          <a:xfrm>
            <a:off x="6660232" y="2817757"/>
            <a:ext cx="247072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5976" y="2209444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routeinfo</a:t>
            </a:r>
            <a:endParaRPr lang="en-GB" sz="1000" dirty="0"/>
          </a:p>
        </p:txBody>
      </p:sp>
      <p:cxnSp>
        <p:nvCxnSpPr>
          <p:cNvPr id="4" name="Elbow Connector 3"/>
          <p:cNvCxnSpPr>
            <a:stCxn id="17" idx="3"/>
            <a:endCxn id="24" idx="1"/>
          </p:cNvCxnSpPr>
          <p:nvPr/>
        </p:nvCxnSpPr>
        <p:spPr>
          <a:xfrm>
            <a:off x="4027793" y="2025639"/>
            <a:ext cx="328183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3"/>
            <a:endCxn id="24" idx="1"/>
          </p:cNvCxnSpPr>
          <p:nvPr/>
        </p:nvCxnSpPr>
        <p:spPr>
          <a:xfrm flipV="1">
            <a:off x="4025922" y="2380093"/>
            <a:ext cx="330054" cy="439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4" idx="3"/>
            <a:endCxn id="20" idx="1"/>
          </p:cNvCxnSpPr>
          <p:nvPr/>
        </p:nvCxnSpPr>
        <p:spPr>
          <a:xfrm flipV="1">
            <a:off x="5386667" y="2025639"/>
            <a:ext cx="242874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4" idx="3"/>
            <a:endCxn id="34" idx="1"/>
          </p:cNvCxnSpPr>
          <p:nvPr/>
        </p:nvCxnSpPr>
        <p:spPr>
          <a:xfrm>
            <a:off x="5386667" y="2380093"/>
            <a:ext cx="242874" cy="437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0"/>
            <a:endCxn id="37" idx="2"/>
          </p:cNvCxnSpPr>
          <p:nvPr/>
        </p:nvCxnSpPr>
        <p:spPr>
          <a:xfrm flipH="1" flipV="1">
            <a:off x="4867335" y="1268760"/>
            <a:ext cx="3987" cy="94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58258" y="836712"/>
            <a:ext cx="1218153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Unit Testing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2209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97102" y="1854990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cevent</a:t>
            </a:r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5629541" y="1854990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vevent</a:t>
            </a:r>
            <a:endParaRPr lang="en-GB" sz="1000" dirty="0"/>
          </a:p>
        </p:txBody>
      </p:sp>
      <p:sp>
        <p:nvSpPr>
          <p:cNvPr id="40" name="Rectangle 39"/>
          <p:cNvSpPr/>
          <p:nvPr/>
        </p:nvSpPr>
        <p:spPr>
          <a:xfrm>
            <a:off x="329511" y="1235544"/>
            <a:ext cx="121815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view-</a:t>
            </a:r>
            <a:r>
              <a:rPr lang="en-US" sz="1100" dirty="0" err="1" smtClean="0"/>
              <a:t>event.php</a:t>
            </a:r>
            <a:endParaRPr lang="en-GB" sz="1100" dirty="0"/>
          </a:p>
        </p:txBody>
      </p:sp>
      <p:cxnSp>
        <p:nvCxnSpPr>
          <p:cNvPr id="7" name="Straight Arrow Connector 6"/>
          <p:cNvCxnSpPr>
            <a:stCxn id="40" idx="3"/>
            <a:endCxn id="16" idx="1"/>
          </p:cNvCxnSpPr>
          <p:nvPr/>
        </p:nvCxnSpPr>
        <p:spPr>
          <a:xfrm flipV="1">
            <a:off x="1547664" y="2025639"/>
            <a:ext cx="216024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58" idx="1"/>
          </p:cNvCxnSpPr>
          <p:nvPr/>
        </p:nvCxnSpPr>
        <p:spPr>
          <a:xfrm>
            <a:off x="6660232" y="2025639"/>
            <a:ext cx="247073" cy="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07305" y="1855986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-view-events</a:t>
            </a:r>
            <a:endParaRPr lang="en-GB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81053" y="442723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</a:t>
            </a:r>
            <a:endParaRPr lang="en-GB" dirty="0"/>
          </a:p>
        </p:txBody>
      </p:sp>
      <p:sp>
        <p:nvSpPr>
          <p:cNvPr id="61" name="Curved Right Arrow 60"/>
          <p:cNvSpPr/>
          <p:nvPr/>
        </p:nvSpPr>
        <p:spPr>
          <a:xfrm rot="7717647" flipH="1">
            <a:off x="1721066" y="2965443"/>
            <a:ext cx="820596" cy="28664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Curved Right Arrow 62"/>
          <p:cNvSpPr/>
          <p:nvPr/>
        </p:nvSpPr>
        <p:spPr>
          <a:xfrm rot="2901942" flipH="1">
            <a:off x="6785314" y="2251495"/>
            <a:ext cx="835707" cy="3644239"/>
          </a:xfrm>
          <a:prstGeom prst="curvedRightArrow">
            <a:avLst>
              <a:gd name="adj1" fmla="val 25000"/>
              <a:gd name="adj2" fmla="val 50000"/>
              <a:gd name="adj3" fmla="val 31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65621" y="3542869"/>
            <a:ext cx="7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67" name="Bevel 66"/>
          <p:cNvSpPr/>
          <p:nvPr/>
        </p:nvSpPr>
        <p:spPr>
          <a:xfrm>
            <a:off x="4129560" y="4666293"/>
            <a:ext cx="936104" cy="648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 Browser</a:t>
            </a:r>
            <a:endParaRPr lang="en-GB" sz="1100" dirty="0"/>
          </a:p>
        </p:txBody>
      </p:sp>
      <p:sp>
        <p:nvSpPr>
          <p:cNvPr id="68" name="Trapezoid 67"/>
          <p:cNvSpPr/>
          <p:nvPr/>
        </p:nvSpPr>
        <p:spPr>
          <a:xfrm>
            <a:off x="3944636" y="5397857"/>
            <a:ext cx="1296143" cy="216024"/>
          </a:xfrm>
          <a:prstGeom prst="trapezoid">
            <a:avLst>
              <a:gd name="adj" fmla="val 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944636" y="5613881"/>
            <a:ext cx="1296143" cy="89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763688" y="1854990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sessionmanager</a:t>
            </a:r>
            <a:endParaRPr lang="en-GB" sz="1000" dirty="0"/>
          </a:p>
        </p:txBody>
      </p:sp>
      <p:cxnSp>
        <p:nvCxnSpPr>
          <p:cNvPr id="9" name="Straight Arrow Connector 8"/>
          <p:cNvCxnSpPr>
            <a:stCxn id="16" idx="3"/>
            <a:endCxn id="17" idx="1"/>
          </p:cNvCxnSpPr>
          <p:nvPr/>
        </p:nvCxnSpPr>
        <p:spPr>
          <a:xfrm>
            <a:off x="2794379" y="2025639"/>
            <a:ext cx="202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95231" y="2649071"/>
            <a:ext cx="1030691" cy="341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</a:t>
            </a:r>
            <a:endParaRPr lang="en-GB" sz="1000" dirty="0"/>
          </a:p>
        </p:txBody>
      </p:sp>
      <p:cxnSp>
        <p:nvCxnSpPr>
          <p:cNvPr id="14" name="Elbow Connector 13"/>
          <p:cNvCxnSpPr>
            <a:stCxn id="16" idx="2"/>
            <a:endCxn id="26" idx="1"/>
          </p:cNvCxnSpPr>
          <p:nvPr/>
        </p:nvCxnSpPr>
        <p:spPr>
          <a:xfrm rot="16200000" flipH="1">
            <a:off x="2325416" y="2149905"/>
            <a:ext cx="623432" cy="716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9541" y="2647108"/>
            <a:ext cx="1030691" cy="3412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vuser</a:t>
            </a:r>
            <a:endParaRPr lang="en-GB" sz="1000" dirty="0"/>
          </a:p>
        </p:txBody>
      </p:sp>
      <p:sp>
        <p:nvSpPr>
          <p:cNvPr id="39" name="Rectangle 38"/>
          <p:cNvSpPr/>
          <p:nvPr/>
        </p:nvSpPr>
        <p:spPr>
          <a:xfrm>
            <a:off x="6907304" y="2649071"/>
            <a:ext cx="1030691" cy="341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tpl</a:t>
            </a:r>
            <a:r>
              <a:rPr lang="en-US" sz="1000" dirty="0" smtClean="0"/>
              <a:t>-login-form</a:t>
            </a:r>
            <a:endParaRPr lang="en-GB" sz="1000" dirty="0"/>
          </a:p>
        </p:txBody>
      </p:sp>
      <p:cxnSp>
        <p:nvCxnSpPr>
          <p:cNvPr id="28" name="Straight Arrow Connector 27"/>
          <p:cNvCxnSpPr>
            <a:stCxn id="34" idx="3"/>
            <a:endCxn id="39" idx="1"/>
          </p:cNvCxnSpPr>
          <p:nvPr/>
        </p:nvCxnSpPr>
        <p:spPr>
          <a:xfrm>
            <a:off x="6660232" y="2817757"/>
            <a:ext cx="247072" cy="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5976" y="2209444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routeinfo</a:t>
            </a:r>
            <a:endParaRPr lang="en-GB" sz="1000" dirty="0"/>
          </a:p>
        </p:txBody>
      </p:sp>
      <p:cxnSp>
        <p:nvCxnSpPr>
          <p:cNvPr id="4" name="Elbow Connector 3"/>
          <p:cNvCxnSpPr>
            <a:stCxn id="17" idx="3"/>
            <a:endCxn id="24" idx="1"/>
          </p:cNvCxnSpPr>
          <p:nvPr/>
        </p:nvCxnSpPr>
        <p:spPr>
          <a:xfrm>
            <a:off x="4027793" y="2025639"/>
            <a:ext cx="328183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3"/>
            <a:endCxn id="24" idx="1"/>
          </p:cNvCxnSpPr>
          <p:nvPr/>
        </p:nvCxnSpPr>
        <p:spPr>
          <a:xfrm flipV="1">
            <a:off x="4025922" y="2380093"/>
            <a:ext cx="330054" cy="439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4" idx="3"/>
            <a:endCxn id="20" idx="1"/>
          </p:cNvCxnSpPr>
          <p:nvPr/>
        </p:nvCxnSpPr>
        <p:spPr>
          <a:xfrm flipV="1">
            <a:off x="5386667" y="2025639"/>
            <a:ext cx="242874" cy="3544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4" idx="3"/>
            <a:endCxn id="34" idx="1"/>
          </p:cNvCxnSpPr>
          <p:nvPr/>
        </p:nvCxnSpPr>
        <p:spPr>
          <a:xfrm>
            <a:off x="5386667" y="2380093"/>
            <a:ext cx="242874" cy="437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0"/>
            <a:endCxn id="37" idx="2"/>
          </p:cNvCxnSpPr>
          <p:nvPr/>
        </p:nvCxnSpPr>
        <p:spPr>
          <a:xfrm flipH="1" flipV="1">
            <a:off x="4867335" y="1268760"/>
            <a:ext cx="3987" cy="94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58258" y="836712"/>
            <a:ext cx="1218153" cy="43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Unit Testing</a:t>
            </a:r>
            <a:endParaRPr lang="en-GB" sz="1100" dirty="0"/>
          </a:p>
        </p:txBody>
      </p:sp>
      <p:sp>
        <p:nvSpPr>
          <p:cNvPr id="29" name="Rectangle 28"/>
          <p:cNvSpPr/>
          <p:nvPr/>
        </p:nvSpPr>
        <p:spPr>
          <a:xfrm>
            <a:off x="423241" y="332656"/>
            <a:ext cx="1030691" cy="3412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config</a:t>
            </a:r>
            <a:endParaRPr lang="en-GB" sz="1000" dirty="0"/>
          </a:p>
        </p:txBody>
      </p:sp>
      <p:cxnSp>
        <p:nvCxnSpPr>
          <p:cNvPr id="3" name="Straight Arrow Connector 2"/>
          <p:cNvCxnSpPr>
            <a:stCxn id="29" idx="2"/>
            <a:endCxn id="40" idx="0"/>
          </p:cNvCxnSpPr>
          <p:nvPr/>
        </p:nvCxnSpPr>
        <p:spPr>
          <a:xfrm>
            <a:off x="938587" y="673954"/>
            <a:ext cx="1" cy="56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87824" y="3394248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muser</a:t>
            </a:r>
            <a:endParaRPr lang="en-GB" sz="1000" dirty="0"/>
          </a:p>
        </p:txBody>
      </p:sp>
      <p:sp>
        <p:nvSpPr>
          <p:cNvPr id="33" name="Rectangle 32"/>
          <p:cNvSpPr/>
          <p:nvPr/>
        </p:nvSpPr>
        <p:spPr>
          <a:xfrm>
            <a:off x="2991806" y="1105579"/>
            <a:ext cx="1030691" cy="3412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mevent</a:t>
            </a:r>
            <a:endParaRPr lang="en-GB" sz="1000" dirty="0"/>
          </a:p>
        </p:txBody>
      </p:sp>
      <p:cxnSp>
        <p:nvCxnSpPr>
          <p:cNvPr id="8" name="Straight Arrow Connector 7"/>
          <p:cNvCxnSpPr>
            <a:stCxn id="33" idx="2"/>
            <a:endCxn id="17" idx="0"/>
          </p:cNvCxnSpPr>
          <p:nvPr/>
        </p:nvCxnSpPr>
        <p:spPr>
          <a:xfrm>
            <a:off x="3507152" y="1446877"/>
            <a:ext cx="5296" cy="40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0"/>
            <a:endCxn id="26" idx="2"/>
          </p:cNvCxnSpPr>
          <p:nvPr/>
        </p:nvCxnSpPr>
        <p:spPr>
          <a:xfrm flipV="1">
            <a:off x="3503170" y="2990369"/>
            <a:ext cx="7407" cy="403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579</Words>
  <Application>Microsoft Office PowerPoint</Application>
  <PresentationFormat>On-screen Show (4:3)</PresentationFormat>
  <Paragraphs>178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</cp:lastModifiedBy>
  <cp:revision>36</cp:revision>
  <dcterms:created xsi:type="dcterms:W3CDTF">2013-05-05T07:33:59Z</dcterms:created>
  <dcterms:modified xsi:type="dcterms:W3CDTF">2013-05-07T04:08:17Z</dcterms:modified>
</cp:coreProperties>
</file>