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74" autoAdjust="0"/>
    <p:restoredTop sz="94650" autoAdjust="0"/>
  </p:normalViewPr>
  <p:slideViewPr>
    <p:cSldViewPr snapToGrid="0">
      <p:cViewPr varScale="1">
        <p:scale>
          <a:sx n="100" d="100"/>
          <a:sy n="100" d="100"/>
        </p:scale>
        <p:origin x="102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805DC-B188-488F-A582-C71FB55C6A8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5EB1-031A-44EF-954D-153A3955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5EB1-031A-44EF-954D-153A3955F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55FE-5622-4E8E-81EE-629C90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6E21-DB6F-45E3-B993-74CDEA13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5CB3-0951-49C2-A962-E69406BA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708D-5D40-4732-8E65-71D36C92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1D93-D07E-4021-97D1-EF087663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A8A4-CD35-41DD-93D8-74A4A907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BD6E8-AF90-4C3B-898C-89128F51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6F4C-904E-4F98-9411-AE5C1F3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DB25-C4E2-4B9A-97FC-FD61C77A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A5B8-9B90-40F6-8947-C27E1FB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DD61C-0DB4-40B7-A3AB-F3F8C14D9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8C393-59A9-44EE-B818-860E1FA7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877F-C920-4FFB-921A-7A15D3A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87FA-46E9-4D67-AC5D-D8C552C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CACA-2723-4834-A15A-3234F91A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F11A-DCB6-47D3-8B3E-141954AB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2BBC-30D9-47AB-BD64-C7B2B93A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DFE4-815E-4FBE-952C-DDF11304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FCAA-A879-4992-8A54-7185FD6F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5ACF-D546-4727-9DAD-0136607D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4F6C-3177-4D6D-B6B8-AD7F6978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12816-F49A-448A-8A6A-BA3B8A92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6862-1EF2-4858-8CA6-B2510556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F10D-1953-4755-AB21-F63BFFF5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396-7FF5-497C-A873-31E14392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AD0-5B1B-4783-8F72-F46460C9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9683-44D9-4314-9E17-AD216EA21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5C0E-BE0C-4E08-ACCA-D17733CA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B3DE-FCA2-41A5-A62D-7D2D5FCE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B514-626F-4931-867F-CE0BC2A2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9B35-4022-430C-BD05-6839E55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29BA-F42B-4CC1-BE48-7A907A24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30A8-5191-4F1D-A992-6898B852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A728-A69C-4153-8CCF-A7D78DBB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ECCD0-A255-4755-99E7-1EDD4A621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3195-CF7F-4BE7-B45A-49997D1E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E7CC8-06FB-4060-A2CF-AFD59ED5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22536-2D14-4507-86F7-4B260D11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45F85-33CD-4A53-A09D-5C6C48D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FDF5-0C56-4924-980C-8F45551C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8F45B-022D-4E0F-B77D-DFF6DA9E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8127-5014-41DC-90D4-2DA130F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0F8E5-4E83-475D-AFB8-0B32CE6D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21061-D51F-4D3A-AAD7-566C302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43C9B-3DA5-4070-A912-5C6FF22F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9A27-68CF-4D8F-84B0-383B39D1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1D77-EE11-443B-A1B6-8E68A8A4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5CCC-9D8E-4AD8-98D7-3A30FAA4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6481-282B-473F-86A0-CF056ADB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26B6-8B09-461D-BB8E-B14F0826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4F2C-F609-4293-93F8-F748E8B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C022-6E74-4EEE-9359-E6AC7FD3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4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0216-0C91-46D9-837E-E5CC2BFB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43FBD-EEFB-43DA-A68F-29550F23E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EF050-725D-4CB1-89AD-DF3F7C93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250A-70EB-4015-8B9F-F24EA31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FE72-AE51-4FA4-80E1-A2244E6B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67D5-BD19-441F-9B01-4EDCE051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EC390-6DEF-403F-AB30-452A2782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BDE91-9398-4D7B-A4F9-975CC5EC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D1F3-5108-414C-AB57-2331632C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7EDD-C699-4B42-8425-75C97853D9F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357F-959D-4932-8E25-53DF67EF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3634-39BB-4475-A1E4-690C2D49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059D-AC4D-4CB2-9A1D-9C8B6FBC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riting on a chalkboard&#10;&#10;Description automatically generated">
            <a:extLst>
              <a:ext uri="{FF2B5EF4-FFF2-40B4-BE49-F238E27FC236}">
                <a16:creationId xmlns:a16="http://schemas.microsoft.com/office/drawing/2014/main" id="{46044F17-DC12-4DF5-978A-68FAA207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9091" r="209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FCC7-C78F-43F4-A053-B1D51A9BE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DS5010 </a:t>
            </a:r>
            <a:r>
              <a:rPr lang="en-US" sz="6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Codewalk</a:t>
            </a:r>
            <a:br>
              <a:rPr lang="en-US" sz="4800" b="0" i="0" dirty="0">
                <a:effectLst/>
                <a:latin typeface="Lato Extended"/>
              </a:rPr>
            </a:br>
            <a:br>
              <a:rPr lang="en-US" sz="4800" b="0" i="0" dirty="0">
                <a:effectLst/>
                <a:latin typeface="Lato Extended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A0D4-5EF9-41BD-81B3-FE9FAE7F7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676872"/>
            <a:ext cx="4023359" cy="1683326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Naseem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Alfaqeh</a:t>
            </a: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Hongyan Yang, </a:t>
            </a:r>
          </a:p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Evan Chan</a:t>
            </a:r>
          </a:p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18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B973-25CE-4186-AEA2-710D8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package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301F-33D3-467C-93BF-FF053129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1" y="1773816"/>
            <a:ext cx="10178988" cy="3985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and format user's inputs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all CONNECTED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sub_graphs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Find all Cycles in a connected 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the Shortest Path between two nodes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991D1F8-51D0-4DBC-B8EE-834B88C0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50" y="2746416"/>
            <a:ext cx="4108804" cy="16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and format user's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939497"/>
            <a:ext cx="10761617" cy="447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['Ab', 'ca',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Should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edges and lens not one on one.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= Graph(edges,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['Ab', 'ca',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'AC']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1]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Should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"conflict lens input for edge AC"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= Graph(edges,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004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and format user's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989947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['Ab', 'ca', '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'AC']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2]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Graph instance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= Graph(edges,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graph.get_edges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# Should return ['AB', 'AC', 'BC']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graph.get_edge_lens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# Should return [1, 2, 3]</a:t>
            </a:r>
          </a:p>
        </p:txBody>
      </p:sp>
    </p:spTree>
    <p:extLst>
      <p:ext uri="{BB962C8B-B14F-4D97-AF65-F5344CB8AC3E}">
        <p14:creationId xmlns:p14="http://schemas.microsoft.com/office/powerpoint/2010/main" val="234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Find all CONNECTED sub_graphs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54816"/>
            <a:ext cx="7326086" cy="500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['AB', 'AC', 'BC', 'DE', 'EF', 'FG', 'DG']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2, 2, 1, 1, 1, 1]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Reset .edges and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graph.set_edges_and_lens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Should return two sets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sub_graphs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graph.get_connected_subgraphs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696F0E-593D-46EA-A13A-A3EB684F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2" y="2592710"/>
            <a:ext cx="4626035" cy="34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Find all Cycles in a connected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81" y="2027261"/>
            <a:ext cx="7336558" cy="457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= ['AC', 'AD', 'BC', 'BD', 'BE', 'CE', 'EF', 'BF', 'AG']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2, 2, 2, 1, 2, 1, 1, 1]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Reset .edges and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graph.set_edges_and_lens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(edges,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edge_lens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Should return a dictionary with key as the size of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cycle and value as a list of same-size cycles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graph.cycles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FEFCC20-0B19-4B68-8A1C-CB979F492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39" y="2027261"/>
            <a:ext cx="3465656" cy="41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the Shortest Path between two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2191807"/>
            <a:ext cx="748030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start and end nodes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("A", "F")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Should return a list consisting all shortest paths,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and return the shortest length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graph.get_shortest_path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F75D956-44CD-4620-A039-C1197D27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80" y="1523072"/>
            <a:ext cx="4109124" cy="49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writing on a chalkboard&#10;&#10;Description automatically generated">
            <a:extLst>
              <a:ext uri="{FF2B5EF4-FFF2-40B4-BE49-F238E27FC236}">
                <a16:creationId xmlns:a16="http://schemas.microsoft.com/office/drawing/2014/main" id="{C19A1D2B-2770-44AC-85DC-A4E84A498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9091" r="209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53E-0502-4448-9119-24EEE13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F66-A720-4E35-9C47-0CBB280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to cut a graph into groups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related to tree graph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2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495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 Extended</vt:lpstr>
      <vt:lpstr>Arial</vt:lpstr>
      <vt:lpstr>Calibri</vt:lpstr>
      <vt:lpstr>Calibri Light</vt:lpstr>
      <vt:lpstr>Times New Roman</vt:lpstr>
      <vt:lpstr>Office Theme</vt:lpstr>
      <vt:lpstr>DS5010 Codewalk  </vt:lpstr>
      <vt:lpstr>Purpose of package Graph</vt:lpstr>
      <vt:lpstr>1. Check and format user's inputs</vt:lpstr>
      <vt:lpstr>1. Check and format user's inputs</vt:lpstr>
      <vt:lpstr>2. Find all CONNECTED sub_graphs</vt:lpstr>
      <vt:lpstr>3. Find all Cycles in a connected graph</vt:lpstr>
      <vt:lpstr>4. Find the Shortest Path between two nodes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DS5010 Codewalk  </dc:title>
  <dc:creator>fonzieyang@outlook.com</dc:creator>
  <cp:lastModifiedBy>fonzieyang@outlook.com</cp:lastModifiedBy>
  <cp:revision>2</cp:revision>
  <dcterms:created xsi:type="dcterms:W3CDTF">2022-04-19T17:43:54Z</dcterms:created>
  <dcterms:modified xsi:type="dcterms:W3CDTF">2022-04-19T18:45:04Z</dcterms:modified>
</cp:coreProperties>
</file>