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EEDD-4F1E-4593-B02D-CF79F8C18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E05BA-0E22-4035-9C55-E95506DFA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454A3-E7C4-4D76-A3DA-99BA4E4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5902-D376-4E1C-AE00-D134FC2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1DA9-F7F9-4CB5-B71E-858910D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341B5-0FA9-4A63-B2EC-4C81F23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4233A-B193-4837-AAD3-E81CC5B0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30269-FD85-4ECD-91A9-BD8740CE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5CA2F-8534-4753-B6BE-D4EBD67A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993EC-6AAC-4E7A-9E72-57F656CD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DBDBB-D8D4-4851-B8D4-0C590C56F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D1B57-4930-4EF4-A287-402773CF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ABDD1-8063-46A4-9B32-89A58A5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60FCF-11AA-405C-AD6B-1263CBE8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EF400-1EDA-4929-BE06-68D2AF02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7AB4-9FC1-4FD2-8691-E59A3DD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03381-FCF6-4948-A425-D88BEF4F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8751-6AEB-41A6-BC02-F1B32E4B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ECBFA-E76F-47A6-A7B1-8AD71DAB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DB3BE-3BFD-41AD-9AB0-0AA52481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BA57E-56F2-40F8-B4DB-2B9E22F7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E285B-6C2F-4B50-B6AA-A577CC9E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30F8F-115D-42DE-8F3C-4D70CFF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5B015-AC66-4B99-A485-783E4864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FE0BE-8DED-48BA-8106-5E42306D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5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0D66-3EC1-40FA-8699-618D975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A4F8E-85B3-4159-AED8-ED16B5EBB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D9062-2F42-40CF-8E06-D99F562A5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F1E60-F4E4-4400-A1E4-19BBE1B7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29832-FDFC-4C8D-BFB3-48CC12C0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CB6BF-FCB7-4CF5-8734-6BCF49D5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41A66-C286-4411-AE79-EA75288B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FBBF0-CADF-44D5-8453-91E0A144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AF92C-52FE-4E40-98DE-31FC9AF5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E5751F-F855-418D-A454-391A757D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CB6EBF-4169-4CBB-A400-E0FBD613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C34117-22E6-4DB5-B782-99612E96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8469C-1172-4FD3-849A-498EA5A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4BBD1A-DA9B-4F36-919D-B0660D1D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6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097FA-8EAB-4818-99ED-6654D6A8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404AC-1EEE-4951-96A8-789FC5BC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E1013-36C2-4731-A406-D4D1F528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0787B-39A1-4135-BCDF-8B3718BE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C68AB2-DF05-48B6-9A1D-398DCE5A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7EA6B2-1495-448C-A14C-011D4CF0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F8AFD-96B2-46CC-8667-C0C6628D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3994D-E4B8-4096-AE33-C8CB55DB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50236-0632-4354-8175-33C016B5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C1868-647D-4953-9A03-6AF4EEAD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58B46-D37F-41F4-809C-F785E1B3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0BDA8-65A6-4820-8A04-02056283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07969-9459-4787-B669-95167E2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56A3-9B28-49A2-9EBC-AE32E222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63577-2C94-4264-888B-430F255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093E-F418-4621-82EB-96B8FA46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4B71C-B2BB-4BC7-A029-D399B36E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60BF7-2298-4A74-8781-976F442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6CAF3-A1EF-4F0D-A6C2-01C3CBDF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0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81B9B-4477-45F1-9AC0-CC1AE754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D81C5-A641-4ACD-942C-4D471CA4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C1BB6-6725-4F89-982D-E997F0EAE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2A6D-0A75-44A1-9509-3AD9F1C91B96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FA3C0-A1E8-4258-8ADB-88281B3B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21D1A-EBDA-4313-A8A4-0E330664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7DA4-FAF3-486D-9460-FA4CF16C1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4C852-F0DE-4258-BF7D-9777EF7A3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코딩테스트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DB0638-C4C1-4BBC-8599-FA7FB7FB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코테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183C-66FC-41B7-859B-7A26FD3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삼성 유형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ECF53-AB2E-4F62-B5C9-74DC5B80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시뮬레이션</a:t>
            </a:r>
            <a:endParaRPr lang="en-US" altLang="ko-KR" dirty="0"/>
          </a:p>
          <a:p>
            <a:r>
              <a:rPr lang="en-US" altLang="ko-KR" dirty="0"/>
              <a:t>DP</a:t>
            </a:r>
          </a:p>
          <a:p>
            <a:r>
              <a:rPr lang="en-US" altLang="ko-KR" dirty="0"/>
              <a:t>DFS</a:t>
            </a:r>
          </a:p>
          <a:p>
            <a:r>
              <a:rPr lang="en-US" altLang="ko-KR" dirty="0"/>
              <a:t>BFS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1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A9B9C-8DE3-423B-9BDD-E7BDD29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5BABD-C66A-4F36-AAA6-99782981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/>
              <a:t>BFS </a:t>
            </a:r>
          </a:p>
          <a:p>
            <a:r>
              <a:rPr lang="en-US" altLang="ko-KR" dirty="0"/>
              <a:t>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0293C-793D-4C9B-B459-CAF6EFA2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준비해야할 것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22EAB-17B5-4C89-8367-3FD92433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621"/>
            <a:ext cx="10515600" cy="4351338"/>
          </a:xfrm>
        </p:spPr>
        <p:txBody>
          <a:bodyPr/>
          <a:lstStyle/>
          <a:p>
            <a:r>
              <a:rPr lang="ko-KR" altLang="en-US" dirty="0" err="1"/>
              <a:t>그리디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/>
              <a:t>BFS</a:t>
            </a:r>
          </a:p>
          <a:p>
            <a:r>
              <a:rPr lang="en-US" altLang="ko-KR" dirty="0"/>
              <a:t>DP</a:t>
            </a:r>
          </a:p>
          <a:p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01919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07CEC7-291F-417D-B0EF-DA047C511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81029"/>
              </p:ext>
            </p:extLst>
          </p:nvPr>
        </p:nvGraphicFramePr>
        <p:xfrm>
          <a:off x="547820" y="1426128"/>
          <a:ext cx="11096360" cy="488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3417014305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929901671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2874396637"/>
                    </a:ext>
                  </a:extLst>
                </a:gridCol>
                <a:gridCol w="1008760">
                  <a:extLst>
                    <a:ext uri="{9D8B030D-6E8A-4147-A177-3AD203B41FA5}">
                      <a16:colId xmlns:a16="http://schemas.microsoft.com/office/drawing/2014/main" val="1227828856"/>
                    </a:ext>
                  </a:extLst>
                </a:gridCol>
              </a:tblGrid>
              <a:tr h="353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`</a:t>
                      </a:r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코딩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21.1.15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그리디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E9E9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E9E9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DFS(50)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BFS(50)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47733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DP(50)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89161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8086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시뮬레이션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0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1FFEFF-B728-42AC-9078-B7EB03B2B641}"/>
              </a:ext>
            </a:extLst>
          </p:cNvPr>
          <p:cNvSpPr txBox="1"/>
          <p:nvPr/>
        </p:nvSpPr>
        <p:spPr>
          <a:xfrm>
            <a:off x="2197915" y="404915"/>
            <a:ext cx="85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삼성</a:t>
            </a:r>
            <a:r>
              <a:rPr lang="en-US" altLang="ko-KR" dirty="0"/>
              <a:t>, </a:t>
            </a:r>
            <a:r>
              <a:rPr lang="ko-KR" altLang="en-US" dirty="0"/>
              <a:t>카카오 </a:t>
            </a:r>
            <a:r>
              <a:rPr lang="ko-KR" altLang="en-US" dirty="0" err="1"/>
              <a:t>코테</a:t>
            </a:r>
            <a:r>
              <a:rPr lang="ko-KR" altLang="en-US" dirty="0"/>
              <a:t> 합격이 가능할 정도의 실력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19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알고리즘 코딩테스트 계획</vt:lpstr>
      <vt:lpstr>삼성 유형 </vt:lpstr>
      <vt:lpstr>네이버, 카카오</vt:lpstr>
      <vt:lpstr>준비해야할 것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코딩테스트 계획</dc:title>
  <dc:creator>홍영주</dc:creator>
  <cp:lastModifiedBy>홍영주</cp:lastModifiedBy>
  <cp:revision>7</cp:revision>
  <dcterms:created xsi:type="dcterms:W3CDTF">2021-01-14T14:48:09Z</dcterms:created>
  <dcterms:modified xsi:type="dcterms:W3CDTF">2021-01-20T03:59:37Z</dcterms:modified>
</cp:coreProperties>
</file>