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28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verage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Oswa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2a4b1109_2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592a4b1109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92a4b1109_2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592a4b1109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92a4b1109_2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592a4b1109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2a4b1109_2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592a4b1109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92a4b1109_2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592a4b1109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92a4b1109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592a4b1109_2_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92f3ca29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92f3ca29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92a4b1109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592a4b1109_2_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92f3ca29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92f3ca29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92a4b1109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592a4b1109_2_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hasCustomPrompt="1" type="title"/>
          </p:nvPr>
        </p:nvSpPr>
        <p:spPr>
          <a:xfrm>
            <a:off x="311700" y="1255275"/>
            <a:ext cx="8520600" cy="18906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3228425"/>
            <a:ext cx="8520600" cy="13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90250" y="4681010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90250" y="4681010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671250" y="2141250"/>
            <a:ext cx="7852200" cy="861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90250" y="4681010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7"/>
          <p:cNvGrpSpPr/>
          <p:nvPr/>
        </p:nvGrpSpPr>
        <p:grpSpPr>
          <a:xfrm>
            <a:off x="4350279" y="2855378"/>
            <a:ext cx="443589" cy="105632"/>
            <a:chOff x="4137525" y="2915950"/>
            <a:chExt cx="869100" cy="207000"/>
          </a:xfrm>
        </p:grpSpPr>
        <p:sp>
          <p:nvSpPr>
            <p:cNvPr id="67" name="Google Shape;67;p17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7"/>
          <p:cNvSpPr txBox="1"/>
          <p:nvPr>
            <p:ph type="ctrTitle"/>
          </p:nvPr>
        </p:nvSpPr>
        <p:spPr>
          <a:xfrm>
            <a:off x="671258" y="990800"/>
            <a:ext cx="7801500" cy="173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671250" y="3174876"/>
            <a:ext cx="7801500" cy="792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90250" y="4681010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90250" y="4681010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10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311700" y="555600"/>
            <a:ext cx="2808000" cy="7557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311700" y="1389600"/>
            <a:ext cx="2808000" cy="3179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90250" y="4681010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490250" y="526350"/>
            <a:ext cx="6227100" cy="409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90250" y="4681010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2"/>
          <p:cNvSpPr txBox="1"/>
          <p:nvPr>
            <p:ph type="title"/>
          </p:nvPr>
        </p:nvSpPr>
        <p:spPr>
          <a:xfrm>
            <a:off x="265500" y="1081400"/>
            <a:ext cx="4045200" cy="17102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2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2" type="body"/>
          </p:nvPr>
        </p:nvSpPr>
        <p:spPr>
          <a:xfrm>
            <a:off x="4939500" y="724200"/>
            <a:ext cx="3837000" cy="369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490250" y="4681010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4230575"/>
            <a:ext cx="5998800" cy="60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10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10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10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aoml.noaa.gov/hrd/data_sub/hurr.html" TargetMode="External"/><Relationship Id="rId4" Type="http://schemas.openxmlformats.org/officeDocument/2006/relationships/hyperlink" Target="https://coast.noaa.gov/states/fast-facts/hurricane-costs.html" TargetMode="External"/><Relationship Id="rId5" Type="http://schemas.openxmlformats.org/officeDocument/2006/relationships/hyperlink" Target="https://www.iii.org/fact-statistic/facts-statistics-hurrican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311700" y="663678"/>
            <a:ext cx="8520600" cy="24822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5400"/>
              <a:t>A Historical Look At Climate Change Impact Upon Atlantic Hurricanes</a:t>
            </a:r>
            <a:endParaRPr sz="5400"/>
          </a:p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311700" y="3228425"/>
            <a:ext cx="8520600" cy="13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By Hongyu Zhu, Cyrus Chen, and Noah Manning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435276" y="415688"/>
            <a:ext cx="7852200" cy="861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62" name="Google Shape;162;p34"/>
          <p:cNvSpPr txBox="1"/>
          <p:nvPr>
            <p:ph idx="4294967295" type="subTitle"/>
          </p:nvPr>
        </p:nvSpPr>
        <p:spPr>
          <a:xfrm>
            <a:off x="1001202" y="2216752"/>
            <a:ext cx="6858000" cy="19109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[</a:t>
            </a:r>
            <a:r>
              <a:rPr b="1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1] </a:t>
            </a:r>
            <a:r>
              <a:rPr b="0" i="0" lang="en" sz="1800" u="sng" cap="none" strike="noStrike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http://www.aoml.noaa.gov/hrd/data_sub/hurr.html</a:t>
            </a:r>
            <a:endParaRPr b="1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[2]</a:t>
            </a:r>
            <a:r>
              <a:rPr b="1" i="0" lang="en" sz="1800" u="sng" cap="none" strike="noStrike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https://coast.noaa.gov/states/fast-facts/hurricane-costs.html</a:t>
            </a:r>
            <a:endParaRPr b="1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rPr b="1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[3]</a:t>
            </a:r>
            <a:r>
              <a:rPr b="1" i="0" lang="en" sz="1800" u="sng" cap="none" strike="noStrike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5"/>
              </a:rPr>
              <a:t>https://www.iii.org/fact-statistic/facts-statistics-hurricanes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252707" y="194302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/>
              <a:t>Welcome</a:t>
            </a:r>
            <a:endParaRPr sz="4000"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544082" y="833284"/>
            <a:ext cx="7688700" cy="3871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800"/>
              <a:t>Everyone has heard of the existence of climate changes </a:t>
            </a:r>
            <a:r>
              <a:rPr lang="en" sz="2800"/>
              <a:t>affected</a:t>
            </a:r>
            <a:r>
              <a:rPr lang="en" sz="2800"/>
              <a:t> by global warming on the news. But do you know how climate change impacts Hurricanes ? </a:t>
            </a:r>
            <a:endParaRPr sz="28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800"/>
              <a:t>Our goal is to show how hurricanes changed overtime. In order to help people be aware of how the climate change is </a:t>
            </a:r>
            <a:r>
              <a:rPr lang="en" sz="2800"/>
              <a:t>affecting</a:t>
            </a:r>
            <a:r>
              <a:rPr lang="en" sz="2800"/>
              <a:t> our world through hurricanes.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203545" y="1927238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8000"/>
              <a:t>How it works</a:t>
            </a:r>
            <a:endParaRPr sz="8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214902" y="103004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 Story to Share</a:t>
            </a:r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98406"/>
            <a:ext cx="4601497" cy="3145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1497" y="0"/>
            <a:ext cx="4542503" cy="270687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0" y="553934"/>
            <a:ext cx="4444707" cy="1739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you read the news frequently, you must know there are many hurricanes happening each year. And there are some major hurricanes that brought huge damage to our society. </a:t>
            </a:r>
            <a:endParaRPr sz="15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</p:txBody>
      </p:sp>
      <p:sp>
        <p:nvSpPr>
          <p:cNvPr id="125" name="Google Shape;125;p28"/>
          <p:cNvSpPr txBox="1"/>
          <p:nvPr/>
        </p:nvSpPr>
        <p:spPr>
          <a:xfrm>
            <a:off x="4517898" y="2706882"/>
            <a:ext cx="47097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b="0" i="0" lang="en" sz="15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One of the craziest hurricanes is the hurricane </a:t>
            </a:r>
            <a:r>
              <a:rPr b="0" i="0" lang="en" sz="1500" u="none" cap="none" strike="noStrike">
                <a:solidFill>
                  <a:srgbClr val="FF3300"/>
                </a:solidFill>
                <a:latin typeface="Average"/>
                <a:ea typeface="Average"/>
                <a:cs typeface="Average"/>
                <a:sym typeface="Average"/>
              </a:rPr>
              <a:t>Ivan</a:t>
            </a:r>
            <a:r>
              <a:rPr b="0" i="0" lang="en" sz="15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happened back in 2004. 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b="0" i="0" lang="en" sz="15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This category 5 hurricane left </a:t>
            </a:r>
            <a:r>
              <a:rPr b="0" i="0" lang="en" sz="1500" u="none" cap="none" strike="noStrike">
                <a:solidFill>
                  <a:srgbClr val="FF3300"/>
                </a:solidFill>
                <a:latin typeface="Average"/>
                <a:ea typeface="Average"/>
                <a:cs typeface="Average"/>
                <a:sym typeface="Average"/>
              </a:rPr>
              <a:t>54 fatalities </a:t>
            </a:r>
            <a:r>
              <a:rPr b="0" i="0" lang="en" sz="15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and </a:t>
            </a:r>
            <a:r>
              <a:rPr b="0" i="0" lang="en" sz="1500" u="none" cap="none" strike="noStrike">
                <a:solidFill>
                  <a:srgbClr val="FF3300"/>
                </a:solidFill>
                <a:latin typeface="Average"/>
                <a:ea typeface="Average"/>
                <a:cs typeface="Average"/>
                <a:sym typeface="Average"/>
              </a:rPr>
              <a:t>$20.5 billion </a:t>
            </a:r>
            <a:r>
              <a:rPr b="0" i="0" lang="en" sz="15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 damage throughout the US. And thousands of other houses were damaged or destroyed in many counties. Ivan produced a record tornado outbreak, with at least </a:t>
            </a:r>
            <a:r>
              <a:rPr b="0" i="0" lang="en" sz="1500" u="none" cap="none" strike="noStrike">
                <a:solidFill>
                  <a:srgbClr val="FF3300"/>
                </a:solidFill>
                <a:latin typeface="Average"/>
                <a:ea typeface="Average"/>
                <a:cs typeface="Average"/>
                <a:sym typeface="Average"/>
              </a:rPr>
              <a:t>119 twisters </a:t>
            </a:r>
            <a:r>
              <a:rPr b="0" i="0" lang="en" sz="15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spawned collectively in nine states. </a:t>
            </a:r>
            <a:endParaRPr b="0" i="0" sz="15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t/>
            </a:r>
            <a:endParaRPr b="0" i="0" sz="15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There are way more crazier Hurricanes!!</a:t>
            </a:r>
            <a:endParaRPr/>
          </a:p>
        </p:txBody>
      </p:sp>
      <p:pic>
        <p:nvPicPr>
          <p:cNvPr id="131" name="Google Shape;1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566" y="1219524"/>
            <a:ext cx="2802141" cy="347851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4028447" y="1312912"/>
            <a:ext cx="4535700" cy="2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you can see from the left table, Ivan is not even the most deadly hurricane ever happened to us.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more destructive hurricanes happened in recent years.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might think only south area like Florida </a:t>
            </a:r>
            <a:r>
              <a:rPr lang="en"/>
              <a:t>get</a:t>
            </a:r>
            <a:r>
              <a:rPr lang="en"/>
              <a:t> </a:t>
            </a:r>
            <a:r>
              <a:rPr lang="en"/>
              <a:t>affected</a:t>
            </a:r>
            <a:r>
              <a:rPr lang="en"/>
              <a:t>. But many of them went further in land in recent years.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travel to coast, be aware of the hurricane season!!!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210825" y="68500"/>
            <a:ext cx="10128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2005</a:t>
            </a:r>
            <a:endParaRPr/>
          </a:p>
        </p:txBody>
      </p:sp>
      <p:pic>
        <p:nvPicPr>
          <p:cNvPr id="138" name="Google Shape;1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625" y="39650"/>
            <a:ext cx="7915951" cy="506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/>
              <a:t>A Little Challenge for </a:t>
            </a:r>
            <a:r>
              <a:rPr lang="en" sz="4000"/>
              <a:t>Y'all</a:t>
            </a:r>
            <a:endParaRPr sz="4000"/>
          </a:p>
        </p:txBody>
      </p:sp>
      <p:sp>
        <p:nvSpPr>
          <p:cNvPr id="144" name="Google Shape;144;p31"/>
          <p:cNvSpPr txBox="1"/>
          <p:nvPr/>
        </p:nvSpPr>
        <p:spPr>
          <a:xfrm>
            <a:off x="311700" y="1488473"/>
            <a:ext cx="8520600" cy="23829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-Can you find in which years did hurricane increase significantly after 2000?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-Would you be able to identify some major hurricanes through their tracks?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Hurricanes went inland</a:t>
            </a:r>
            <a:endParaRPr/>
          </a:p>
        </p:txBody>
      </p:sp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1900 Galveston hurricane 1915 New Orleans hurricane 1928 Okeechobee hurricane 1929 Bahamas hurricane 1935 Labor Day hurricane The 1949 Florida hurricane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1961 Hurricane Carla 1971 Hurricane </a:t>
            </a:r>
            <a:r>
              <a:rPr lang="en"/>
              <a:t>Edith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1979 Hurricane David </a:t>
            </a:r>
            <a:r>
              <a:rPr lang="en"/>
              <a:t>(5) </a:t>
            </a:r>
            <a:r>
              <a:rPr lang="en"/>
              <a:t>1979 Hurricane Frederic (4)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1988 Hurricane Gilbert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1989 Hurricane Hugo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1992 Hurricane Andrew 1995 Hurricane Opal 1998 Hurricane Mitch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2004 Hurricane Ivan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2005 all 4 of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 Hurricane Harvey 2017 Hurricane Irma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6000"/>
              <a:t>Contributions:</a:t>
            </a:r>
            <a:endParaRPr sz="6000"/>
          </a:p>
        </p:txBody>
      </p:sp>
      <p:sp>
        <p:nvSpPr>
          <p:cNvPr id="156" name="Google Shape;156;p33"/>
          <p:cNvSpPr txBox="1"/>
          <p:nvPr>
            <p:ph idx="1" type="body"/>
          </p:nvPr>
        </p:nvSpPr>
        <p:spPr>
          <a:xfrm>
            <a:off x="311700" y="1762432"/>
            <a:ext cx="8520600" cy="2806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600"/>
              <a:t>Code -- Cyrus and Hongyu </a:t>
            </a:r>
            <a:endParaRPr/>
          </a:p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600"/>
              <a:t>Slide – Hongyu and Cyrus</a:t>
            </a:r>
            <a:endParaRPr/>
          </a:p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600"/>
              <a:t>Poster -- Noah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