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39319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238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iSamRng7UNpSk8ZnFylPJQ7AHf0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Caldararu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00"/>
    <a:srgbClr val="FFD700"/>
    <a:srgbClr val="FFD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2"/>
    <p:restoredTop sz="94648"/>
  </p:normalViewPr>
  <p:slideViewPr>
    <p:cSldViewPr snapToGrid="0">
      <p:cViewPr varScale="1">
        <p:scale>
          <a:sx n="24" d="100"/>
          <a:sy n="24" d="100"/>
        </p:scale>
        <p:origin x="1816" y="240"/>
      </p:cViewPr>
      <p:guideLst>
        <p:guide orient="horz" pos="10368"/>
        <p:guide pos="123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15" Type="http://schemas.openxmlformats.org/officeDocument/2006/relationships/commentAuthors" Target="commentAuthors.xml"/><Relationship Id="rId19" Type="http://schemas.openxmlformats.org/officeDocument/2006/relationships/tableStyles" Target="tableStyles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85913" y="1143000"/>
            <a:ext cx="36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879a1fdd1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g21879a1fdd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85913" y="1143000"/>
            <a:ext cx="36861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218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948940" y="5387342"/>
            <a:ext cx="33421200" cy="114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4914900" y="17289782"/>
            <a:ext cx="29489400" cy="79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/>
            </a:lvl1pPr>
            <a:lvl2pPr lvl="1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2pPr>
            <a:lvl3pPr lvl="2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/>
            </a:lvl3pPr>
            <a:lvl4pPr lvl="3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4pPr>
            <a:lvl5pPr lvl="4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5pPr>
            <a:lvl6pPr lvl="5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6pPr>
            <a:lvl7pPr lvl="6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7pPr>
            <a:lvl8pPr lvl="7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8pPr>
            <a:lvl9pPr lvl="8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18428507" y="11461800"/>
            <a:ext cx="27896700" cy="84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226364" y="3229350"/>
            <a:ext cx="27896700" cy="24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2682718" y="8206749"/>
            <a:ext cx="33912900" cy="13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2682718" y="22029429"/>
            <a:ext cx="339129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 sz="9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8640"/>
              <a:buNone/>
              <a:defRPr sz="864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2703195" y="1752607"/>
            <a:ext cx="3391290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2703195" y="8763000"/>
            <a:ext cx="167106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19905345" y="8763000"/>
            <a:ext cx="167106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2708316" y="1752607"/>
            <a:ext cx="3391290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2708321" y="8069582"/>
            <a:ext cx="16633800" cy="3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2708321" y="12024360"/>
            <a:ext cx="16633800" cy="176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19905347" y="8069582"/>
            <a:ext cx="16715700" cy="3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19905347" y="12024360"/>
            <a:ext cx="16715700" cy="176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2703195" y="1752607"/>
            <a:ext cx="3391290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2708316" y="2194560"/>
            <a:ext cx="12681600" cy="76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6715781" y="4739647"/>
            <a:ext cx="19905300" cy="233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120396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5360"/>
              <a:buChar char="•"/>
              <a:defRPr sz="15360"/>
            </a:lvl1pPr>
            <a:lvl2pPr marL="914400" lvl="1" indent="-108204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440"/>
              <a:buChar char="•"/>
              <a:defRPr sz="13439"/>
            </a:lvl2pPr>
            <a:lvl3pPr marL="1371600" lvl="2" indent="-96012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11520"/>
            </a:lvl3pPr>
            <a:lvl4pPr marL="1828800" lvl="3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4pPr>
            <a:lvl5pPr marL="2286000" lvl="4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5pPr>
            <a:lvl6pPr marL="2743200" lvl="5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marL="3200400" lvl="6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marL="3657600" lvl="7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marL="4114800" lvl="8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2708316" y="9875520"/>
            <a:ext cx="12681600" cy="18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2708316" y="2194560"/>
            <a:ext cx="12681600" cy="76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16715781" y="4739647"/>
            <a:ext cx="19905300" cy="233934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2708316" y="9875520"/>
            <a:ext cx="12681600" cy="18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2703195" y="1752607"/>
            <a:ext cx="3391290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9216405" y="2249700"/>
            <a:ext cx="20886300" cy="339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703195" y="1752607"/>
            <a:ext cx="3391290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Calibri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703195" y="8763000"/>
            <a:ext cx="339129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1082040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6012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382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7724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>
            <a:extLst>
              <a:ext uri="{FF2B5EF4-FFF2-40B4-BE49-F238E27FC236}">
                <a16:creationId xmlns:a16="http://schemas.microsoft.com/office/drawing/2014/main" id="{21B4DBA3-0C68-F76E-AFBD-71CCD2E3404D}"/>
              </a:ext>
            </a:extLst>
          </p:cNvPr>
          <p:cNvSpPr/>
          <p:nvPr/>
        </p:nvSpPr>
        <p:spPr>
          <a:xfrm>
            <a:off x="1" y="17344"/>
            <a:ext cx="39319200" cy="39162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Google Shape;99;g21879a1fdd1_1_0"/>
          <p:cNvSpPr txBox="1"/>
          <p:nvPr/>
        </p:nvSpPr>
        <p:spPr>
          <a:xfrm>
            <a:off x="6406226" y="369405"/>
            <a:ext cx="28280799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Title</a:t>
            </a:r>
            <a:endParaRPr lang="en-US" dirty="0">
              <a:latin typeface="+mj-lt"/>
            </a:endParaRPr>
          </a:p>
        </p:txBody>
      </p:sp>
      <p:sp>
        <p:nvSpPr>
          <p:cNvPr id="100" name="Google Shape;100;g21879a1fdd1_1_0"/>
          <p:cNvSpPr txBox="1"/>
          <p:nvPr/>
        </p:nvSpPr>
        <p:spPr>
          <a:xfrm>
            <a:off x="7747828" y="2953278"/>
            <a:ext cx="2523378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dk1"/>
                </a:solidFill>
              </a:rPr>
              <a:t>First Author, </a:t>
            </a:r>
            <a:r>
              <a:rPr lang="en-US" sz="4400" dirty="0">
                <a:solidFill>
                  <a:schemeClr val="dk1"/>
                </a:solidFill>
              </a:rPr>
              <a:t>Second Author, …, and Dan Negrut </a:t>
            </a:r>
            <a:endParaRPr sz="4400" dirty="0">
              <a:solidFill>
                <a:schemeClr val="dk1"/>
              </a:solidFill>
            </a:endParaRPr>
          </a:p>
        </p:txBody>
      </p:sp>
      <p:grpSp>
        <p:nvGrpSpPr>
          <p:cNvPr id="103" name="Google Shape;103;g21879a1fdd1_1_0"/>
          <p:cNvGrpSpPr/>
          <p:nvPr/>
        </p:nvGrpSpPr>
        <p:grpSpPr>
          <a:xfrm>
            <a:off x="320243" y="155585"/>
            <a:ext cx="5646002" cy="2265078"/>
            <a:chOff x="235079" y="502910"/>
            <a:chExt cx="5888746" cy="2151490"/>
          </a:xfrm>
          <a:noFill/>
        </p:grpSpPr>
        <p:sp>
          <p:nvSpPr>
            <p:cNvPr id="104" name="Google Shape;104;g21879a1fdd1_1_0"/>
            <p:cNvSpPr/>
            <p:nvPr/>
          </p:nvSpPr>
          <p:spPr>
            <a:xfrm>
              <a:off x="276225" y="647700"/>
              <a:ext cx="5847600" cy="2006700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5" name="Google Shape;105;g21879a1fdd1_1_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5079" y="502910"/>
              <a:ext cx="5439379" cy="1849390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106" name="Google Shape;106;g21879a1fdd1_1_0"/>
          <p:cNvSpPr txBox="1"/>
          <p:nvPr/>
        </p:nvSpPr>
        <p:spPr>
          <a:xfrm>
            <a:off x="359693" y="2454563"/>
            <a:ext cx="7069875" cy="131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First_author@wisc.edu</a:t>
            </a:r>
            <a:endParaRPr lang="en-US"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University of Wisconsin-Madison</a:t>
            </a:r>
            <a:endParaRPr dirty="0"/>
          </a:p>
        </p:txBody>
      </p:sp>
      <p:pic>
        <p:nvPicPr>
          <p:cNvPr id="130" name="Google Shape;102;g21879a1fdd1_1_0">
            <a:extLst>
              <a:ext uri="{FF2B5EF4-FFF2-40B4-BE49-F238E27FC236}">
                <a16:creationId xmlns:a16="http://schemas.microsoft.com/office/drawing/2014/main" id="{B4BB8307-51E3-AE19-BDA4-1D90137AE67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60925" b="6270"/>
          <a:stretch/>
        </p:blipFill>
        <p:spPr>
          <a:xfrm>
            <a:off x="34491519" y="2613980"/>
            <a:ext cx="4507438" cy="1153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01;g21879a1fdd1_1_0">
            <a:extLst>
              <a:ext uri="{FF2B5EF4-FFF2-40B4-BE49-F238E27FC236}">
                <a16:creationId xmlns:a16="http://schemas.microsoft.com/office/drawing/2014/main" id="{93054878-D2F2-2810-D73D-69051D3470B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038068" y="16364"/>
            <a:ext cx="3960889" cy="2460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528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8268</TotalTime>
  <Words>21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Conlain Kelly</dc:creator>
  <cp:lastModifiedBy>Khailanii Slaton</cp:lastModifiedBy>
  <cp:revision>73</cp:revision>
  <dcterms:created xsi:type="dcterms:W3CDTF">2017-04-23T21:38:40Z</dcterms:created>
  <dcterms:modified xsi:type="dcterms:W3CDTF">2025-08-29T22:12:25Z</dcterms:modified>
</cp:coreProperties>
</file>