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319200" cy="329184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SamRng7UNpSk8ZnFylPJQ7AHf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Caldarar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D700"/>
    <a:srgbClr val="FFD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/>
    <p:restoredTop sz="96158"/>
  </p:normalViewPr>
  <p:slideViewPr>
    <p:cSldViewPr snapToGrid="0">
      <p:cViewPr>
        <p:scale>
          <a:sx n="32" d="100"/>
          <a:sy n="32" d="100"/>
        </p:scale>
        <p:origin x="1928" y="136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14" Type="http://customschemas.google.com/relationships/presentationmetadata" Target="metadata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85913" y="1143000"/>
            <a:ext cx="36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9a1fdd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21879a1f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184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48940" y="5387342"/>
            <a:ext cx="334212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914900" y="17289782"/>
            <a:ext cx="294894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28507" y="11461800"/>
            <a:ext cx="278967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226364" y="3229350"/>
            <a:ext cx="27896700" cy="24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82718" y="8206749"/>
            <a:ext cx="339129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682718" y="22029429"/>
            <a:ext cx="339129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990534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08316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708321" y="8069582"/>
            <a:ext cx="166338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708321" y="12024360"/>
            <a:ext cx="166338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905347" y="8069582"/>
            <a:ext cx="16715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905347" y="12024360"/>
            <a:ext cx="16715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216405" y="2249700"/>
            <a:ext cx="20886300" cy="3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339129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1B4DBA3-0C68-F76E-AFBD-71CCD2E3404D}"/>
              </a:ext>
            </a:extLst>
          </p:cNvPr>
          <p:cNvSpPr/>
          <p:nvPr/>
        </p:nvSpPr>
        <p:spPr>
          <a:xfrm>
            <a:off x="1" y="17344"/>
            <a:ext cx="39319200" cy="391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AE8C33-3510-CDD3-8193-781FF4F74AB6}"/>
              </a:ext>
            </a:extLst>
          </p:cNvPr>
          <p:cNvSpPr/>
          <p:nvPr/>
        </p:nvSpPr>
        <p:spPr>
          <a:xfrm>
            <a:off x="98789" y="4086059"/>
            <a:ext cx="10562924" cy="28778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Google Shape;99;g21879a1fdd1_1_0"/>
          <p:cNvSpPr txBox="1"/>
          <p:nvPr/>
        </p:nvSpPr>
        <p:spPr>
          <a:xfrm>
            <a:off x="6406226" y="369405"/>
            <a:ext cx="2828079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0" name="Google Shape;100;g21879a1fdd1_1_0"/>
          <p:cNvSpPr txBox="1"/>
          <p:nvPr/>
        </p:nvSpPr>
        <p:spPr>
          <a:xfrm>
            <a:off x="7747828" y="2953278"/>
            <a:ext cx="252337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03" name="Google Shape;103;g21879a1fdd1_1_0"/>
          <p:cNvGrpSpPr/>
          <p:nvPr/>
        </p:nvGrpSpPr>
        <p:grpSpPr>
          <a:xfrm>
            <a:off x="320243" y="155585"/>
            <a:ext cx="5646002" cy="2265078"/>
            <a:chOff x="235079" y="502910"/>
            <a:chExt cx="5888746" cy="2151490"/>
          </a:xfrm>
          <a:noFill/>
        </p:grpSpPr>
        <p:sp>
          <p:nvSpPr>
            <p:cNvPr id="104" name="Google Shape;104;g21879a1fdd1_1_0"/>
            <p:cNvSpPr/>
            <p:nvPr/>
          </p:nvSpPr>
          <p:spPr>
            <a:xfrm>
              <a:off x="276225" y="647700"/>
              <a:ext cx="5847600" cy="2006700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g21879a1fdd1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079" y="502910"/>
              <a:ext cx="5439379" cy="18493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6" name="Google Shape;106;g21879a1fdd1_1_0"/>
          <p:cNvSpPr txBox="1"/>
          <p:nvPr/>
        </p:nvSpPr>
        <p:spPr>
          <a:xfrm>
            <a:off x="359693" y="2454563"/>
            <a:ext cx="706987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0" name="Google Shape;102;g21879a1fdd1_1_0">
            <a:extLst>
              <a:ext uri="{FF2B5EF4-FFF2-40B4-BE49-F238E27FC236}">
                <a16:creationId xmlns:a16="http://schemas.microsoft.com/office/drawing/2014/main" id="{B4BB8307-51E3-AE19-BDA4-1D90137AE6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925" b="6270"/>
          <a:stretch/>
        </p:blipFill>
        <p:spPr>
          <a:xfrm>
            <a:off x="34452069" y="2575961"/>
            <a:ext cx="4507438" cy="11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01;g21879a1fdd1_1_0">
            <a:extLst>
              <a:ext uri="{FF2B5EF4-FFF2-40B4-BE49-F238E27FC236}">
                <a16:creationId xmlns:a16="http://schemas.microsoft.com/office/drawing/2014/main" id="{93054878-D2F2-2810-D73D-69051D347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38068" y="16364"/>
            <a:ext cx="3960889" cy="246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TextBox 131"/>
          <p:cNvSpPr txBox="1"/>
          <p:nvPr/>
        </p:nvSpPr>
        <p:spPr>
          <a:xfrm>
            <a:off x="1828800" y="914400"/>
            <a:ext cx="3566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7200" b="1"/>
            </a:pPr>
            <a:r>
              <a:t>FNODE: Flow-Matching for Multibody Systems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828800" y="4572000"/>
            <a:ext cx="16459200" cy="10972800"/>
          </a:xfrm>
          <a:prstGeom prst="rect">
            <a:avLst/>
          </a:prstGeom>
          <a:solidFill>
            <a:srgbClr val="F0F0F0"/>
          </a:solidFill>
          <a:ln w="254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TextBox 133"/>
          <p:cNvSpPr txBox="1"/>
          <p:nvPr/>
        </p:nvSpPr>
        <p:spPr>
          <a:xfrm>
            <a:off x="2286000" y="4754880"/>
            <a:ext cx="1554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Introduction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286000" y="6858000"/>
            <a:ext cx="15544800" cy="82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Sample content for Introduction</a:t>
            </a:r>
          </a:p>
          <a:p>
            <a:r>
              <a:t>• More details here</a:t>
            </a:r>
          </a:p>
          <a:p>
            <a:r>
              <a:t>• Additional information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116800" y="4572000"/>
            <a:ext cx="16459200" cy="10972800"/>
          </a:xfrm>
          <a:prstGeom prst="rect">
            <a:avLst/>
          </a:prstGeom>
          <a:solidFill>
            <a:srgbClr val="F0F0F0"/>
          </a:solidFill>
          <a:ln w="254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TextBox 136"/>
          <p:cNvSpPr txBox="1"/>
          <p:nvPr/>
        </p:nvSpPr>
        <p:spPr>
          <a:xfrm>
            <a:off x="20574000" y="4754880"/>
            <a:ext cx="1554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Methodology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574000" y="6858000"/>
            <a:ext cx="15544800" cy="82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Sample content for Methodology</a:t>
            </a:r>
          </a:p>
          <a:p>
            <a:r>
              <a:t>• More details here</a:t>
            </a:r>
          </a:p>
          <a:p>
            <a:r>
              <a:t>• Additional information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828800" y="16459200"/>
            <a:ext cx="16459200" cy="12801600"/>
          </a:xfrm>
          <a:prstGeom prst="rect">
            <a:avLst/>
          </a:prstGeom>
          <a:solidFill>
            <a:srgbClr val="F0F0F0"/>
          </a:solidFill>
          <a:ln w="254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TextBox 139"/>
          <p:cNvSpPr txBox="1"/>
          <p:nvPr/>
        </p:nvSpPr>
        <p:spPr>
          <a:xfrm>
            <a:off x="2286000" y="16642080"/>
            <a:ext cx="1554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Results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286000" y="18745200"/>
            <a:ext cx="15544800" cy="1005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Sample content for Results</a:t>
            </a:r>
          </a:p>
          <a:p>
            <a:r>
              <a:t>• More details here</a:t>
            </a:r>
          </a:p>
          <a:p>
            <a:r>
              <a:t>• Additional information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20116800" y="16459200"/>
            <a:ext cx="16459200" cy="12801600"/>
          </a:xfrm>
          <a:prstGeom prst="rect">
            <a:avLst/>
          </a:prstGeom>
          <a:solidFill>
            <a:srgbClr val="F0F0F0"/>
          </a:solidFill>
          <a:ln w="254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TextBox 142"/>
          <p:cNvSpPr txBox="1"/>
          <p:nvPr/>
        </p:nvSpPr>
        <p:spPr>
          <a:xfrm>
            <a:off x="20574000" y="16642080"/>
            <a:ext cx="1554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Conclusions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0574000" y="18745200"/>
            <a:ext cx="15544800" cy="10058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• Sample content for Conclusions</a:t>
            </a:r>
          </a:p>
          <a:p>
            <a:r>
              <a:t>• More details here</a:t>
            </a:r>
          </a:p>
          <a:p>
            <a:r>
              <a:t>• 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65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30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Conlain Kelly</dc:creator>
  <cp:lastModifiedBy>Justin Wang</cp:lastModifiedBy>
  <cp:revision>74</cp:revision>
  <dcterms:created xsi:type="dcterms:W3CDTF">2017-04-23T21:38:40Z</dcterms:created>
  <dcterms:modified xsi:type="dcterms:W3CDTF">2025-08-29T19:41:24Z</dcterms:modified>
</cp:coreProperties>
</file>