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/>
    <p:restoredTop sz="92761"/>
  </p:normalViewPr>
  <p:slideViewPr>
    <p:cSldViewPr snapToGrid="0" snapToObjects="1">
      <p:cViewPr varScale="1">
        <p:scale>
          <a:sx n="56" d="100"/>
          <a:sy n="56" d="100"/>
        </p:scale>
        <p:origin x="2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4A949-6463-9441-B51A-19BF7ED55B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D369E-442B-E845-824D-AD580409C0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75CBB-CE1D-A348-A25D-7AD3FBFC35E9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0FECF-F110-2A48-9939-04FEE704B9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9F98B-42A9-3547-9E7D-BA6E428E09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AEB3E-4F89-1746-845D-D160D3EF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65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27257-9448-3D46-BC4F-0D208A86EF8F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2F3E-1BDA-1249-B874-5FD59665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9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BB1-2500-5C4D-BC7F-FAB55F7D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7E5BB-4FD1-1341-80C3-9279B89F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F476-B849-7742-B389-D84E7339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2BEC-FC8E-4B40-A9B4-ED1A66E8E74E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09E8-5382-8A49-B47F-DBAA6421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718E-F6A2-9D4A-96E5-0A522AB2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9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5435-824A-C24D-8AD2-805DBF1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DD3C4-E521-AB42-BFFB-DF167D39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2B69-8844-E54A-888D-CD530B47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124C-8526-4A43-A233-2454B1822A62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081F-01CD-4747-9830-31AB0819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149E-A2A3-FF46-B21D-9C1B8128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7DBA7-5EC9-3246-BCBD-D6A14E2AC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C00F3-3CFD-0E4C-A4E2-B57AC1135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8521-7F7F-1946-9001-3D92DC27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6697-694C-0B48-8398-786B946614E6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6476-CE72-234B-A0FE-3DE65AB3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B89D-F5A5-2B40-AC37-50ABD56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8E81-0E51-B04A-93A9-927BDD86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CC18-3D7B-EA4E-91FB-4F01ABDA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E5EC-C28B-7C49-8E50-D72CFB02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888B-ABFC-C641-9153-15CB37ED5EBA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17FE-0ABB-A240-86E8-6AC1F47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FE11-650A-8644-9856-23AF08FD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337D-0788-B042-B837-A44C545C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9BDA-1A26-964C-9EAF-0EE890FD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A7B8-2568-084A-B99C-70C500BE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60CE-A6F0-9744-94AD-1314EDE782FC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CF71-7B7A-724F-BE7A-00EC4316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8DF2-E53E-7842-B7E8-9436686A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EC72-CEC8-484A-953A-ECCC9B96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CE47-98F9-0D46-B395-2DB1F8735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F215-FA45-7943-BAA3-3BEBF9FE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04556-C1F9-424F-9CFF-936269D6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B09-8294-4F42-ACE7-1C13C2A0A05A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23FFF-FA49-AD46-AC52-EA72DBF2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CAE22-5469-A94E-9196-6385407A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3C9C-888D-414B-99A0-676306C3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23D1-0038-3049-AACD-C98B1420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1ABEA-F4A7-D94F-B6F5-0F6E6787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BBAA0-164C-144B-8C61-34E8E6D8C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40C16-6F35-7A4D-A815-16A9E6645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51E70-5906-7F47-BBC6-700D21B2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E4A0-D78D-3941-82A4-D748CF73499C}" type="datetime1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439E3-E7E4-B14B-9207-EA3DB51B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9DA72-EB58-2D47-8B04-047B838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0901-E297-504F-9655-DED7B020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1D74F-2A11-5F43-98FF-6B9996B0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C8C-E3F9-7349-ADE3-B46101DE3C36}" type="datetime1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92BA-267E-8248-BE6D-CEDC8352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DD633-9875-3B4C-B847-74F868F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72E56-3118-914A-8CF4-529A1469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0B89-A8CE-D341-9A0B-C45E55F6876F}" type="datetime1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31146-7FF1-4349-979F-CF5DFC25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803E4-47BE-B54D-BA79-CE69FB7E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A372-DF33-7647-B9DB-7FCBBD73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AE7F-1E20-C641-8542-916C75C5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B030-DF3E-B24B-B77A-7171ADF37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7885-112C-3442-B9E4-C1B718D5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28F7-D86C-BA4D-B5CB-0E4AC63A3FBE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3FE1-52AE-FA42-AC66-38C23FE0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A8C5-CD08-D042-A586-5A0623F8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8CE5-A34E-2D4F-8259-D9C67290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D967B-771D-B943-A8E8-9641BE6BC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5FC57-08A8-F248-A193-39AAC289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770F9-E501-D64D-8029-7C4FD460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17F7-D01F-324F-95FD-A3A1B1FAC8F3}" type="datetime1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B682D-6CFD-4545-9F92-0BE451C1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D6279-6A14-CA43-8EA1-64C0E4A5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361D-E482-3B46-9A9C-A0C088FA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6CDB-9CC8-7E41-A843-B9DE94004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01F7-9FDD-1341-97EF-1198733E9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12B1-C749-624F-8DD5-80D825AB4057}" type="datetime1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16C0-B562-D14A-B252-B62C79A05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Enriching Word Embeddings with Temporal and Spatial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E761-C6F8-CE46-AD8E-FAF4006F8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C759-E503-8144-B760-07E63176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EB3-7F91-AA44-B62D-6FEC5B9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C5F3E-A5F4-334E-ADB5-961D76390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15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Semantic shift</a:t>
                </a:r>
              </a:p>
              <a:p>
                <a:pPr lvl="1"/>
                <a:r>
                  <a:rPr lang="en-US" dirty="0"/>
                  <a:t>Word meaning change over time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apple</a:t>
                </a:r>
                <a:r>
                  <a:rPr lang="en-US" dirty="0"/>
                  <a:t> in 1990: a kind of fruit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apple</a:t>
                </a:r>
                <a:r>
                  <a:rPr lang="en-US" dirty="0"/>
                  <a:t> in 2018: also refers to a technology company</a:t>
                </a:r>
              </a:p>
              <a:p>
                <a:pPr lvl="1"/>
                <a:r>
                  <a:rPr lang="en-US" dirty="0"/>
                  <a:t>Word meaning change over space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president</a:t>
                </a:r>
                <a:r>
                  <a:rPr lang="en-US" dirty="0"/>
                  <a:t> in United States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prime minister </a:t>
                </a:r>
                <a:r>
                  <a:rPr lang="en-US" dirty="0"/>
                  <a:t>in Canada</a:t>
                </a:r>
              </a:p>
              <a:p>
                <a:r>
                  <a:rPr lang="en-US" dirty="0"/>
                  <a:t>Enriched embeddings conditioned on time and location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condition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(time or location)</a:t>
                </a:r>
              </a:p>
              <a:p>
                <a:pPr lvl="1"/>
                <a:r>
                  <a:rPr lang="en-US" dirty="0"/>
                  <a:t>Capturing time- or location-sensitive semantics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C5F3E-A5F4-334E-ADB5-961D76390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156"/>
                <a:ext cx="10515600" cy="4351338"/>
              </a:xfrm>
              <a:blipFill>
                <a:blip r:embed="rId2"/>
                <a:stretch>
                  <a:fillRect l="-965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AE2A-A1D9-A542-AAA7-A75DB38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45879"/>
            <a:ext cx="8107680" cy="638492"/>
          </a:xfrm>
        </p:spPr>
        <p:txBody>
          <a:bodyPr/>
          <a:lstStyle/>
          <a:p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Enriching Word Embeddings with Temporal and Spatial Information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354437-D3DE-5242-BB55-54B81E0EBF74}"/>
              </a:ext>
            </a:extLst>
          </p:cNvPr>
          <p:cNvSpPr txBox="1">
            <a:spLocks/>
          </p:cNvSpPr>
          <p:nvPr/>
        </p:nvSpPr>
        <p:spPr>
          <a:xfrm>
            <a:off x="0" y="45879"/>
            <a:ext cx="3611880" cy="63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CoNLL2020</a:t>
            </a:r>
          </a:p>
        </p:txBody>
      </p:sp>
    </p:spTree>
    <p:extLst>
      <p:ext uri="{BB962C8B-B14F-4D97-AF65-F5344CB8AC3E}">
        <p14:creationId xmlns:p14="http://schemas.microsoft.com/office/powerpoint/2010/main" val="247750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EB3-7F91-AA44-B62D-6FEC5B9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C5F3E-A5F4-334E-ADB5-961D76390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435"/>
                <a:ext cx="10515600" cy="49174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Conditioned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for word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condition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: Condition-independent word embedding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word-independent condition embedding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deviation embedding</a:t>
                </a:r>
                <a:endParaRPr lang="en-US" dirty="0"/>
              </a:p>
              <a:p>
                <a:r>
                  <a:rPr lang="en-US" dirty="0"/>
                  <a:t>Training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C5F3E-A5F4-334E-ADB5-961D76390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435"/>
                <a:ext cx="10515600" cy="4917439"/>
              </a:xfrm>
              <a:blipFill>
                <a:blip r:embed="rId2"/>
                <a:stretch>
                  <a:fillRect l="-844" t="-2835" b="-3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AE2A-A1D9-A542-AAA7-A75DB38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45879"/>
            <a:ext cx="8107680" cy="638492"/>
          </a:xfrm>
        </p:spPr>
        <p:txBody>
          <a:bodyPr/>
          <a:lstStyle/>
          <a:p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Enriching Word Embeddings with Temporal and Spatial Information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2C2161AC-097F-B044-B170-DAEDCB8B91CF}"/>
              </a:ext>
            </a:extLst>
          </p:cNvPr>
          <p:cNvSpPr/>
          <p:nvPr/>
        </p:nvSpPr>
        <p:spPr>
          <a:xfrm>
            <a:off x="8287871" y="2524480"/>
            <a:ext cx="3065929" cy="753035"/>
          </a:xfrm>
          <a:prstGeom prst="borderCallout2">
            <a:avLst>
              <a:gd name="adj1" fmla="val 52679"/>
              <a:gd name="adj2" fmla="val -438"/>
              <a:gd name="adj3" fmla="val 52679"/>
              <a:gd name="adj4" fmla="val -21054"/>
              <a:gd name="adj5" fmla="val 92857"/>
              <a:gd name="adj6" fmla="val -3614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Property 1: Condition-specific semantics</a:t>
            </a:r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E9CA01A7-0699-EE48-A376-6F233DCD975C}"/>
              </a:ext>
            </a:extLst>
          </p:cNvPr>
          <p:cNvSpPr/>
          <p:nvPr/>
        </p:nvSpPr>
        <p:spPr>
          <a:xfrm>
            <a:off x="8547847" y="4311678"/>
            <a:ext cx="3065929" cy="753035"/>
          </a:xfrm>
          <a:prstGeom prst="borderCallout2">
            <a:avLst>
              <a:gd name="adj1" fmla="val 52679"/>
              <a:gd name="adj2" fmla="val -438"/>
              <a:gd name="adj3" fmla="val 52679"/>
              <a:gd name="adj4" fmla="val -1317"/>
              <a:gd name="adj5" fmla="val 53571"/>
              <a:gd name="adj6" fmla="val -185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Property 2: Consistency over conditions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1AE1ABA6-C432-924D-A3C5-BCE65FFCE6D1}"/>
              </a:ext>
            </a:extLst>
          </p:cNvPr>
          <p:cNvSpPr/>
          <p:nvPr/>
        </p:nvSpPr>
        <p:spPr>
          <a:xfrm>
            <a:off x="8467165" y="6020714"/>
            <a:ext cx="3065929" cy="753035"/>
          </a:xfrm>
          <a:prstGeom prst="borderCallout2">
            <a:avLst>
              <a:gd name="adj1" fmla="val 52679"/>
              <a:gd name="adj2" fmla="val -438"/>
              <a:gd name="adj3" fmla="val 52679"/>
              <a:gd name="adj4" fmla="val -21054"/>
              <a:gd name="adj5" fmla="val 3571"/>
              <a:gd name="adj6" fmla="val -291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Property 3: Different degrees of semantic changes.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2B9CD51-1621-D74B-9E12-C035454D59AC}"/>
              </a:ext>
            </a:extLst>
          </p:cNvPr>
          <p:cNvSpPr txBox="1">
            <a:spLocks/>
          </p:cNvSpPr>
          <p:nvPr/>
        </p:nvSpPr>
        <p:spPr>
          <a:xfrm>
            <a:off x="0" y="45879"/>
            <a:ext cx="3611880" cy="63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CoNLL2020</a:t>
            </a:r>
          </a:p>
        </p:txBody>
      </p:sp>
    </p:spTree>
    <p:extLst>
      <p:ext uri="{BB962C8B-B14F-4D97-AF65-F5344CB8AC3E}">
        <p14:creationId xmlns:p14="http://schemas.microsoft.com/office/powerpoint/2010/main" val="12323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EB3-7F91-AA44-B62D-6FEC5B9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5F3E-A5F4-334E-ADB5-961D7639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35"/>
            <a:ext cx="10515600" cy="4917439"/>
          </a:xfrm>
        </p:spPr>
        <p:txBody>
          <a:bodyPr>
            <a:normAutofit/>
          </a:bodyPr>
          <a:lstStyle/>
          <a:p>
            <a:r>
              <a:rPr lang="en-US" dirty="0"/>
              <a:t>Words stability</a:t>
            </a:r>
          </a:p>
          <a:p>
            <a:pPr lvl="1"/>
            <a:r>
              <a:rPr lang="en-US" dirty="0"/>
              <a:t>measured by the cosine similarity between embeddings in different conditions</a:t>
            </a:r>
          </a:p>
          <a:p>
            <a:r>
              <a:rPr lang="en-US" dirty="0"/>
              <a:t>Temporally stable words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the, in, to, a, of, it, by, with, at, was, are, and, on, who, for, not, they, but, he, is, from, have, as, has, their, about, her, been, there, or, will, this, said, would</a:t>
            </a:r>
          </a:p>
          <a:p>
            <a:r>
              <a:rPr lang="en-US" dirty="0"/>
              <a:t>Spatially stable words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in, from, at, could, its, which, out, but, on, all, has, so, is, are, had, he, been, by, an, it, as, for, was, this, his, be, they, we, her, that, and, with, a, of, the</a:t>
            </a:r>
            <a:endParaRPr lang="en-US" dirty="0"/>
          </a:p>
          <a:p>
            <a:r>
              <a:rPr lang="en-US" dirty="0"/>
              <a:t>Frequent words (e.g., function words) are most stable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AE2A-A1D9-A542-AAA7-A75DB38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45879"/>
            <a:ext cx="8107680" cy="638492"/>
          </a:xfrm>
        </p:spPr>
        <p:txBody>
          <a:bodyPr/>
          <a:lstStyle/>
          <a:p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Enriching Word Embeddings with Temporal and Spatial Information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BB2F65F-1E69-584F-A7AC-230F1B78D2E7}"/>
              </a:ext>
            </a:extLst>
          </p:cNvPr>
          <p:cNvSpPr txBox="1">
            <a:spLocks/>
          </p:cNvSpPr>
          <p:nvPr/>
        </p:nvSpPr>
        <p:spPr>
          <a:xfrm>
            <a:off x="0" y="45879"/>
            <a:ext cx="3611880" cy="63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CoNLL2020</a:t>
            </a:r>
          </a:p>
        </p:txBody>
      </p:sp>
    </p:spTree>
    <p:extLst>
      <p:ext uri="{BB962C8B-B14F-4D97-AF65-F5344CB8AC3E}">
        <p14:creationId xmlns:p14="http://schemas.microsoft.com/office/powerpoint/2010/main" val="28449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EB3-7F91-AA44-B62D-6FEC5B9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AE2A-A1D9-A542-AAA7-A75DB388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45879"/>
            <a:ext cx="8107680" cy="638492"/>
          </a:xfrm>
        </p:spPr>
        <p:txBody>
          <a:bodyPr/>
          <a:lstStyle/>
          <a:p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Enriching Word Embeddings with Temporal and Spatial Information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1E3E671A-E146-524B-98D1-7D27DB4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1" y="2248271"/>
            <a:ext cx="4984750" cy="3155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5148B8-BF7D-DF47-9AEB-CE9F4702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7" y="1526676"/>
            <a:ext cx="5815965" cy="4357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2E2FD-756A-A64B-B6CD-DED893D8DB35}"/>
              </a:ext>
            </a:extLst>
          </p:cNvPr>
          <p:cNvSpPr txBox="1"/>
          <p:nvPr/>
        </p:nvSpPr>
        <p:spPr>
          <a:xfrm>
            <a:off x="1176505" y="5803388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Fig. 1: Temporally changing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2283D-389C-3345-B888-EC81153EFD9B}"/>
              </a:ext>
            </a:extLst>
          </p:cNvPr>
          <p:cNvSpPr txBox="1"/>
          <p:nvPr/>
        </p:nvSpPr>
        <p:spPr>
          <a:xfrm>
            <a:off x="6691089" y="5803388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Fig. 2: Spatially changing words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750DF90-10D3-AF46-A75F-97EA7CF11CC5}"/>
              </a:ext>
            </a:extLst>
          </p:cNvPr>
          <p:cNvSpPr txBox="1">
            <a:spLocks/>
          </p:cNvSpPr>
          <p:nvPr/>
        </p:nvSpPr>
        <p:spPr>
          <a:xfrm>
            <a:off x="0" y="45879"/>
            <a:ext cx="3611880" cy="638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CoNLL2020</a:t>
            </a:r>
          </a:p>
        </p:txBody>
      </p:sp>
    </p:spTree>
    <p:extLst>
      <p:ext uri="{BB962C8B-B14F-4D97-AF65-F5344CB8AC3E}">
        <p14:creationId xmlns:p14="http://schemas.microsoft.com/office/powerpoint/2010/main" val="33609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347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Motivation</vt:lpstr>
      <vt:lpstr>Representation Model</vt:lpstr>
      <vt:lpstr>Stable Words</vt:lpstr>
      <vt:lpstr>Changing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Gong, Hongyu</dc:creator>
  <cp:lastModifiedBy>Gong, Hongyu</cp:lastModifiedBy>
  <cp:revision>11</cp:revision>
  <dcterms:created xsi:type="dcterms:W3CDTF">2020-11-20T03:02:20Z</dcterms:created>
  <dcterms:modified xsi:type="dcterms:W3CDTF">2020-11-20T03:55:45Z</dcterms:modified>
</cp:coreProperties>
</file>