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71" r:id="rId4"/>
    <p:sldId id="263" r:id="rId5"/>
    <p:sldId id="274" r:id="rId6"/>
    <p:sldId id="275" r:id="rId7"/>
    <p:sldId id="276" r:id="rId8"/>
    <p:sldId id="277" r:id="rId9"/>
    <p:sldId id="278" r:id="rId10"/>
    <p:sldId id="279" r:id="rId11"/>
    <p:sldId id="272" r:id="rId12"/>
    <p:sldId id="281" r:id="rId13"/>
    <p:sldId id="283" r:id="rId14"/>
    <p:sldId id="282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6C48F-A62D-4CD6-849F-CC4A83A2A2C7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D9BC7-45B7-44B4-A823-524772C8A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0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C0BC9-FADB-40E3-9004-0BD3174FFC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3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B240-AD4C-4A40-9E0E-F3B321049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AF143-7F51-45D4-A531-32364AFFD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6B918-FE8B-4770-98DB-6DE627FD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C86C-E17B-4E99-B842-7E647691E4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49BD-575B-457F-89D9-4B4522CD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8115-C7FA-465E-96C9-CB58029B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FF62-49B0-4ED5-9DF3-36F78B3D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433E-9232-4229-B3E2-AFB15A96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5ED29-1132-45DF-908A-5D69076BB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23EB3-D2DA-4529-B699-7410FDD0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C86C-E17B-4E99-B842-7E647691E4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D5C68-EEFC-470E-A239-F167B7AC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0B93B-DD44-4D9D-BE66-E603173A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FF62-49B0-4ED5-9DF3-36F78B3D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8BA00-91B6-43E8-8292-BD224A39E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DAF46-E3CF-4ADD-BDD3-F76FFA8DD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8A535-9E87-454F-9464-D8CB2F43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C86C-E17B-4E99-B842-7E647691E4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04B79-7BCD-4B9F-B611-F9456A68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03FFE-DCCD-4DBD-9858-24A581E9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FF62-49B0-4ED5-9DF3-36F78B3D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60EE-9781-445D-AA73-A828F792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E25A-9FE5-451C-B55B-91DBC6C8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B5790-522D-406C-A4F3-C79D996A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C86C-E17B-4E99-B842-7E647691E4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BCD88-70DE-4B75-9EB5-1193986E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6A18A-8D75-4CF0-997F-7A0D9253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FF62-49B0-4ED5-9DF3-36F78B3D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7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CC15-CF41-4A1F-84D8-8AFC667E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3B03-B833-4821-9659-93AE46BEE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A5CD-EB59-4B08-8C17-12281A9D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C86C-E17B-4E99-B842-7E647691E4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4D64F-1DD0-463F-9F6F-8BB47B99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50F01-3438-446A-B7BF-16A21A46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FF62-49B0-4ED5-9DF3-36F78B3D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7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BC74-E20B-4798-ACA6-614271CC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7186-6E23-43A5-ADE5-18B09989A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80222-1DA6-4948-BF93-0CBF1ACB1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84311-6C2E-4B7E-B0DB-6D1E0BB8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C86C-E17B-4E99-B842-7E647691E4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C4D89-FFE3-497D-B5B9-6B85BE29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750FE-1294-4B67-9461-0B3BE0F3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FF62-49B0-4ED5-9DF3-36F78B3D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3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C3B1-8392-4879-BEC9-3A50C6CE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CD1CD-069A-4030-9F54-2B44D40A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959BA-8997-45C1-AF38-C7EB22C0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4B92B-D517-42DC-8B7D-2DB839162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1336F-1AE9-4286-A4DC-927CA7170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8A7F9-7D8E-418C-B18A-02E6BE25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C86C-E17B-4E99-B842-7E647691E4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36BBA-8216-42C1-BD31-8505B78D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C8308-3282-48AA-B20E-390ADCC8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FF62-49B0-4ED5-9DF3-36F78B3D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5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85F3-B851-498D-AD20-C314A3BD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5CD09-B5BF-4081-BF39-320250FD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C86C-E17B-4E99-B842-7E647691E4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14E5E-AF2E-4759-B0FD-22498215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17B6-F831-45A6-BBBF-0995B714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FF62-49B0-4ED5-9DF3-36F78B3D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8BED3-DC21-449A-9CD2-7F006C75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C86C-E17B-4E99-B842-7E647691E4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4F9B3-C48A-42A1-9DCE-8EEF936A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3D8D5-D158-43E8-A75C-C3358DA3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FF62-49B0-4ED5-9DF3-36F78B3D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9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A5B5-8560-4ADB-837E-4F7BDE02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0995-099E-4E41-A669-A55B3716A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69171-579C-4911-9EE1-03B9EB8C0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711AC-2CB1-4090-9F1E-1FDBA14D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C86C-E17B-4E99-B842-7E647691E4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2C53E-4E76-456A-910C-32A7D8B2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DC18F-ACAE-4063-B003-C5010488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FF62-49B0-4ED5-9DF3-36F78B3D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EE70-188F-4391-9127-8DD7DB86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389FD9-345B-4DC8-8B9E-EB20D340A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A6C0A-06E2-4DA9-8554-F36C02EB9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B09C3-AA24-45B5-8854-C3F66FA2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8C86C-E17B-4E99-B842-7E647691E4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536DF-3BE9-4F4B-8552-1819A02E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C5D1-1898-4555-9EE7-B4F8A3A5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FF62-49B0-4ED5-9DF3-36F78B3D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C5DB6-52ED-43F9-A3EF-EA238516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DDB34-2B10-4569-BC3D-3CFEF25E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C6DD5-A0BA-4F4B-9FD2-F666636F4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8C86C-E17B-4E99-B842-7E647691E49D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C8C19-FADC-4D19-835A-99B73CD40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2DAA8-FD27-46C3-A994-D7266FFE1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FF62-49B0-4ED5-9DF3-36F78B3D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B7C4-2440-4E81-8CDE-911645DE5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275" y="2423160"/>
            <a:ext cx="8825658" cy="2974909"/>
          </a:xfrm>
        </p:spPr>
        <p:txBody>
          <a:bodyPr/>
          <a:lstStyle/>
          <a:p>
            <a:pPr algn="ctr"/>
            <a:r>
              <a:rPr lang="en-IN" dirty="0"/>
              <a:t>Android Application </a:t>
            </a:r>
            <a:r>
              <a:rPr lang="en-US" altLang="zh-CN" dirty="0"/>
              <a:t>Code Review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en-US" altLang="zh-CN" sz="3600" dirty="0" err="1"/>
              <a:t>Hongyu</a:t>
            </a:r>
            <a:r>
              <a:rPr lang="en-US" altLang="zh-CN" sz="3600" dirty="0"/>
              <a:t> Ye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22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B7C4-2440-4E81-8CDE-911645DE5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51" y="111967"/>
            <a:ext cx="10993503" cy="726233"/>
          </a:xfrm>
        </p:spPr>
        <p:txBody>
          <a:bodyPr/>
          <a:lstStyle/>
          <a:p>
            <a:r>
              <a:rPr lang="en-US" sz="4000" dirty="0"/>
              <a:t>Code Review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B4BB8-C918-415E-B82F-99771FB11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867747"/>
            <a:ext cx="11952513" cy="5878286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/>
                </a:solidFill>
              </a:rPr>
              <a:t>Integer[] </a:t>
            </a:r>
            <a:r>
              <a:rPr lang="en-IN" cap="none" dirty="0" err="1">
                <a:solidFill>
                  <a:schemeClr val="tx1"/>
                </a:solidFill>
              </a:rPr>
              <a:t>positionArray</a:t>
            </a:r>
            <a:r>
              <a:rPr lang="en-IN" cap="none" dirty="0">
                <a:solidFill>
                  <a:schemeClr val="tx1"/>
                </a:solidFill>
              </a:rPr>
              <a:t> = </a:t>
            </a:r>
            <a:r>
              <a:rPr lang="en-IN" cap="none" dirty="0" err="1">
                <a:solidFill>
                  <a:schemeClr val="tx1"/>
                </a:solidFill>
              </a:rPr>
              <a:t>positionSet.toArray</a:t>
            </a:r>
            <a:r>
              <a:rPr lang="en-IN" cap="none" dirty="0">
                <a:solidFill>
                  <a:schemeClr val="tx1"/>
                </a:solidFill>
              </a:rPr>
              <a:t>(new Integer[</a:t>
            </a:r>
            <a:r>
              <a:rPr lang="en-IN" cap="none" dirty="0" err="1">
                <a:solidFill>
                  <a:schemeClr val="tx1"/>
                </a:solidFill>
              </a:rPr>
              <a:t>positionSet.size</a:t>
            </a:r>
            <a:r>
              <a:rPr lang="en-IN" cap="none" dirty="0">
                <a:solidFill>
                  <a:schemeClr val="tx1"/>
                </a:solidFill>
              </a:rPr>
              <a:t>()]);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/>
                </a:solidFill>
              </a:rPr>
              <a:t>        //</a:t>
            </a:r>
            <a:r>
              <a:rPr lang="en-US" altLang="zh-CN" cap="none" dirty="0">
                <a:solidFill>
                  <a:schemeClr val="tx1"/>
                </a:solidFill>
              </a:rPr>
              <a:t>generate random choices</a:t>
            </a:r>
            <a:endParaRPr lang="zh-CN" altLang="en-US" cap="none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cap="none" dirty="0">
                <a:solidFill>
                  <a:schemeClr val="tx1"/>
                </a:solidFill>
              </a:rPr>
              <a:t>        </a:t>
            </a:r>
            <a:r>
              <a:rPr lang="en-IN" cap="none" dirty="0">
                <a:solidFill>
                  <a:schemeClr val="tx1"/>
                </a:solidFill>
              </a:rPr>
              <a:t>for (int </a:t>
            </a:r>
            <a:r>
              <a:rPr lang="en-IN" cap="none" dirty="0" err="1">
                <a:solidFill>
                  <a:schemeClr val="tx1"/>
                </a:solidFill>
              </a:rPr>
              <a:t>i</a:t>
            </a:r>
            <a:r>
              <a:rPr lang="en-IN" cap="none" dirty="0">
                <a:solidFill>
                  <a:schemeClr val="tx1"/>
                </a:solidFill>
              </a:rPr>
              <a:t> = 0; </a:t>
            </a:r>
            <a:r>
              <a:rPr lang="en-IN" cap="none" dirty="0" err="1">
                <a:solidFill>
                  <a:schemeClr val="tx1"/>
                </a:solidFill>
              </a:rPr>
              <a:t>i</a:t>
            </a:r>
            <a:r>
              <a:rPr lang="en-IN" cap="none" dirty="0">
                <a:solidFill>
                  <a:schemeClr val="tx1"/>
                </a:solidFill>
              </a:rPr>
              <a:t> &lt; </a:t>
            </a:r>
            <a:r>
              <a:rPr lang="en-IN" cap="none" dirty="0" err="1">
                <a:solidFill>
                  <a:schemeClr val="tx1"/>
                </a:solidFill>
              </a:rPr>
              <a:t>questions.length</a:t>
            </a:r>
            <a:r>
              <a:rPr lang="en-IN" cap="none" dirty="0">
                <a:solidFill>
                  <a:schemeClr val="tx1"/>
                </a:solidFill>
              </a:rPr>
              <a:t>; </a:t>
            </a:r>
            <a:r>
              <a:rPr lang="en-IN" cap="none" dirty="0" err="1">
                <a:solidFill>
                  <a:schemeClr val="tx1"/>
                </a:solidFill>
              </a:rPr>
              <a:t>i</a:t>
            </a:r>
            <a:r>
              <a:rPr lang="en-IN" cap="none" dirty="0">
                <a:solidFill>
                  <a:schemeClr val="tx1"/>
                </a:solidFill>
              </a:rPr>
              <a:t>++) {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/>
                </a:solidFill>
              </a:rPr>
              <a:t>            String name = </a:t>
            </a:r>
            <a:r>
              <a:rPr lang="en-IN" cap="none" dirty="0" err="1">
                <a:solidFill>
                  <a:schemeClr val="tx1"/>
                </a:solidFill>
              </a:rPr>
              <a:t>celebrityManager.getName</a:t>
            </a:r>
            <a:r>
              <a:rPr lang="en-IN" cap="none" dirty="0">
                <a:solidFill>
                  <a:schemeClr val="tx1"/>
                </a:solidFill>
              </a:rPr>
              <a:t>(</a:t>
            </a:r>
            <a:r>
              <a:rPr lang="en-IN" cap="none" dirty="0" err="1">
                <a:solidFill>
                  <a:schemeClr val="tx1"/>
                </a:solidFill>
              </a:rPr>
              <a:t>positionArray</a:t>
            </a:r>
            <a:r>
              <a:rPr lang="en-IN" cap="none" dirty="0">
                <a:solidFill>
                  <a:schemeClr val="tx1"/>
                </a:solidFill>
              </a:rPr>
              <a:t>[</a:t>
            </a:r>
            <a:r>
              <a:rPr lang="en-IN" cap="none" dirty="0" err="1">
                <a:solidFill>
                  <a:schemeClr val="tx1"/>
                </a:solidFill>
              </a:rPr>
              <a:t>i</a:t>
            </a:r>
            <a:r>
              <a:rPr lang="en-IN" cap="none" dirty="0">
                <a:solidFill>
                  <a:schemeClr val="tx1"/>
                </a:solidFill>
              </a:rPr>
              <a:t>]);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/>
                </a:solidFill>
              </a:rPr>
              <a:t>            Bitmap </a:t>
            </a:r>
            <a:r>
              <a:rPr lang="en-IN" cap="none" dirty="0" err="1">
                <a:solidFill>
                  <a:schemeClr val="tx1"/>
                </a:solidFill>
              </a:rPr>
              <a:t>bitmap</a:t>
            </a:r>
            <a:r>
              <a:rPr lang="en-IN" cap="none" dirty="0">
                <a:solidFill>
                  <a:schemeClr val="tx1"/>
                </a:solidFill>
              </a:rPr>
              <a:t> = </a:t>
            </a:r>
            <a:r>
              <a:rPr lang="en-IN" cap="none" dirty="0" err="1">
                <a:solidFill>
                  <a:schemeClr val="tx1"/>
                </a:solidFill>
              </a:rPr>
              <a:t>celebrityManager.get</a:t>
            </a:r>
            <a:r>
              <a:rPr lang="en-IN" cap="none" dirty="0">
                <a:solidFill>
                  <a:schemeClr val="tx1"/>
                </a:solidFill>
              </a:rPr>
              <a:t>(</a:t>
            </a:r>
            <a:r>
              <a:rPr lang="en-IN" cap="none" dirty="0" err="1">
                <a:solidFill>
                  <a:schemeClr val="tx1"/>
                </a:solidFill>
              </a:rPr>
              <a:t>positionArray</a:t>
            </a:r>
            <a:r>
              <a:rPr lang="en-IN" cap="none" dirty="0">
                <a:solidFill>
                  <a:schemeClr val="tx1"/>
                </a:solidFill>
              </a:rPr>
              <a:t>[</a:t>
            </a:r>
            <a:r>
              <a:rPr lang="en-IN" cap="none" dirty="0" err="1">
                <a:solidFill>
                  <a:schemeClr val="tx1"/>
                </a:solidFill>
              </a:rPr>
              <a:t>i</a:t>
            </a:r>
            <a:r>
              <a:rPr lang="en-IN" cap="none" dirty="0">
                <a:solidFill>
                  <a:schemeClr val="tx1"/>
                </a:solidFill>
              </a:rPr>
              <a:t>]);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/>
                </a:solidFill>
              </a:rPr>
              <a:t>            Set&lt;String&gt; answers = new HashSet&lt;&gt;();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/>
                </a:solidFill>
              </a:rPr>
              <a:t>            //</a:t>
            </a:r>
            <a:r>
              <a:rPr lang="en-US" altLang="zh-CN" cap="none" dirty="0">
                <a:solidFill>
                  <a:schemeClr val="tx1"/>
                </a:solidFill>
              </a:rPr>
              <a:t>add the correct answer to the choices</a:t>
            </a:r>
            <a:endParaRPr lang="zh-CN" altLang="en-US" cap="none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cap="none" dirty="0">
                <a:solidFill>
                  <a:schemeClr val="tx1"/>
                </a:solidFill>
              </a:rPr>
              <a:t>            </a:t>
            </a:r>
            <a:r>
              <a:rPr lang="en-IN" cap="none" dirty="0" err="1">
                <a:solidFill>
                  <a:schemeClr val="tx1"/>
                </a:solidFill>
              </a:rPr>
              <a:t>answers.add</a:t>
            </a:r>
            <a:r>
              <a:rPr lang="en-IN" cap="none" dirty="0">
                <a:solidFill>
                  <a:schemeClr val="tx1"/>
                </a:solidFill>
              </a:rPr>
              <a:t>(name);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/>
                </a:solidFill>
              </a:rPr>
              <a:t>            while (</a:t>
            </a:r>
            <a:r>
              <a:rPr lang="en-IN" cap="none" dirty="0" err="1">
                <a:solidFill>
                  <a:schemeClr val="tx1"/>
                </a:solidFill>
              </a:rPr>
              <a:t>answers.size</a:t>
            </a:r>
            <a:r>
              <a:rPr lang="en-IN" cap="none" dirty="0">
                <a:solidFill>
                  <a:schemeClr val="tx1"/>
                </a:solidFill>
              </a:rPr>
              <a:t>() &lt; </a:t>
            </a:r>
            <a:r>
              <a:rPr lang="en-IN" cap="none" dirty="0" err="1">
                <a:solidFill>
                  <a:schemeClr val="tx1"/>
                </a:solidFill>
              </a:rPr>
              <a:t>optionsCount</a:t>
            </a:r>
            <a:r>
              <a:rPr lang="en-IN" cap="none" dirty="0">
                <a:solidFill>
                  <a:schemeClr val="tx1"/>
                </a:solidFill>
              </a:rPr>
              <a:t>) {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/>
                </a:solidFill>
              </a:rPr>
              <a:t>                int j = new Random().</a:t>
            </a:r>
            <a:r>
              <a:rPr lang="en-IN" cap="none" dirty="0" err="1">
                <a:solidFill>
                  <a:schemeClr val="tx1"/>
                </a:solidFill>
              </a:rPr>
              <a:t>nextInt</a:t>
            </a:r>
            <a:r>
              <a:rPr lang="en-IN" cap="none" dirty="0">
                <a:solidFill>
                  <a:schemeClr val="tx1"/>
                </a:solidFill>
              </a:rPr>
              <a:t>(</a:t>
            </a:r>
            <a:r>
              <a:rPr lang="en-IN" cap="none" dirty="0" err="1">
                <a:solidFill>
                  <a:schemeClr val="tx1"/>
                </a:solidFill>
              </a:rPr>
              <a:t>celebrityManager.count</a:t>
            </a:r>
            <a:r>
              <a:rPr lang="en-IN" cap="none" dirty="0">
                <a:solidFill>
                  <a:schemeClr val="tx1"/>
                </a:solidFill>
              </a:rPr>
              <a:t>());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/>
                </a:solidFill>
              </a:rPr>
              <a:t>                String </a:t>
            </a:r>
            <a:r>
              <a:rPr lang="en-IN" cap="none" dirty="0" err="1">
                <a:solidFill>
                  <a:schemeClr val="tx1"/>
                </a:solidFill>
              </a:rPr>
              <a:t>answerName</a:t>
            </a:r>
            <a:r>
              <a:rPr lang="en-IN" cap="none" dirty="0">
                <a:solidFill>
                  <a:schemeClr val="tx1"/>
                </a:solidFill>
              </a:rPr>
              <a:t> = </a:t>
            </a:r>
            <a:r>
              <a:rPr lang="en-IN" cap="none" dirty="0" err="1">
                <a:solidFill>
                  <a:schemeClr val="tx1"/>
                </a:solidFill>
              </a:rPr>
              <a:t>celebrityManager.getName</a:t>
            </a:r>
            <a:r>
              <a:rPr lang="en-IN" cap="none" dirty="0">
                <a:solidFill>
                  <a:schemeClr val="tx1"/>
                </a:solidFill>
              </a:rPr>
              <a:t>(j);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/>
                </a:solidFill>
              </a:rPr>
              <a:t>                </a:t>
            </a:r>
            <a:r>
              <a:rPr lang="en-IN" cap="none" dirty="0" err="1">
                <a:solidFill>
                  <a:schemeClr val="tx1"/>
                </a:solidFill>
              </a:rPr>
              <a:t>answers.add</a:t>
            </a:r>
            <a:r>
              <a:rPr lang="en-IN" cap="none" dirty="0">
                <a:solidFill>
                  <a:schemeClr val="tx1"/>
                </a:solidFill>
              </a:rPr>
              <a:t>(</a:t>
            </a:r>
            <a:r>
              <a:rPr lang="en-IN" cap="none" dirty="0" err="1">
                <a:solidFill>
                  <a:schemeClr val="tx1"/>
                </a:solidFill>
              </a:rPr>
              <a:t>answerName</a:t>
            </a:r>
            <a:r>
              <a:rPr lang="en-IN" cap="none" dirty="0">
                <a:solidFill>
                  <a:schemeClr val="tx1"/>
                </a:solidFill>
              </a:rPr>
              <a:t>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/>
                </a:solidFill>
              </a:rPr>
              <a:t>            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/>
                </a:solidFill>
              </a:rPr>
              <a:t>            questions[</a:t>
            </a:r>
            <a:r>
              <a:rPr lang="en-IN" cap="none" dirty="0" err="1">
                <a:solidFill>
                  <a:schemeClr val="tx1"/>
                </a:solidFill>
              </a:rPr>
              <a:t>i</a:t>
            </a:r>
            <a:r>
              <a:rPr lang="en-IN" cap="none" dirty="0">
                <a:solidFill>
                  <a:schemeClr val="tx1"/>
                </a:solidFill>
              </a:rPr>
              <a:t>] = new Question(name, bitmap, </a:t>
            </a:r>
            <a:r>
              <a:rPr lang="en-IN" cap="none" dirty="0" err="1">
                <a:solidFill>
                  <a:schemeClr val="tx1"/>
                </a:solidFill>
              </a:rPr>
              <a:t>answers.toArray</a:t>
            </a:r>
            <a:r>
              <a:rPr lang="en-IN" cap="none" dirty="0">
                <a:solidFill>
                  <a:schemeClr val="tx1"/>
                </a:solidFill>
              </a:rPr>
              <a:t>(new String[</a:t>
            </a:r>
            <a:r>
              <a:rPr lang="en-IN" cap="none" dirty="0" err="1">
                <a:solidFill>
                  <a:schemeClr val="tx1"/>
                </a:solidFill>
              </a:rPr>
              <a:t>answers.size</a:t>
            </a:r>
            <a:r>
              <a:rPr lang="en-IN" cap="none" dirty="0">
                <a:solidFill>
                  <a:schemeClr val="tx1"/>
                </a:solidFill>
              </a:rPr>
              <a:t>()]));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/>
                </a:solidFill>
              </a:rPr>
              <a:t>        }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DE3D78E-0A74-4993-867E-F55D0B836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18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B7C4-2440-4E81-8CDE-911645DE5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51" y="111967"/>
            <a:ext cx="10993503" cy="726233"/>
          </a:xfrm>
        </p:spPr>
        <p:txBody>
          <a:bodyPr/>
          <a:lstStyle/>
          <a:p>
            <a:r>
              <a:rPr lang="en-US" sz="4000" dirty="0"/>
              <a:t>Code Review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B4BB8-C918-415E-B82F-99771FB11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867747"/>
            <a:ext cx="11952513" cy="587828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</a:rPr>
              <a:t>AndroidMenifest.xml is a markup language file, having all java or activity or fragment  file configuration file.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/>
                </a:solidFill>
              </a:rPr>
              <a:t>App needs permission to access photo, media and files.	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/>
                </a:solidFill>
              </a:rPr>
              <a:t>Event Handling tab like Button, </a:t>
            </a:r>
            <a:r>
              <a:rPr lang="en-IN" cap="none" dirty="0" err="1">
                <a:solidFill>
                  <a:schemeClr val="tx1"/>
                </a:solidFill>
              </a:rPr>
              <a:t>textview</a:t>
            </a:r>
            <a:r>
              <a:rPr lang="en-IN" cap="none" dirty="0">
                <a:solidFill>
                  <a:schemeClr val="tx1"/>
                </a:solidFill>
              </a:rPr>
              <a:t>, </a:t>
            </a:r>
            <a:r>
              <a:rPr lang="en-IN" cap="none" dirty="0" err="1">
                <a:solidFill>
                  <a:schemeClr val="tx1"/>
                </a:solidFill>
              </a:rPr>
              <a:t>imageView</a:t>
            </a:r>
            <a:r>
              <a:rPr lang="en-IN" cap="none" dirty="0">
                <a:solidFill>
                  <a:schemeClr val="tx1"/>
                </a:solidFill>
              </a:rPr>
              <a:t> and others.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/>
                </a:solidFill>
              </a:rPr>
              <a:t>Activity having </a:t>
            </a:r>
            <a:r>
              <a:rPr lang="en-IN" cap="none" dirty="0" err="1">
                <a:solidFill>
                  <a:schemeClr val="tx1"/>
                </a:solidFill>
              </a:rPr>
              <a:t>onCreate</a:t>
            </a:r>
            <a:r>
              <a:rPr lang="en-IN" cap="none" dirty="0">
                <a:solidFill>
                  <a:schemeClr val="tx1"/>
                </a:solidFill>
              </a:rPr>
              <a:t>() is a event start method.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cap="none" dirty="0">
                <a:solidFill>
                  <a:schemeClr val="tx1"/>
                </a:solidFill>
              </a:rPr>
              <a:t>Interface to declare method.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A87B0-9A39-48CA-BAEC-AB8747245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306286"/>
            <a:ext cx="3315478" cy="4972594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DE3D78E-0A74-4993-867E-F55D0B836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57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B7C4-2440-4E81-8CDE-911645DE5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51" y="111967"/>
            <a:ext cx="10993503" cy="726233"/>
          </a:xfrm>
        </p:spPr>
        <p:txBody>
          <a:bodyPr/>
          <a:lstStyle/>
          <a:p>
            <a:r>
              <a:rPr lang="en-US" sz="4000" dirty="0"/>
              <a:t>The Use of Android Studio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B4BB8-C918-415E-B82F-99771FB11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867747"/>
            <a:ext cx="11952513" cy="58782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cap="none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DE3D78E-0A74-4993-867E-F55D0B836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5F3EB-BC45-4395-A034-1BC5DA46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152525"/>
            <a:ext cx="112014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B7C4-2440-4E81-8CDE-911645DE5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51" y="111967"/>
            <a:ext cx="10993503" cy="726233"/>
          </a:xfrm>
        </p:spPr>
        <p:txBody>
          <a:bodyPr/>
          <a:lstStyle/>
          <a:p>
            <a:r>
              <a:rPr lang="en-US" sz="4000" dirty="0"/>
              <a:t>The Use of Android Studio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B4BB8-C918-415E-B82F-99771FB11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867747"/>
            <a:ext cx="11952513" cy="587828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cap="none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DE3D78E-0A74-4993-867E-F55D0B836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7D76D-C095-408F-859E-BBB9F020D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4532"/>
            <a:ext cx="12192000" cy="357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3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B7C4-2440-4E81-8CDE-911645DE5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51" y="111967"/>
            <a:ext cx="10993503" cy="726233"/>
          </a:xfrm>
        </p:spPr>
        <p:txBody>
          <a:bodyPr/>
          <a:lstStyle/>
          <a:p>
            <a:r>
              <a:rPr lang="en-US" sz="4000" dirty="0"/>
              <a:t>Life as a mobile developer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B4BB8-C918-415E-B82F-99771FB11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867747"/>
            <a:ext cx="11952513" cy="5878286"/>
          </a:xfrm>
        </p:spPr>
        <p:txBody>
          <a:bodyPr>
            <a:normAutofit/>
          </a:bodyPr>
          <a:lstStyle/>
          <a:p>
            <a:pPr algn="l"/>
            <a:r>
              <a:rPr lang="en-US" sz="2400" cap="none" dirty="0">
                <a:solidFill>
                  <a:schemeClr val="tx1"/>
                </a:solidFill>
              </a:rPr>
              <a:t>1. app design</a:t>
            </a:r>
          </a:p>
          <a:p>
            <a:pPr algn="l"/>
            <a:r>
              <a:rPr lang="en-US" sz="2400" cap="none" dirty="0">
                <a:solidFill>
                  <a:schemeClr val="tx1"/>
                </a:solidFill>
              </a:rPr>
              <a:t>2. software design</a:t>
            </a:r>
          </a:p>
          <a:p>
            <a:pPr algn="l"/>
            <a:r>
              <a:rPr lang="en-US" sz="2400" cap="none" dirty="0">
                <a:solidFill>
                  <a:schemeClr val="tx1"/>
                </a:solidFill>
              </a:rPr>
              <a:t>3. coding</a:t>
            </a:r>
          </a:p>
          <a:p>
            <a:pPr algn="l"/>
            <a:r>
              <a:rPr lang="en-US" sz="2400" cap="none" dirty="0">
                <a:solidFill>
                  <a:schemeClr val="tx1"/>
                </a:solidFill>
              </a:rPr>
              <a:t>4. native app writing ability</a:t>
            </a:r>
          </a:p>
          <a:p>
            <a:pPr algn="l"/>
            <a:r>
              <a:rPr lang="en-US" sz="2400" cap="none" dirty="0">
                <a:solidFill>
                  <a:schemeClr val="tx1"/>
                </a:solidFill>
              </a:rPr>
              <a:t>5. backend web services knowledge</a:t>
            </a:r>
          </a:p>
          <a:p>
            <a:pPr algn="l"/>
            <a:r>
              <a:rPr lang="en-US" sz="2400" cap="none" dirty="0">
                <a:solidFill>
                  <a:schemeClr val="tx1"/>
                </a:solidFill>
              </a:rPr>
              <a:t>6. knowledge of </a:t>
            </a:r>
            <a:r>
              <a:rPr lang="en-US" sz="2400" cap="none" dirty="0" err="1">
                <a:solidFill>
                  <a:schemeClr val="tx1"/>
                </a:solidFill>
              </a:rPr>
              <a:t>ux</a:t>
            </a:r>
            <a:r>
              <a:rPr lang="en-US" sz="2400" cap="none" dirty="0">
                <a:solidFill>
                  <a:schemeClr val="tx1"/>
                </a:solidFill>
              </a:rPr>
              <a:t> and </a:t>
            </a:r>
            <a:r>
              <a:rPr lang="en-US" sz="2400" cap="none" dirty="0" err="1">
                <a:solidFill>
                  <a:schemeClr val="tx1"/>
                </a:solidFill>
              </a:rPr>
              <a:t>ui</a:t>
            </a:r>
            <a:endParaRPr lang="en-US" sz="2400" cap="none" dirty="0">
              <a:solidFill>
                <a:schemeClr val="tx1"/>
              </a:solidFill>
            </a:endParaRPr>
          </a:p>
          <a:p>
            <a:pPr algn="l"/>
            <a:r>
              <a:rPr lang="en-US" sz="2400" cap="none" dirty="0">
                <a:solidFill>
                  <a:schemeClr val="tx1"/>
                </a:solidFill>
              </a:rPr>
              <a:t>7. unit tests, automation, and code reviews</a:t>
            </a:r>
          </a:p>
          <a:p>
            <a:pPr algn="l"/>
            <a:r>
              <a:rPr lang="en-US" sz="2400" cap="none" dirty="0">
                <a:solidFill>
                  <a:schemeClr val="tx1"/>
                </a:solidFill>
              </a:rPr>
              <a:t>8. creativity and brainstorming</a:t>
            </a:r>
          </a:p>
          <a:p>
            <a:pPr algn="l"/>
            <a:r>
              <a:rPr lang="en-US" sz="2400" cap="none" dirty="0">
                <a:solidFill>
                  <a:schemeClr val="tx1"/>
                </a:solidFill>
              </a:rPr>
              <a:t>9. </a:t>
            </a:r>
            <a:r>
              <a:rPr lang="en-US" sz="2400" cap="none" dirty="0" err="1">
                <a:solidFill>
                  <a:schemeClr val="tx1"/>
                </a:solidFill>
              </a:rPr>
              <a:t>oganization</a:t>
            </a:r>
            <a:r>
              <a:rPr lang="en-US" sz="2400" cap="none" dirty="0">
                <a:solidFill>
                  <a:schemeClr val="tx1"/>
                </a:solidFill>
              </a:rPr>
              <a:t> and ability to multi-task</a:t>
            </a:r>
          </a:p>
          <a:p>
            <a:pPr algn="l"/>
            <a:r>
              <a:rPr lang="en-US" sz="2400" cap="none" dirty="0">
                <a:solidFill>
                  <a:schemeClr val="tx1"/>
                </a:solidFill>
              </a:rPr>
              <a:t>10. willingness to learn new technology</a:t>
            </a:r>
          </a:p>
          <a:p>
            <a:pPr algn="l"/>
            <a:r>
              <a:rPr lang="en-US" sz="2400" cap="none" dirty="0">
                <a:solidFill>
                  <a:schemeClr val="tx1"/>
                </a:solidFill>
              </a:rPr>
              <a:t>11. APIs</a:t>
            </a:r>
          </a:p>
          <a:p>
            <a:pPr algn="l"/>
            <a:r>
              <a:rPr lang="en-US" sz="2400" cap="none" dirty="0">
                <a:solidFill>
                  <a:schemeClr val="tx1"/>
                </a:solidFill>
              </a:rPr>
              <a:t>12. complex problem solving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cap="none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DE3D78E-0A74-4993-867E-F55D0B836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81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B7C4-2440-4E81-8CDE-911645DE5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224" y="2705879"/>
            <a:ext cx="8825658" cy="625259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1070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B7C4-2440-4E81-8CDE-911645DE5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182" y="234820"/>
            <a:ext cx="10993503" cy="726233"/>
          </a:xfrm>
        </p:spPr>
        <p:txBody>
          <a:bodyPr/>
          <a:lstStyle/>
          <a:p>
            <a:r>
              <a:rPr lang="en-US" sz="4000" dirty="0"/>
              <a:t>Utility App </a:t>
            </a:r>
            <a:r>
              <a:rPr lang="en-US" altLang="zh-CN" sz="4000" dirty="0"/>
              <a:t>– Countdown Timer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B4BB8-C918-415E-B82F-99771FB11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538" y="1035805"/>
            <a:ext cx="11590661" cy="54396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49AD6-72A0-4601-8005-8D21E09368A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854" y="1148080"/>
            <a:ext cx="2765426" cy="5327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9F0E44-26DE-4659-978B-6332E8D4C3E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8079"/>
            <a:ext cx="2966719" cy="5402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803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B7C4-2440-4E81-8CDE-911645DE5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51" y="111967"/>
            <a:ext cx="10993503" cy="726233"/>
          </a:xfrm>
        </p:spPr>
        <p:txBody>
          <a:bodyPr/>
          <a:lstStyle/>
          <a:p>
            <a:r>
              <a:rPr lang="en-US" sz="4000" dirty="0"/>
              <a:t>Code Review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B4BB8-C918-415E-B82F-99771FB11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867747"/>
            <a:ext cx="11952513" cy="5878286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en-US" b="1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en-US" alt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.postDelayed</a:t>
            </a: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Runnable() {</a:t>
            </a:r>
            <a:b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  <a:b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run() {</a:t>
            </a:r>
            <a:b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isRunning</a:t>
            </a: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b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timerTime</a:t>
            </a:r>
            <a:r>
              <a:rPr lang="en-US" altLang="en-US" b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&gt; 0) {</a:t>
            </a:r>
            <a:r>
              <a:rPr lang="en-US" altLang="en-US" i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//counting down the time</a:t>
            </a:r>
            <a:br>
              <a:rPr lang="en-US" altLang="en-US" i="1" cap="non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b="1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timerTime</a:t>
            </a:r>
            <a:r>
              <a:rPr lang="en-US" altLang="en-US" b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countdown</a:t>
            </a:r>
            <a:r>
              <a:rPr lang="en-US" alt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.tick</a:t>
            </a: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timerTime</a:t>
            </a: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b="1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n-US" alt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.setText</a:t>
            </a: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TimeFormatter.</a:t>
            </a:r>
            <a:r>
              <a:rPr lang="en-US" altLang="en-US" i="1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getNormalTypeOfTimerTime</a:t>
            </a: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timerTime</a:t>
            </a: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b="1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en-US" altLang="en-US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.postDelayed</a:t>
            </a: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, 1000);</a:t>
            </a:r>
            <a:b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  <a:r>
              <a:rPr lang="en-US" altLang="en-US" b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en-US" i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//the set time end, play the alarm</a:t>
            </a:r>
            <a:br>
              <a:rPr lang="en-US" altLang="en-US" i="1" cap="non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i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b="1" cap="non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isRunning</a:t>
            </a:r>
            <a:r>
              <a:rPr lang="en-US" altLang="en-US" b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alarming();</a:t>
            </a:r>
            <a:b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vibrating();</a:t>
            </a:r>
            <a:b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}, 1000);</a:t>
            </a:r>
            <a:endParaRPr lang="en-US" altLang="en-US" sz="4800" cap="none" dirty="0">
              <a:latin typeface="Arial" panose="020B0604020202020204" pitchFamily="34" charset="0"/>
            </a:endParaRPr>
          </a:p>
          <a:p>
            <a:endParaRPr lang="en-IN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46583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B7C4-2440-4E81-8CDE-911645DE5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877" y="197498"/>
            <a:ext cx="11478694" cy="57694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Education Games: Why Mobile learning 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B4BB8-C918-415E-B82F-99771FB11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876" y="849191"/>
            <a:ext cx="11553339" cy="565424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cap="none" dirty="0">
                <a:solidFill>
                  <a:schemeClr val="tx1"/>
                </a:solidFill>
              </a:rPr>
              <a:t>Learning should be based on one natural interest and motivation to learn.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cap="none" dirty="0">
                <a:solidFill>
                  <a:schemeClr val="tx1"/>
                </a:solidFill>
              </a:rPr>
              <a:t>Kids will learn through graphics.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cap="none" dirty="0">
                <a:solidFill>
                  <a:schemeClr val="tx1"/>
                </a:solidFill>
              </a:rPr>
              <a:t>Open kids mind and motivate for new stages.</a:t>
            </a:r>
            <a:r>
              <a:rPr lang="en-US" sz="3200" cap="none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cap="none" dirty="0">
                <a:solidFill>
                  <a:schemeClr val="tx1"/>
                </a:solidFill>
              </a:rPr>
              <a:t>Since the target market was a younger demographic - choices to keep to a simple and low-text interface was necessary.</a:t>
            </a:r>
            <a:endParaRPr lang="en-IN" sz="3200" cap="none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cap="none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400" cap="none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F6C89-F7E9-4A95-804D-236244E3A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535" y="4680080"/>
            <a:ext cx="3524680" cy="19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AF7D-17FA-4A10-AAE1-E46C70B6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Educational Game </a:t>
            </a:r>
            <a:r>
              <a:rPr lang="en-US" altLang="zh-CN" sz="4400" dirty="0"/>
              <a:t>– Learn Fruits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6FD2-EC60-4422-AF1D-B53A4E33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3C0D1-6878-4ECD-8BB9-C03922AA46E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" y="1224597"/>
            <a:ext cx="2749233" cy="5428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77E34E-1CD6-4E14-93E8-B3BAFD90053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122" y="1224597"/>
            <a:ext cx="2749233" cy="5428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4A3B1E-57C0-4DEA-99F6-DEC64E770AD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456" y="1224596"/>
            <a:ext cx="2749233" cy="5428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828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AF7D-17FA-4A10-AAE1-E46C70B6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Educational Game </a:t>
            </a:r>
            <a:r>
              <a:rPr lang="en-US" altLang="zh-CN" sz="4400" dirty="0"/>
              <a:t>– Learn Fruits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81F1C4-D13E-405B-AF76-ECFC2C54D78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1226185"/>
            <a:ext cx="2776855" cy="5428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D89A87-E72E-4EDF-A1CA-48C72D658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145" y="1226185"/>
            <a:ext cx="2882263" cy="5428615"/>
          </a:xfrm>
          <a:prstGeom prst="rect">
            <a:avLst/>
          </a:prstGeom>
        </p:spPr>
      </p:pic>
      <p:pic>
        <p:nvPicPr>
          <p:cNvPr id="15" name="Picture 1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5E767876-C699-4092-8F90-44BC5153D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228722"/>
            <a:ext cx="2683194" cy="5426078"/>
          </a:xfrm>
          <a:prstGeom prst="rect">
            <a:avLst/>
          </a:prstGeom>
        </p:spPr>
      </p:pic>
      <p:pic>
        <p:nvPicPr>
          <p:cNvPr id="17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8D21B50-C93E-47DE-94B8-E8E53C866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797" y="1226185"/>
            <a:ext cx="2879348" cy="54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9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AF7D-17FA-4A10-AAE1-E46C70B6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Educational Game </a:t>
            </a:r>
            <a:r>
              <a:rPr lang="en-US" altLang="zh-CN" sz="4400" dirty="0"/>
              <a:t>– Learn Fruits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B1CD6-8251-48C7-951A-68A3166818E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24" y="1287144"/>
            <a:ext cx="2776855" cy="54286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13740-1F81-4952-9BDD-AC28C1A5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62170"/>
            <a:ext cx="8946541" cy="428623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213E04-1A93-43F7-A693-665FDE8BEED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48" y="1287144"/>
            <a:ext cx="2749233" cy="5428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63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AF7D-17FA-4A10-AAE1-E46C70B6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Educational Game </a:t>
            </a:r>
            <a:r>
              <a:rPr lang="en-US" altLang="zh-CN" sz="4400" dirty="0"/>
              <a:t>– Learn Fruits</a:t>
            </a:r>
            <a:endParaRPr lang="en-US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FC00DB-6F36-4F08-B42A-E8735352A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321" y="1152983"/>
            <a:ext cx="2716530" cy="5433060"/>
          </a:xfrm>
        </p:spPr>
      </p:pic>
    </p:spTree>
    <p:extLst>
      <p:ext uri="{BB962C8B-B14F-4D97-AF65-F5344CB8AC3E}">
        <p14:creationId xmlns:p14="http://schemas.microsoft.com/office/powerpoint/2010/main" val="276900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B7C4-2440-4E81-8CDE-911645DE5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51" y="111967"/>
            <a:ext cx="10993503" cy="726233"/>
          </a:xfrm>
        </p:spPr>
        <p:txBody>
          <a:bodyPr/>
          <a:lstStyle/>
          <a:p>
            <a:r>
              <a:rPr lang="en-US" sz="4000" dirty="0"/>
              <a:t>Code Review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B4BB8-C918-415E-B82F-99771FB11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59" y="867747"/>
            <a:ext cx="11952513" cy="587828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cap="none" dirty="0">
                <a:solidFill>
                  <a:schemeClr val="tx1"/>
                </a:solidFill>
              </a:rPr>
              <a:t> Question[] questions = new Question[</a:t>
            </a:r>
            <a:r>
              <a:rPr lang="en-IN" sz="2800" cap="none" dirty="0" err="1">
                <a:solidFill>
                  <a:schemeClr val="tx1"/>
                </a:solidFill>
              </a:rPr>
              <a:t>questionTotal</a:t>
            </a:r>
            <a:r>
              <a:rPr lang="en-IN" sz="2800" cap="none" dirty="0">
                <a:solidFill>
                  <a:schemeClr val="tx1"/>
                </a:solidFill>
              </a:rPr>
              <a:t>];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cap="none" dirty="0">
                <a:solidFill>
                  <a:schemeClr val="tx1"/>
                </a:solidFill>
              </a:rPr>
              <a:t>        //</a:t>
            </a:r>
            <a:r>
              <a:rPr lang="en-US" altLang="zh-CN" sz="2800" cap="none" dirty="0">
                <a:solidFill>
                  <a:schemeClr val="tx1"/>
                </a:solidFill>
              </a:rPr>
              <a:t>get the position of the picture </a:t>
            </a:r>
            <a:endParaRPr lang="zh-CN" altLang="en-US" sz="2800" cap="none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800" cap="none" dirty="0">
                <a:solidFill>
                  <a:schemeClr val="tx1"/>
                </a:solidFill>
              </a:rPr>
              <a:t>        </a:t>
            </a:r>
            <a:r>
              <a:rPr lang="en-IN" sz="2800" cap="none" dirty="0">
                <a:solidFill>
                  <a:schemeClr val="tx1"/>
                </a:solidFill>
              </a:rPr>
              <a:t>Set&lt;Integer&gt; </a:t>
            </a:r>
            <a:r>
              <a:rPr lang="en-IN" sz="2800" cap="none" dirty="0" err="1">
                <a:solidFill>
                  <a:schemeClr val="tx1"/>
                </a:solidFill>
              </a:rPr>
              <a:t>positionSet</a:t>
            </a:r>
            <a:r>
              <a:rPr lang="en-IN" sz="2800" cap="none" dirty="0">
                <a:solidFill>
                  <a:schemeClr val="tx1"/>
                </a:solidFill>
              </a:rPr>
              <a:t> = new HashSet&lt;&gt;();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cap="none" dirty="0">
                <a:solidFill>
                  <a:schemeClr val="tx1"/>
                </a:solidFill>
              </a:rPr>
              <a:t>        while (</a:t>
            </a:r>
            <a:r>
              <a:rPr lang="en-IN" sz="2800" cap="none" dirty="0" err="1">
                <a:solidFill>
                  <a:schemeClr val="tx1"/>
                </a:solidFill>
              </a:rPr>
              <a:t>positionSet.size</a:t>
            </a:r>
            <a:r>
              <a:rPr lang="en-IN" sz="2800" cap="none" dirty="0">
                <a:solidFill>
                  <a:schemeClr val="tx1"/>
                </a:solidFill>
              </a:rPr>
              <a:t>() &lt; </a:t>
            </a:r>
            <a:r>
              <a:rPr lang="en-IN" sz="2800" cap="none" dirty="0" err="1">
                <a:solidFill>
                  <a:schemeClr val="tx1"/>
                </a:solidFill>
              </a:rPr>
              <a:t>questionTotal</a:t>
            </a:r>
            <a:r>
              <a:rPr lang="en-IN" sz="2800" cap="none" dirty="0">
                <a:solidFill>
                  <a:schemeClr val="tx1"/>
                </a:solidFill>
              </a:rPr>
              <a:t>) {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cap="none" dirty="0">
                <a:solidFill>
                  <a:schemeClr val="tx1"/>
                </a:solidFill>
              </a:rPr>
              <a:t>            int position = new Random().</a:t>
            </a:r>
            <a:r>
              <a:rPr lang="en-IN" sz="2800" cap="none" dirty="0" err="1">
                <a:solidFill>
                  <a:schemeClr val="tx1"/>
                </a:solidFill>
              </a:rPr>
              <a:t>nextInt</a:t>
            </a:r>
            <a:r>
              <a:rPr lang="en-IN" sz="2800" cap="none" dirty="0">
                <a:solidFill>
                  <a:schemeClr val="tx1"/>
                </a:solidFill>
              </a:rPr>
              <a:t>(</a:t>
            </a:r>
            <a:r>
              <a:rPr lang="en-IN" sz="2800" cap="none" dirty="0" err="1">
                <a:solidFill>
                  <a:schemeClr val="tx1"/>
                </a:solidFill>
              </a:rPr>
              <a:t>celebrityManager.count</a:t>
            </a:r>
            <a:r>
              <a:rPr lang="en-IN" sz="2800" cap="none" dirty="0">
                <a:solidFill>
                  <a:schemeClr val="tx1"/>
                </a:solidFill>
              </a:rPr>
              <a:t>());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cap="none" dirty="0">
                <a:solidFill>
                  <a:schemeClr val="tx1"/>
                </a:solidFill>
              </a:rPr>
              <a:t>            </a:t>
            </a:r>
            <a:r>
              <a:rPr lang="en-IN" sz="2800" cap="none" dirty="0" err="1">
                <a:solidFill>
                  <a:schemeClr val="tx1"/>
                </a:solidFill>
              </a:rPr>
              <a:t>positionSet.add</a:t>
            </a:r>
            <a:r>
              <a:rPr lang="en-IN" sz="2800" cap="none" dirty="0">
                <a:solidFill>
                  <a:schemeClr val="tx1"/>
                </a:solidFill>
              </a:rPr>
              <a:t>(position);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cap="none" dirty="0">
                <a:solidFill>
                  <a:schemeClr val="tx1"/>
                </a:solidFill>
              </a:rPr>
              <a:t>        }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DE3D78E-0A74-4993-867E-F55D0B836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43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433</Words>
  <Application>Microsoft Office PowerPoint</Application>
  <PresentationFormat>Widescreen</PresentationFormat>
  <Paragraphs>61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Courier New</vt:lpstr>
      <vt:lpstr>Office Theme</vt:lpstr>
      <vt:lpstr>Android Application Code Review                         Hongyu Ye</vt:lpstr>
      <vt:lpstr>Utility App – Countdown Timer</vt:lpstr>
      <vt:lpstr>Code Review</vt:lpstr>
      <vt:lpstr>Education Games: Why Mobile learning </vt:lpstr>
      <vt:lpstr>Educational Game – Learn Fruits</vt:lpstr>
      <vt:lpstr>Educational Game – Learn Fruits</vt:lpstr>
      <vt:lpstr>Educational Game – Learn Fruits</vt:lpstr>
      <vt:lpstr>Educational Game – Learn Fruits</vt:lpstr>
      <vt:lpstr>Code Review</vt:lpstr>
      <vt:lpstr>Code Review</vt:lpstr>
      <vt:lpstr>Code Review</vt:lpstr>
      <vt:lpstr>The Use of Android Studio</vt:lpstr>
      <vt:lpstr>The Use of Android Studio</vt:lpstr>
      <vt:lpstr>Life as a mobile developer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宏宇 葉</dc:creator>
  <cp:lastModifiedBy>宏宇 葉</cp:lastModifiedBy>
  <cp:revision>6</cp:revision>
  <dcterms:created xsi:type="dcterms:W3CDTF">2019-05-30T01:50:18Z</dcterms:created>
  <dcterms:modified xsi:type="dcterms:W3CDTF">2019-05-30T05:19:56Z</dcterms:modified>
</cp:coreProperties>
</file>