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5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4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1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8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0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3DEF-D97A-4752-B4A3-37C017BD5CB0}" type="datetimeFigureOut">
              <a:rPr lang="zh-CN" altLang="en-US" smtClean="0"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861A-C8F9-4BEF-9DD9-2B35917F0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8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3934743" y="508343"/>
            <a:ext cx="4082566" cy="1567068"/>
            <a:chOff x="3934743" y="508343"/>
            <a:chExt cx="4082566" cy="15670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3934743" y="508343"/>
                  <a:ext cx="3070896" cy="11698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743" y="508343"/>
                  <a:ext cx="3070896" cy="116987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/>
            <p:cNvCxnSpPr/>
            <p:nvPr/>
          </p:nvCxnSpPr>
          <p:spPr>
            <a:xfrm>
              <a:off x="7005637" y="604838"/>
              <a:ext cx="0" cy="10001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4114800" y="1738313"/>
              <a:ext cx="27146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7162203" y="966400"/>
                  <a:ext cx="855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𝑅𝑜𝑤𝑠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203" y="966400"/>
                  <a:ext cx="85510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571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896765" y="1798412"/>
                  <a:ext cx="11468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𝐶𝑜𝑙𝑢𝑚𝑛𝑠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765" y="1798412"/>
                  <a:ext cx="114685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60" r="-478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3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709428" y="813143"/>
                <a:ext cx="3070896" cy="1169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428" y="813143"/>
                <a:ext cx="3070896" cy="1169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74029" y="829169"/>
                <a:ext cx="3070896" cy="1169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−1,0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29" y="829169"/>
                <a:ext cx="3070896" cy="11698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1202654" y="978337"/>
            <a:ext cx="22136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247775" y="978337"/>
            <a:ext cx="2033028" cy="2571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202654" y="1235512"/>
            <a:ext cx="22136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02654" y="1849875"/>
            <a:ext cx="22136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202654" y="1269491"/>
            <a:ext cx="2078149" cy="5803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185981" y="978337"/>
            <a:ext cx="0" cy="871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191080" y="993869"/>
            <a:ext cx="621659" cy="8023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820981" y="978337"/>
            <a:ext cx="0" cy="871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110031" y="978337"/>
            <a:ext cx="0" cy="871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812449" y="993869"/>
            <a:ext cx="1297582" cy="8023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794850" y="1998547"/>
                <a:ext cx="1139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𝑅𝑜𝑤𝑀𝑎𝑗𝑜𝑟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850" y="1998547"/>
                <a:ext cx="113999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952" t="-2222" r="-695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772663" y="1998547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Col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𝑀𝑎𝑗𝑜𝑟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63" y="1998547"/>
                <a:ext cx="9444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484" t="-28889" r="-1096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1737989" y="3517900"/>
                <a:ext cx="1992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89" y="3517900"/>
                <a:ext cx="1992469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4653493" y="4597737"/>
                <a:ext cx="2890307" cy="116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93" y="4597737"/>
                <a:ext cx="2890307" cy="11630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676482" y="4597737"/>
                <a:ext cx="2877218" cy="116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𝑛𝑚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82" y="4597737"/>
                <a:ext cx="2877218" cy="11630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5528650" y="5768524"/>
                <a:ext cx="1139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𝑅𝑜𝑤𝑀𝑎𝑗𝑜𝑟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50" y="5768524"/>
                <a:ext cx="113999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952" t="-2174" r="-695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8545095" y="5768524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Col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𝑀𝑎𝑗𝑜𝑟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095" y="5768524"/>
                <a:ext cx="94442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484" t="-28261" r="-1096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4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949700" y="2260600"/>
                <a:ext cx="4012573" cy="59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𝒍𝒅𝒂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𝑀𝑎𝑗𝑜𝑟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𝒍𝒅𝒂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𝐶𝑜𝑙𝑢𝑚𝑛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𝑀𝑎𝑗𝑜𝑟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260600"/>
                <a:ext cx="4012573" cy="598625"/>
              </a:xfrm>
              <a:prstGeom prst="rect">
                <a:avLst/>
              </a:prstGeom>
              <a:blipFill rotWithShape="0">
                <a:blip r:embed="rId2"/>
                <a:stretch>
                  <a:fillRect l="-456" r="-1672" b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949700" y="3733800"/>
                <a:ext cx="28960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𝑙𝑑𝑎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𝑀𝑎𝑗𝑜𝑟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𝑙𝑑𝑎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𝐶𝑜𝑙𝑢𝑚𝑛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𝑀𝑎𝑗𝑜𝑟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3733800"/>
                <a:ext cx="2896049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1474" t="-2222" r="-231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937850" y="2390324"/>
                <a:ext cx="1139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𝑅𝑜𝑤𝑀𝑎𝑗𝑜𝑟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50" y="2390324"/>
                <a:ext cx="113999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952" t="-2174" r="-695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112144" y="2418448"/>
                <a:ext cx="9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Col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𝑀𝑎𝑗𝑜𝑟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44" y="2418448"/>
                <a:ext cx="94442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484" t="-28889" r="-1096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81233" y="1288163"/>
                <a:ext cx="4214808" cy="110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33" y="1288163"/>
                <a:ext cx="4214808" cy="11021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685216" y="1288163"/>
                <a:ext cx="3798283" cy="1130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𝑙𝑑𝑎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16" y="1288163"/>
                <a:ext cx="3798283" cy="11305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234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hhy</dc:creator>
  <cp:lastModifiedBy>hhy</cp:lastModifiedBy>
  <cp:revision>11</cp:revision>
  <dcterms:created xsi:type="dcterms:W3CDTF">2016-09-24T09:46:59Z</dcterms:created>
  <dcterms:modified xsi:type="dcterms:W3CDTF">2016-09-24T13:55:47Z</dcterms:modified>
</cp:coreProperties>
</file>