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6377" y="373608"/>
            <a:ext cx="12568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Genome-wide Robust SKAT-O based association study to identify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Psoriasis Related Disorders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 Colon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698" y="619535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238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cases and 23,562 controls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3489" r="2363" b="3148"/>
          <a:stretch/>
        </p:blipFill>
        <p:spPr>
          <a:xfrm>
            <a:off x="158698" y="1388226"/>
            <a:ext cx="11712632" cy="43558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857978" y="15817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CCDC62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69896" y="166491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XRCC6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94267" y="184958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13584" y="184958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DDX41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75744" y="19511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28953" y="184958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BANK1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13037" y="2034248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NIPAL2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46616" y="2403580"/>
            <a:ext cx="130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FAM114A1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19351" y="221891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ZNF143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4237" y="2218914"/>
            <a:ext cx="123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PGLYRP3</a:t>
            </a:r>
          </a:p>
        </p:txBody>
      </p:sp>
    </p:spTree>
    <p:extLst>
      <p:ext uri="{BB962C8B-B14F-4D97-AF65-F5344CB8AC3E}">
        <p14:creationId xmlns:p14="http://schemas.microsoft.com/office/powerpoint/2010/main" val="300138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</cp:revision>
  <dcterms:created xsi:type="dcterms:W3CDTF">2020-01-27T04:43:53Z</dcterms:created>
  <dcterms:modified xsi:type="dcterms:W3CDTF">2020-01-28T06:23:04Z</dcterms:modified>
</cp:coreProperties>
</file>