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4FF5-79AC-4ECE-AC6A-4392044C81B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9567-A0AF-4363-925D-F9BC8A37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8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4FF5-79AC-4ECE-AC6A-4392044C81B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9567-A0AF-4363-925D-F9BC8A37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3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4FF5-79AC-4ECE-AC6A-4392044C81B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9567-A0AF-4363-925D-F9BC8A37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6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4FF5-79AC-4ECE-AC6A-4392044C81B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9567-A0AF-4363-925D-F9BC8A37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1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4FF5-79AC-4ECE-AC6A-4392044C81B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9567-A0AF-4363-925D-F9BC8A37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5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4FF5-79AC-4ECE-AC6A-4392044C81B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9567-A0AF-4363-925D-F9BC8A37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4FF5-79AC-4ECE-AC6A-4392044C81B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9567-A0AF-4363-925D-F9BC8A37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2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4FF5-79AC-4ECE-AC6A-4392044C81B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9567-A0AF-4363-925D-F9BC8A37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7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4FF5-79AC-4ECE-AC6A-4392044C81B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9567-A0AF-4363-925D-F9BC8A37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1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4FF5-79AC-4ECE-AC6A-4392044C81B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9567-A0AF-4363-925D-F9BC8A37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2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4FF5-79AC-4ECE-AC6A-4392044C81B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9567-A0AF-4363-925D-F9BC8A37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5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D4FF5-79AC-4ECE-AC6A-4392044C81B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69567-A0AF-4363-925D-F9BC8A37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07818" y="373608"/>
            <a:ext cx="126602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Genome-wide Robust SKAT-O based association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study to identify Psoriatic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arthropathy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associated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genes in 50K UKBB exome-sequencing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8698" y="6195353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333333"/>
                </a:solidFill>
                <a:latin typeface="Helvetica Neue"/>
              </a:rPr>
              <a:t>72 cases and 7,128 controls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93"/>
          <a:stretch/>
        </p:blipFill>
        <p:spPr>
          <a:xfrm>
            <a:off x="0" y="1419026"/>
            <a:ext cx="12192000" cy="456190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216409" y="1324094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OR9Q1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15032" y="2063927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DCST1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44563" y="212211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SLC9A3R2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76462" y="2122116"/>
            <a:ext cx="1244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C10orf113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911518" y="2306782"/>
            <a:ext cx="744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VTA1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71166" y="2371498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HELQ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049133" y="2433259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POLR2A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84141" y="2433259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554891" y="262973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ZNF143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826859" y="2491448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USP50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69331" y="2521203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DDX41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942928" y="2708828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TMEM131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28441" y="2609109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AQP2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02633" y="2602705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SDCBP</a:t>
            </a:r>
          </a:p>
        </p:txBody>
      </p:sp>
    </p:spTree>
    <p:extLst>
      <p:ext uri="{BB962C8B-B14F-4D97-AF65-F5344CB8AC3E}">
        <p14:creationId xmlns:p14="http://schemas.microsoft.com/office/powerpoint/2010/main" val="1012519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1</cp:revision>
  <dcterms:created xsi:type="dcterms:W3CDTF">2020-01-28T06:40:34Z</dcterms:created>
  <dcterms:modified xsi:type="dcterms:W3CDTF">2020-01-28T06:40:50Z</dcterms:modified>
</cp:coreProperties>
</file>