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4969-2484-45C7-8C01-96B1DAEF26E8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9C22-05D3-4210-BB6A-D95709D5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hrodis\Desktop\Projects\AS\ELISA_comparison_Luminex\TNFa_per_cell_ELISA_vs_Luminex_NT_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chrodis\Desktop\Projects\AS\ELISA_comparison_Luminex\TNFa_per_cell_ELISA_vs_Luminex_NT_ca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7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chrodis\Desktop\Projects\AS\ELISA_comparison_Luminex\TNFa_per_cell_ELISA_vs_Luminex_NT_contr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41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chrodis\Desktop\Projects\AS\ELISA_comparison_Luminex\TNFa_per_cell_ELISA_vs_Luminex_LPS_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9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Schrodi, Steven J PHD</dc:creator>
  <cp:lastModifiedBy>Schrodi, Steven J PHD</cp:lastModifiedBy>
  <cp:revision>1</cp:revision>
  <dcterms:created xsi:type="dcterms:W3CDTF">2015-08-21T20:19:25Z</dcterms:created>
  <dcterms:modified xsi:type="dcterms:W3CDTF">2015-08-21T20:21:12Z</dcterms:modified>
</cp:coreProperties>
</file>