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8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" y="683918"/>
            <a:ext cx="56007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36096" y="1700294"/>
            <a:ext cx="36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Five significantly thyroid cancer-associated genetic variants which have been discovered and validated by GWAS </a:t>
            </a:r>
            <a:r>
              <a:rPr lang="en-US" altLang="zh-CN" dirty="0" smtClean="0"/>
              <a:t>and case-control </a:t>
            </a:r>
            <a:r>
              <a:rPr lang="en-US" altLang="zh-CN" dirty="0"/>
              <a:t>studies were taken as the predictor </a:t>
            </a:r>
            <a:r>
              <a:rPr lang="en-US" altLang="zh-CN" dirty="0" smtClean="0"/>
              <a:t>in 9 machine learning/prediction algorithms. </a:t>
            </a:r>
            <a:r>
              <a:rPr lang="en-US" altLang="zh-CN" dirty="0"/>
              <a:t>We found that the four SNPs were </a:t>
            </a:r>
            <a:r>
              <a:rPr lang="en-US" altLang="zh-CN" dirty="0" smtClean="0"/>
              <a:t>significantly associated </a:t>
            </a:r>
            <a:r>
              <a:rPr lang="en-US" altLang="zh-CN" dirty="0"/>
              <a:t>with thyroid cancer in Han Chinese population, but with limited power to predict thyroid cancer.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gsc</dc:creator>
  <cp:lastModifiedBy>gsc</cp:lastModifiedBy>
  <cp:revision>2</cp:revision>
  <dcterms:created xsi:type="dcterms:W3CDTF">2014-02-11T16:56:07Z</dcterms:created>
  <dcterms:modified xsi:type="dcterms:W3CDTF">2014-02-11T19:53:38Z</dcterms:modified>
</cp:coreProperties>
</file>