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68E-9076-43EA-8434-9FC9A33790B8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0527-5E71-4AE6-BA06-DF87611A7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9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68E-9076-43EA-8434-9FC9A33790B8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0527-5E71-4AE6-BA06-DF87611A7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0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68E-9076-43EA-8434-9FC9A33790B8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0527-5E71-4AE6-BA06-DF87611A7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2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68E-9076-43EA-8434-9FC9A33790B8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0527-5E71-4AE6-BA06-DF87611A7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68E-9076-43EA-8434-9FC9A33790B8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0527-5E71-4AE6-BA06-DF87611A7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9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68E-9076-43EA-8434-9FC9A33790B8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0527-5E71-4AE6-BA06-DF87611A7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9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68E-9076-43EA-8434-9FC9A33790B8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0527-5E71-4AE6-BA06-DF87611A7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2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68E-9076-43EA-8434-9FC9A33790B8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0527-5E71-4AE6-BA06-DF87611A7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5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68E-9076-43EA-8434-9FC9A33790B8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0527-5E71-4AE6-BA06-DF87611A7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9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68E-9076-43EA-8434-9FC9A33790B8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0527-5E71-4AE6-BA06-DF87611A7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68E-9076-43EA-8434-9FC9A33790B8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0527-5E71-4AE6-BA06-DF87611A7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1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168E-9076-43EA-8434-9FC9A33790B8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A0527-5E71-4AE6-BA06-DF87611A7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2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74971" y="304799"/>
            <a:ext cx="11850729" cy="6080711"/>
            <a:chOff x="174971" y="304799"/>
            <a:chExt cx="11850729" cy="6080711"/>
          </a:xfrm>
        </p:grpSpPr>
        <p:grpSp>
          <p:nvGrpSpPr>
            <p:cNvPr id="41" name="Group 40"/>
            <p:cNvGrpSpPr/>
            <p:nvPr/>
          </p:nvGrpSpPr>
          <p:grpSpPr>
            <a:xfrm>
              <a:off x="174971" y="304800"/>
              <a:ext cx="5177984" cy="6013450"/>
              <a:chOff x="517871" y="304800"/>
              <a:chExt cx="5177984" cy="601345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1714500" y="304800"/>
                <a:ext cx="2184400" cy="7112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miRBase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Relase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22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" name="Straight Arrow Connector 3"/>
              <p:cNvCxnSpPr>
                <a:stCxn id="2" idx="2"/>
              </p:cNvCxnSpPr>
              <p:nvPr/>
            </p:nvCxnSpPr>
            <p:spPr>
              <a:xfrm>
                <a:off x="2806700" y="1016000"/>
                <a:ext cx="0" cy="44450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Diamond 6"/>
              <p:cNvSpPr/>
              <p:nvPr/>
            </p:nvSpPr>
            <p:spPr>
              <a:xfrm>
                <a:off x="1476375" y="1384300"/>
                <a:ext cx="2584450" cy="850900"/>
              </a:xfrm>
              <a:prstGeom prst="diamond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dbSNP153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1905000" y="1930400"/>
                <a:ext cx="0" cy="57150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606800" y="1917700"/>
                <a:ext cx="0" cy="55880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ounded Rectangle 10"/>
              <p:cNvSpPr/>
              <p:nvPr/>
            </p:nvSpPr>
            <p:spPr>
              <a:xfrm>
                <a:off x="635000" y="2476500"/>
                <a:ext cx="2184400" cy="7112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Gnomad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v2.1.1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867025" y="2476500"/>
                <a:ext cx="2235200" cy="7112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Asian100K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463676" y="4572000"/>
                <a:ext cx="2546350" cy="6731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243 SNPs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Diamond 16"/>
              <p:cNvSpPr/>
              <p:nvPr/>
            </p:nvSpPr>
            <p:spPr>
              <a:xfrm>
                <a:off x="1463675" y="3346450"/>
                <a:ext cx="2584450" cy="850900"/>
              </a:xfrm>
              <a:prstGeom prst="diamond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MAF&gt;1%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024062" y="3187700"/>
                <a:ext cx="258762" cy="37465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3433762" y="3213893"/>
                <a:ext cx="346076" cy="405607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754313" y="4140200"/>
                <a:ext cx="0" cy="44450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ounded Rectangle 28"/>
              <p:cNvSpPr/>
              <p:nvPr/>
            </p:nvSpPr>
            <p:spPr>
              <a:xfrm>
                <a:off x="631825" y="5645150"/>
                <a:ext cx="1422400" cy="6731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 </a:t>
                </a:r>
                <a:r>
                  <a:rPr lang="en-US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pSNPs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054225" y="5645150"/>
                <a:ext cx="1650999" cy="6731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225 SNPs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705225" y="5645150"/>
                <a:ext cx="1397000" cy="6731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nSNPs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2728913" y="5200650"/>
                <a:ext cx="0" cy="44450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3834957" y="531466"/>
                <a:ext cx="17283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N= 2,283 miRNA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113675" y="4090571"/>
                <a:ext cx="14318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N= 328 SNPs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123171" y="4077871"/>
                <a:ext cx="14318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N= 250 SNPs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78718" y="1625084"/>
                <a:ext cx="17171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= 40,602 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SNPs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17871" y="3173998"/>
                <a:ext cx="16033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N= 9,907 SNPs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764959" y="3189457"/>
                <a:ext cx="16033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2,879 SNPs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19400" y="5306596"/>
                <a:ext cx="8130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&lt;0.8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91" r="3983" b="2405"/>
            <a:stretch/>
          </p:blipFill>
          <p:spPr>
            <a:xfrm>
              <a:off x="5567364" y="304799"/>
              <a:ext cx="6458336" cy="6080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666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</cp:revision>
  <dcterms:created xsi:type="dcterms:W3CDTF">2020-02-21T23:03:19Z</dcterms:created>
  <dcterms:modified xsi:type="dcterms:W3CDTF">2020-02-21T23:03:37Z</dcterms:modified>
</cp:coreProperties>
</file>