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0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0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2AD9-9948-4AEF-8D2B-C2B173B677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977C-B076-4C23-AE09-795E6DCD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</a:t>
            </a:r>
            <a:r>
              <a:rPr lang="en-US" altLang="zh-CN" sz="2000" dirty="0" smtClean="0"/>
              <a:t>6</a:t>
            </a:r>
            <a:endParaRPr lang="en-US" altLang="zh-CN" sz="2000" dirty="0" smtClean="0"/>
          </a:p>
          <a:p>
            <a:endParaRPr lang="en-US" altLang="zh-CN" sz="2000" u="sng" dirty="0" smtClean="0"/>
          </a:p>
          <a:p>
            <a:r>
              <a:rPr lang="en-US" altLang="zh-CN" sz="2000" u="sng" dirty="0" smtClean="0"/>
              <a:t>Octave Tutorial</a:t>
            </a:r>
          </a:p>
          <a:p>
            <a:r>
              <a:rPr lang="en-US" altLang="zh-CN" sz="2000" dirty="0" smtClean="0"/>
              <a:t>Basic operations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3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2</cp:revision>
  <dcterms:created xsi:type="dcterms:W3CDTF">2018-10-24T01:08:47Z</dcterms:created>
  <dcterms:modified xsi:type="dcterms:W3CDTF">2018-10-24T01:21:17Z</dcterms:modified>
</cp:coreProperties>
</file>