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73" r:id="rId8"/>
    <p:sldId id="263" r:id="rId9"/>
    <p:sldId id="264" r:id="rId10"/>
    <p:sldId id="265" r:id="rId11"/>
    <p:sldId id="274" r:id="rId12"/>
    <p:sldId id="266" r:id="rId13"/>
    <p:sldId id="267" r:id="rId14"/>
    <p:sldId id="275" r:id="rId15"/>
    <p:sldId id="268" r:id="rId16"/>
    <p:sldId id="269" r:id="rId17"/>
    <p:sldId id="270" r:id="rId18"/>
    <p:sldId id="283" r:id="rId19"/>
    <p:sldId id="271" r:id="rId20"/>
    <p:sldId id="272" r:id="rId21"/>
    <p:sldId id="276" r:id="rId22"/>
    <p:sldId id="277" r:id="rId23"/>
    <p:sldId id="278" r:id="rId24"/>
    <p:sldId id="284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22E9A-0DFC-4E76-B3B8-4E1243D27C8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B0ABF-8672-4498-8920-0CE9985A4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3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B0ABF-8672-4498-8920-0CE9985A432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0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2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5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2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4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3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A224-CC34-4186-A8A4-B38B9572B21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7B13-B446-452C-B4E5-746B995D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0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Linear Regression with multiple variables</a:t>
            </a:r>
            <a:endParaRPr lang="en-US" altLang="zh-CN" sz="2000" dirty="0" smtClean="0"/>
          </a:p>
          <a:p>
            <a:r>
              <a:rPr lang="en-US" altLang="zh-CN" sz="2000" dirty="0" smtClean="0"/>
              <a:t>Multiple features</a:t>
            </a:r>
          </a:p>
        </p:txBody>
      </p:sp>
    </p:spTree>
    <p:extLst>
      <p:ext uri="{BB962C8B-B14F-4D97-AF65-F5344CB8AC3E}">
        <p14:creationId xmlns:p14="http://schemas.microsoft.com/office/powerpoint/2010/main" val="3745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39" y="1520798"/>
            <a:ext cx="7466667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Linear Regression with multiple variables</a:t>
            </a:r>
            <a:endParaRPr lang="en-US" altLang="zh-CN" sz="2000" dirty="0" smtClean="0"/>
          </a:p>
          <a:p>
            <a:r>
              <a:rPr lang="en-US" altLang="zh-CN" sz="2000" dirty="0" smtClean="0"/>
              <a:t>Gradient descent in practice Ⅱ: Learning rate </a:t>
            </a:r>
          </a:p>
        </p:txBody>
      </p:sp>
    </p:spTree>
    <p:extLst>
      <p:ext uri="{BB962C8B-B14F-4D97-AF65-F5344CB8AC3E}">
        <p14:creationId xmlns:p14="http://schemas.microsoft.com/office/powerpoint/2010/main" val="1239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2063"/>
            <a:ext cx="4457143" cy="22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33" y="1707777"/>
            <a:ext cx="5685714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623"/>
            <a:ext cx="5619048" cy="32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48" y="1861480"/>
            <a:ext cx="5609524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Linear Regression with multiple variables</a:t>
            </a:r>
            <a:endParaRPr lang="en-US" altLang="zh-CN" sz="2000" dirty="0" smtClean="0"/>
          </a:p>
          <a:p>
            <a:r>
              <a:rPr lang="en-US" altLang="zh-CN" sz="2000" dirty="0" smtClean="0"/>
              <a:t>Features and polynomial regression </a:t>
            </a:r>
          </a:p>
        </p:txBody>
      </p:sp>
    </p:spTree>
    <p:extLst>
      <p:ext uri="{BB962C8B-B14F-4D97-AF65-F5344CB8AC3E}">
        <p14:creationId xmlns:p14="http://schemas.microsoft.com/office/powerpoint/2010/main" val="28197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066" y="1727648"/>
            <a:ext cx="6333333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Using the machinery of multivariant linear regression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71" y="1829705"/>
            <a:ext cx="6009524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47" y="1686828"/>
            <a:ext cx="6028571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Linear Regression with multiple variables</a:t>
            </a:r>
            <a:endParaRPr lang="en-US" altLang="zh-CN" sz="2000" dirty="0" smtClean="0"/>
          </a:p>
          <a:p>
            <a:r>
              <a:rPr lang="en-US" altLang="zh-CN" sz="2000" dirty="0" smtClean="0"/>
              <a:t>Normal equation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One step to solve for theta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257" y="2118180"/>
            <a:ext cx="6380952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13" y="1182019"/>
            <a:ext cx="7542857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878"/>
            <a:ext cx="2019048" cy="21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33" y="2084878"/>
            <a:ext cx="5590476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34" y="1348047"/>
            <a:ext cx="7476190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95" y="1182019"/>
            <a:ext cx="7552381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Normal equation do not need feature scaling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29" y="1182019"/>
            <a:ext cx="7485714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52" y="1440581"/>
            <a:ext cx="7723809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Linear Regression with multiple variables</a:t>
            </a:r>
            <a:endParaRPr lang="en-US" altLang="zh-CN" sz="2000" dirty="0" smtClean="0"/>
          </a:p>
          <a:p>
            <a:r>
              <a:rPr lang="en-US" altLang="zh-CN" sz="2000" dirty="0" smtClean="0"/>
              <a:t>Normal equation and non-invertibility (optional)</a:t>
            </a:r>
          </a:p>
        </p:txBody>
      </p:sp>
    </p:spTree>
    <p:extLst>
      <p:ext uri="{BB962C8B-B14F-4D97-AF65-F5344CB8AC3E}">
        <p14:creationId xmlns:p14="http://schemas.microsoft.com/office/powerpoint/2010/main" val="22561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pinv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pseude</a:t>
            </a:r>
            <a:r>
              <a:rPr lang="en-US" altLang="zh-CN" sz="2000" dirty="0" smtClean="0"/>
              <a:t>-inverse</a:t>
            </a:r>
          </a:p>
          <a:p>
            <a:r>
              <a:rPr lang="en-US" altLang="zh-CN" sz="2000" dirty="0" err="1" smtClean="0"/>
              <a:t>Inv</a:t>
            </a:r>
            <a:r>
              <a:rPr lang="en-US" altLang="zh-CN" sz="2000" dirty="0" smtClean="0"/>
              <a:t>   inverse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99" y="1498838"/>
            <a:ext cx="6666667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Linearly dependent cause redundant feature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8" y="1182019"/>
            <a:ext cx="7609524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4452"/>
            <a:ext cx="4980952" cy="23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62" y="1864452"/>
            <a:ext cx="5590476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 smtClean="0"/>
          </a:p>
          <a:p>
            <a:r>
              <a:rPr lang="en-US" altLang="zh-CN" sz="2000" u="sng" dirty="0" smtClean="0"/>
              <a:t>Linear Regression with multiple variables</a:t>
            </a:r>
            <a:endParaRPr lang="en-US" altLang="zh-CN" sz="2000" dirty="0" smtClean="0"/>
          </a:p>
          <a:p>
            <a:r>
              <a:rPr lang="en-US" altLang="zh-CN" sz="2000" dirty="0" smtClean="0"/>
              <a:t>Gradient descent for multiple variable</a:t>
            </a:r>
          </a:p>
        </p:txBody>
      </p:sp>
    </p:spTree>
    <p:extLst>
      <p:ext uri="{BB962C8B-B14F-4D97-AF65-F5344CB8AC3E}">
        <p14:creationId xmlns:p14="http://schemas.microsoft.com/office/powerpoint/2010/main" val="1073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61" y="1950947"/>
            <a:ext cx="5457143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09" y="1813421"/>
            <a:ext cx="561904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Linear Regression with multiple variables</a:t>
            </a:r>
            <a:endParaRPr lang="en-US" altLang="zh-CN" sz="2000" dirty="0" smtClean="0"/>
          </a:p>
          <a:p>
            <a:r>
              <a:rPr lang="en-US" altLang="zh-CN" sz="2000" dirty="0" smtClean="0"/>
              <a:t>Gradient descent in practice Ⅰ: Feature Scaling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Feature scaling: divide some number so that every x satisfy -1 &lt;= x &lt;= 1</a:t>
            </a:r>
          </a:p>
          <a:p>
            <a:r>
              <a:rPr lang="en-US" altLang="zh-CN" sz="2000" dirty="0" smtClean="0"/>
              <a:t>Mean Normalization: minus mean to normalize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You can use both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1712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19" y="1182019"/>
            <a:ext cx="7371428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5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49" y="1621239"/>
            <a:ext cx="7323809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182</Words>
  <Application>Microsoft Office PowerPoint</Application>
  <PresentationFormat>宽屏</PresentationFormat>
  <Paragraphs>123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Steve</dc:creator>
  <cp:lastModifiedBy>Wang Steve</cp:lastModifiedBy>
  <cp:revision>18</cp:revision>
  <dcterms:created xsi:type="dcterms:W3CDTF">2018-10-23T11:16:13Z</dcterms:created>
  <dcterms:modified xsi:type="dcterms:W3CDTF">2018-10-28T11:12:11Z</dcterms:modified>
</cp:coreProperties>
</file>