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5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4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7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3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9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4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DA2E-32DB-4F66-8052-8893918FCF9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2C70-646A-47A1-B820-B47918FC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199" y="474133"/>
            <a:ext cx="10900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</a:t>
            </a:r>
            <a:r>
              <a:rPr lang="en-US" altLang="zh-CN" sz="2000" dirty="0" smtClean="0"/>
              <a:t>20</a:t>
            </a:r>
            <a:endParaRPr lang="en-US" altLang="zh-CN" sz="2000" dirty="0" smtClean="0"/>
          </a:p>
          <a:p>
            <a:endParaRPr lang="en-US" altLang="zh-CN" sz="2000" u="sng" dirty="0"/>
          </a:p>
          <a:p>
            <a:r>
              <a:rPr lang="en-US" altLang="zh-CN" sz="2000" u="sng" dirty="0" smtClean="0"/>
              <a:t>Conclusion</a:t>
            </a:r>
          </a:p>
          <a:p>
            <a:r>
              <a:rPr lang="en-US" altLang="zh-CN" sz="2000" dirty="0" smtClean="0"/>
              <a:t>Summary and Thank you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300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199" y="474133"/>
            <a:ext cx="1090071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</a:t>
            </a:r>
            <a:r>
              <a:rPr lang="en-US" altLang="zh-CN" sz="2000" dirty="0" smtClean="0"/>
              <a:t>20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Evaluation metrics like precision recall, F1 score as well as practical aspects of evaluation like training, cross-validation and test-sets.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67" y="1273459"/>
            <a:ext cx="7952381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Steve</dc:creator>
  <cp:lastModifiedBy>Wang Steve</cp:lastModifiedBy>
  <cp:revision>4</cp:revision>
  <dcterms:created xsi:type="dcterms:W3CDTF">2018-11-15T07:14:48Z</dcterms:created>
  <dcterms:modified xsi:type="dcterms:W3CDTF">2018-11-15T07:27:47Z</dcterms:modified>
</cp:coreProperties>
</file>