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70" r:id="rId16"/>
    <p:sldId id="271" r:id="rId17"/>
    <p:sldId id="285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1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8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1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3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3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6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79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713D-3950-4B0D-937D-E4420B74DE15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0B5D1-BF8B-432C-BA2A-CFA563268C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9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  <a:p>
            <a:r>
              <a:rPr lang="en-US" altLang="zh-CN" sz="2000" u="sng" dirty="0" smtClean="0"/>
              <a:t>Linear Algebra review(optional)</a:t>
            </a:r>
            <a:r>
              <a:rPr lang="en-US" altLang="zh-CN" sz="2000" u="sng" dirty="0" smtClean="0"/>
              <a:t> </a:t>
            </a:r>
          </a:p>
          <a:p>
            <a:r>
              <a:rPr lang="en-US" altLang="zh-CN" sz="2000" dirty="0" smtClean="0"/>
              <a:t>Matrices and vectors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557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6" y="1666242"/>
            <a:ext cx="6085714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745"/>
            <a:ext cx="3028571" cy="33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1663840"/>
            <a:ext cx="6009524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18" y="2139005"/>
            <a:ext cx="5371429" cy="2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8" y="1848528"/>
            <a:ext cx="5771429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u="sng" dirty="0"/>
              <a:t>Linear Algebra review(optional</a:t>
            </a:r>
            <a:r>
              <a:rPr lang="en-US" altLang="zh-CN" sz="2000" u="sng" dirty="0" smtClean="0"/>
              <a:t>) </a:t>
            </a:r>
          </a:p>
          <a:p>
            <a:r>
              <a:rPr lang="en-US" altLang="zh-CN" sz="2000" dirty="0" smtClean="0"/>
              <a:t>Matrix multiplication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102855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98" y="1962604"/>
            <a:ext cx="4714286" cy="31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480" y="2116188"/>
            <a:ext cx="5123809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80" y="1756305"/>
            <a:ext cx="5961905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3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u="sng" dirty="0"/>
              <a:t>Linear Algebra review(optional) </a:t>
            </a:r>
            <a:endParaRPr lang="en-US" altLang="zh-CN" sz="2000" u="sng" dirty="0" smtClean="0"/>
          </a:p>
          <a:p>
            <a:r>
              <a:rPr lang="en-US" altLang="zh-CN" sz="2000" dirty="0" smtClean="0"/>
              <a:t>Inverse and transpose</a:t>
            </a:r>
          </a:p>
        </p:txBody>
      </p:sp>
    </p:spTree>
    <p:extLst>
      <p:ext uri="{BB962C8B-B14F-4D97-AF65-F5344CB8AC3E}">
        <p14:creationId xmlns:p14="http://schemas.microsoft.com/office/powerpoint/2010/main" val="27552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85" y="1706938"/>
            <a:ext cx="5638095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304" y="1778126"/>
            <a:ext cx="55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5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447" y="1407365"/>
            <a:ext cx="7428571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90" y="1380528"/>
            <a:ext cx="7514286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61" y="1381821"/>
            <a:ext cx="7657143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 smtClean="0"/>
          </a:p>
          <a:p>
            <a:r>
              <a:rPr lang="en-US" altLang="zh-CN" sz="2000" u="sng" dirty="0"/>
              <a:t>Linear Algebra review(optional) </a:t>
            </a:r>
          </a:p>
          <a:p>
            <a:r>
              <a:rPr lang="en-US" altLang="zh-CN" sz="2000" dirty="0" smtClean="0"/>
              <a:t>Addition and scalar multiplication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63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You can only add two matrices that are of the same dimensions</a:t>
            </a:r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3" y="1439828"/>
            <a:ext cx="6285714" cy="36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37" y="1587447"/>
            <a:ext cx="5571429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14" y="1915596"/>
            <a:ext cx="5495238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u="sng" dirty="0"/>
              <a:t>Linear Algebra review(optional) </a:t>
            </a:r>
            <a:endParaRPr lang="en-US" altLang="zh-CN" sz="2000" dirty="0" smtClean="0"/>
          </a:p>
          <a:p>
            <a:r>
              <a:rPr lang="en-US" altLang="zh-CN" sz="2000" dirty="0" smtClean="0"/>
              <a:t>Matrix-vector multiplication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974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474133"/>
            <a:ext cx="1014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Chapter 3</a:t>
            </a:r>
          </a:p>
          <a:p>
            <a:endParaRPr lang="en-US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09" y="1182019"/>
            <a:ext cx="3666667" cy="27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33" y="1990852"/>
            <a:ext cx="5866667" cy="34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309" y="4143714"/>
            <a:ext cx="4133333" cy="2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4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</Words>
  <Application>Microsoft Office PowerPoint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Steve</dc:creator>
  <cp:lastModifiedBy>Wang Steve</cp:lastModifiedBy>
  <cp:revision>13</cp:revision>
  <dcterms:created xsi:type="dcterms:W3CDTF">2018-10-22T11:13:24Z</dcterms:created>
  <dcterms:modified xsi:type="dcterms:W3CDTF">2018-10-22T12:56:31Z</dcterms:modified>
</cp:coreProperties>
</file>